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11" r:id="rId4"/>
    <p:sldId id="312" r:id="rId5"/>
    <p:sldId id="314" r:id="rId6"/>
    <p:sldId id="320" r:id="rId7"/>
    <p:sldId id="313" r:id="rId8"/>
    <p:sldId id="315" r:id="rId9"/>
    <p:sldId id="316" r:id="rId10"/>
    <p:sldId id="31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65A78-3B82-4370-88AB-4D9F231D307C}" v="14" dt="2024-07-07T08:17:36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29" autoAdjust="0"/>
  </p:normalViewPr>
  <p:slideViewPr>
    <p:cSldViewPr showGuides="1">
      <p:cViewPr varScale="1">
        <p:scale>
          <a:sx n="69" d="100"/>
          <a:sy n="69" d="100"/>
        </p:scale>
        <p:origin x="762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Alisha" userId="920fc7c0-4e1d-4724-addf-9fd74712d4dc" providerId="ADAL" clId="{7E465A78-3B82-4370-88AB-4D9F231D307C}"/>
    <pc:docChg chg="undo custSel addSld delSld modSld">
      <pc:chgData name="Khan, Alisha" userId="920fc7c0-4e1d-4724-addf-9fd74712d4dc" providerId="ADAL" clId="{7E465A78-3B82-4370-88AB-4D9F231D307C}" dt="2024-07-07T08:13:02.999" v="81" actId="47"/>
      <pc:docMkLst>
        <pc:docMk/>
      </pc:docMkLst>
      <pc:sldChg chg="modSp">
        <pc:chgData name="Khan, Alisha" userId="920fc7c0-4e1d-4724-addf-9fd74712d4dc" providerId="ADAL" clId="{7E465A78-3B82-4370-88AB-4D9F231D307C}" dt="2024-07-07T08:10:40.210" v="60" actId="1440"/>
        <pc:sldMkLst>
          <pc:docMk/>
          <pc:sldMk cId="4206988261" sldId="313"/>
        </pc:sldMkLst>
        <pc:picChg chg="mod">
          <ac:chgData name="Khan, Alisha" userId="920fc7c0-4e1d-4724-addf-9fd74712d4dc" providerId="ADAL" clId="{7E465A78-3B82-4370-88AB-4D9F231D307C}" dt="2024-07-07T08:10:40.210" v="60" actId="1440"/>
          <ac:picMkLst>
            <pc:docMk/>
            <pc:sldMk cId="4206988261" sldId="313"/>
            <ac:picMk id="2050" creationId="{CC0E2F50-566B-E25D-21D7-1C0348075E9C}"/>
          </ac:picMkLst>
        </pc:picChg>
      </pc:sldChg>
      <pc:sldChg chg="modSp">
        <pc:chgData name="Khan, Alisha" userId="920fc7c0-4e1d-4724-addf-9fd74712d4dc" providerId="ADAL" clId="{7E465A78-3B82-4370-88AB-4D9F231D307C}" dt="2024-07-07T08:10:54.073" v="62" actId="1440"/>
        <pc:sldMkLst>
          <pc:docMk/>
          <pc:sldMk cId="2478160142" sldId="314"/>
        </pc:sldMkLst>
        <pc:picChg chg="mod">
          <ac:chgData name="Khan, Alisha" userId="920fc7c0-4e1d-4724-addf-9fd74712d4dc" providerId="ADAL" clId="{7E465A78-3B82-4370-88AB-4D9F231D307C}" dt="2024-07-07T08:10:54.073" v="62" actId="1440"/>
          <ac:picMkLst>
            <pc:docMk/>
            <pc:sldMk cId="2478160142" sldId="314"/>
            <ac:picMk id="3074" creationId="{A11EEB43-BD87-9EE0-7035-44EAB62E2AA2}"/>
          </ac:picMkLst>
        </pc:picChg>
      </pc:sldChg>
      <pc:sldChg chg="addSp delSp modSp mod">
        <pc:chgData name="Khan, Alisha" userId="920fc7c0-4e1d-4724-addf-9fd74712d4dc" providerId="ADAL" clId="{7E465A78-3B82-4370-88AB-4D9F231D307C}" dt="2024-07-07T08:10:30.421" v="59" actId="1440"/>
        <pc:sldMkLst>
          <pc:docMk/>
          <pc:sldMk cId="2681425051" sldId="315"/>
        </pc:sldMkLst>
        <pc:spChg chg="mod">
          <ac:chgData name="Khan, Alisha" userId="920fc7c0-4e1d-4724-addf-9fd74712d4dc" providerId="ADAL" clId="{7E465A78-3B82-4370-88AB-4D9F231D307C}" dt="2024-07-07T08:04:23.025" v="1" actId="1076"/>
          <ac:spMkLst>
            <pc:docMk/>
            <pc:sldMk cId="2681425051" sldId="315"/>
            <ac:spMk id="2" creationId="{00000000-0000-0000-0000-000000000000}"/>
          </ac:spMkLst>
        </pc:spChg>
        <pc:spChg chg="del">
          <ac:chgData name="Khan, Alisha" userId="920fc7c0-4e1d-4724-addf-9fd74712d4dc" providerId="ADAL" clId="{7E465A78-3B82-4370-88AB-4D9F231D307C}" dt="2024-07-07T08:04:25.210" v="2" actId="478"/>
          <ac:spMkLst>
            <pc:docMk/>
            <pc:sldMk cId="2681425051" sldId="315"/>
            <ac:spMk id="3" creationId="{00000000-0000-0000-0000-000000000000}"/>
          </ac:spMkLst>
        </pc:spChg>
        <pc:spChg chg="del">
          <ac:chgData name="Khan, Alisha" userId="920fc7c0-4e1d-4724-addf-9fd74712d4dc" providerId="ADAL" clId="{7E465A78-3B82-4370-88AB-4D9F231D307C}" dt="2024-07-07T08:04:27.622" v="3" actId="478"/>
          <ac:spMkLst>
            <pc:docMk/>
            <pc:sldMk cId="2681425051" sldId="315"/>
            <ac:spMk id="4" creationId="{00000000-0000-0000-0000-000000000000}"/>
          </ac:spMkLst>
        </pc:spChg>
        <pc:spChg chg="del">
          <ac:chgData name="Khan, Alisha" userId="920fc7c0-4e1d-4724-addf-9fd74712d4dc" providerId="ADAL" clId="{7E465A78-3B82-4370-88AB-4D9F231D307C}" dt="2024-07-07T08:04:29.700" v="4" actId="478"/>
          <ac:spMkLst>
            <pc:docMk/>
            <pc:sldMk cId="2681425051" sldId="315"/>
            <ac:spMk id="5" creationId="{00000000-0000-0000-0000-000000000000}"/>
          </ac:spMkLst>
        </pc:spChg>
        <pc:spChg chg="del">
          <ac:chgData name="Khan, Alisha" userId="920fc7c0-4e1d-4724-addf-9fd74712d4dc" providerId="ADAL" clId="{7E465A78-3B82-4370-88AB-4D9F231D307C}" dt="2024-07-07T08:04:31.953" v="5" actId="478"/>
          <ac:spMkLst>
            <pc:docMk/>
            <pc:sldMk cId="2681425051" sldId="315"/>
            <ac:spMk id="6" creationId="{00000000-0000-0000-0000-000000000000}"/>
          </ac:spMkLst>
        </pc:spChg>
        <pc:graphicFrameChg chg="add mod">
          <ac:chgData name="Khan, Alisha" userId="920fc7c0-4e1d-4724-addf-9fd74712d4dc" providerId="ADAL" clId="{7E465A78-3B82-4370-88AB-4D9F231D307C}" dt="2024-07-07T08:04:39.023" v="6"/>
          <ac:graphicFrameMkLst>
            <pc:docMk/>
            <pc:sldMk cId="2681425051" sldId="315"/>
            <ac:graphicFrameMk id="7" creationId="{C9DE70AD-DF5D-9180-59FA-9031E1C18964}"/>
          </ac:graphicFrameMkLst>
        </pc:graphicFrameChg>
        <pc:picChg chg="add mod">
          <ac:chgData name="Khan, Alisha" userId="920fc7c0-4e1d-4724-addf-9fd74712d4dc" providerId="ADAL" clId="{7E465A78-3B82-4370-88AB-4D9F231D307C}" dt="2024-07-07T08:10:30.421" v="59" actId="1440"/>
          <ac:picMkLst>
            <pc:docMk/>
            <pc:sldMk cId="2681425051" sldId="315"/>
            <ac:picMk id="5122" creationId="{8A73DD32-0990-5639-3FD7-E6CF04C37C5E}"/>
          </ac:picMkLst>
        </pc:picChg>
      </pc:sldChg>
      <pc:sldChg chg="addSp modSp mod">
        <pc:chgData name="Khan, Alisha" userId="920fc7c0-4e1d-4724-addf-9fd74712d4dc" providerId="ADAL" clId="{7E465A78-3B82-4370-88AB-4D9F231D307C}" dt="2024-07-07T08:10:24.615" v="58" actId="1440"/>
        <pc:sldMkLst>
          <pc:docMk/>
          <pc:sldMk cId="2590506655" sldId="316"/>
        </pc:sldMkLst>
        <pc:spChg chg="mod">
          <ac:chgData name="Khan, Alisha" userId="920fc7c0-4e1d-4724-addf-9fd74712d4dc" providerId="ADAL" clId="{7E465A78-3B82-4370-88AB-4D9F231D307C}" dt="2024-07-07T08:09:59.870" v="56" actId="1076"/>
          <ac:spMkLst>
            <pc:docMk/>
            <pc:sldMk cId="2590506655" sldId="316"/>
            <ac:spMk id="2" creationId="{00000000-0000-0000-0000-000000000000}"/>
          </ac:spMkLst>
        </pc:spChg>
        <pc:picChg chg="add mod">
          <ac:chgData name="Khan, Alisha" userId="920fc7c0-4e1d-4724-addf-9fd74712d4dc" providerId="ADAL" clId="{7E465A78-3B82-4370-88AB-4D9F231D307C}" dt="2024-07-07T08:10:24.615" v="58" actId="1440"/>
          <ac:picMkLst>
            <pc:docMk/>
            <pc:sldMk cId="2590506655" sldId="316"/>
            <ac:picMk id="4" creationId="{A529DC1F-EF68-6516-6F73-56CCBD393959}"/>
          </ac:picMkLst>
        </pc:picChg>
      </pc:sldChg>
      <pc:sldChg chg="del">
        <pc:chgData name="Khan, Alisha" userId="920fc7c0-4e1d-4724-addf-9fd74712d4dc" providerId="ADAL" clId="{7E465A78-3B82-4370-88AB-4D9F231D307C}" dt="2024-07-07T08:13:02.999" v="81" actId="47"/>
        <pc:sldMkLst>
          <pc:docMk/>
          <pc:sldMk cId="1735722345" sldId="317"/>
        </pc:sldMkLst>
      </pc:sldChg>
      <pc:sldChg chg="delSp modSp add del mod">
        <pc:chgData name="Khan, Alisha" userId="920fc7c0-4e1d-4724-addf-9fd74712d4dc" providerId="ADAL" clId="{7E465A78-3B82-4370-88AB-4D9F231D307C}" dt="2024-07-07T08:12:56.296" v="80" actId="20577"/>
        <pc:sldMkLst>
          <pc:docMk/>
          <pc:sldMk cId="2765137111" sldId="318"/>
        </pc:sldMkLst>
        <pc:spChg chg="mod">
          <ac:chgData name="Khan, Alisha" userId="920fc7c0-4e1d-4724-addf-9fd74712d4dc" providerId="ADAL" clId="{7E465A78-3B82-4370-88AB-4D9F231D307C}" dt="2024-07-07T08:12:56.296" v="80" actId="20577"/>
          <ac:spMkLst>
            <pc:docMk/>
            <pc:sldMk cId="2765137111" sldId="318"/>
            <ac:spMk id="2" creationId="{00000000-0000-0000-0000-000000000000}"/>
          </ac:spMkLst>
        </pc:spChg>
        <pc:spChg chg="del">
          <ac:chgData name="Khan, Alisha" userId="920fc7c0-4e1d-4724-addf-9fd74712d4dc" providerId="ADAL" clId="{7E465A78-3B82-4370-88AB-4D9F231D307C}" dt="2024-07-07T08:12:39.807" v="66" actId="478"/>
          <ac:spMkLst>
            <pc:docMk/>
            <pc:sldMk cId="2765137111" sldId="318"/>
            <ac:spMk id="3" creationId="{00000000-0000-0000-0000-000000000000}"/>
          </ac:spMkLst>
        </pc:spChg>
        <pc:spChg chg="del">
          <ac:chgData name="Khan, Alisha" userId="920fc7c0-4e1d-4724-addf-9fd74712d4dc" providerId="ADAL" clId="{7E465A78-3B82-4370-88AB-4D9F231D307C}" dt="2024-07-07T08:12:42.264" v="67" actId="478"/>
          <ac:spMkLst>
            <pc:docMk/>
            <pc:sldMk cId="2765137111" sldId="318"/>
            <ac:spMk id="4" creationId="{00000000-0000-0000-0000-000000000000}"/>
          </ac:spMkLst>
        </pc:spChg>
      </pc:sldChg>
      <pc:sldChg chg="del">
        <pc:chgData name="Khan, Alisha" userId="920fc7c0-4e1d-4724-addf-9fd74712d4dc" providerId="ADAL" clId="{7E465A78-3B82-4370-88AB-4D9F231D307C}" dt="2024-07-07T08:11:42.579" v="63" actId="47"/>
        <pc:sldMkLst>
          <pc:docMk/>
          <pc:sldMk cId="1108506989" sldId="319"/>
        </pc:sldMkLst>
      </pc:sldChg>
      <pc:sldChg chg="modSp">
        <pc:chgData name="Khan, Alisha" userId="920fc7c0-4e1d-4724-addf-9fd74712d4dc" providerId="ADAL" clId="{7E465A78-3B82-4370-88AB-4D9F231D307C}" dt="2024-07-07T08:10:46.353" v="61" actId="1440"/>
        <pc:sldMkLst>
          <pc:docMk/>
          <pc:sldMk cId="1458587518" sldId="320"/>
        </pc:sldMkLst>
        <pc:picChg chg="mod">
          <ac:chgData name="Khan, Alisha" userId="920fc7c0-4e1d-4724-addf-9fd74712d4dc" providerId="ADAL" clId="{7E465A78-3B82-4370-88AB-4D9F231D307C}" dt="2024-07-07T08:10:46.353" v="61" actId="1440"/>
          <ac:picMkLst>
            <pc:docMk/>
            <pc:sldMk cId="1458587518" sldId="320"/>
            <ac:picMk id="4098" creationId="{6C21C28E-B053-7F92-C258-87EB1081C48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 Normalized Data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EDA</a:t>
          </a:r>
          <a:r>
            <a:rPr lang="en-US" baseline="0" dirty="0"/>
            <a:t> Queries.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OLTP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ETL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Dimension tables &amp; attributes.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Star schema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OLAP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Data mart.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D9D4B4DC-0EFC-4D25-A22C-EE186ABA8257}">
      <dgm:prSet phldrT="[Text]"/>
      <dgm:spPr/>
      <dgm:t>
        <a:bodyPr/>
        <a:lstStyle/>
        <a:p>
          <a:endParaRPr lang="en-US" dirty="0"/>
        </a:p>
      </dgm:t>
    </dgm:pt>
    <dgm:pt modelId="{30DC4B00-F642-43B4-ADC4-D38FF3584CF1}" type="parTrans" cxnId="{2286C99A-D8AB-4084-8522-C9D9F2378D5F}">
      <dgm:prSet/>
      <dgm:spPr/>
      <dgm:t>
        <a:bodyPr/>
        <a:lstStyle/>
        <a:p>
          <a:endParaRPr lang="en-PK"/>
        </a:p>
      </dgm:t>
    </dgm:pt>
    <dgm:pt modelId="{A5B8A0AE-B077-4341-B1BE-7FFEAC172F57}" type="sibTrans" cxnId="{2286C99A-D8AB-4084-8522-C9D9F2378D5F}">
      <dgm:prSet/>
      <dgm:spPr/>
      <dgm:t>
        <a:bodyPr/>
        <a:lstStyle/>
        <a:p>
          <a:endParaRPr lang="en-PK"/>
        </a:p>
      </dgm:t>
    </dgm:pt>
    <dgm:pt modelId="{7CDE1135-CBC8-418F-8D52-78CCA923CFB2}">
      <dgm:prSet phldrT="[Text]"/>
      <dgm:spPr/>
      <dgm:t>
        <a:bodyPr/>
        <a:lstStyle/>
        <a:p>
          <a:r>
            <a:rPr lang="en-US" dirty="0"/>
            <a:t>Fact table.</a:t>
          </a:r>
        </a:p>
      </dgm:t>
    </dgm:pt>
    <dgm:pt modelId="{3BDBC9B7-3A66-41DF-94BF-182E2DAF8C69}" type="parTrans" cxnId="{20D7852C-DE59-41C9-BF73-3C6D19D96DB8}">
      <dgm:prSet/>
      <dgm:spPr/>
      <dgm:t>
        <a:bodyPr/>
        <a:lstStyle/>
        <a:p>
          <a:endParaRPr lang="en-PK"/>
        </a:p>
      </dgm:t>
    </dgm:pt>
    <dgm:pt modelId="{B6A52FC1-5468-45E2-A412-CF324EFF58D7}" type="sibTrans" cxnId="{20D7852C-DE59-41C9-BF73-3C6D19D96DB8}">
      <dgm:prSet/>
      <dgm:spPr/>
      <dgm:t>
        <a:bodyPr/>
        <a:lstStyle/>
        <a:p>
          <a:endParaRPr lang="en-PK"/>
        </a:p>
      </dgm:t>
    </dgm:pt>
    <dgm:pt modelId="{3284084F-6EE9-4972-84E4-26DE1B7798E6}">
      <dgm:prSet phldrT="[Text]"/>
      <dgm:spPr/>
      <dgm:t>
        <a:bodyPr/>
        <a:lstStyle/>
        <a:p>
          <a:r>
            <a:rPr lang="en-US" dirty="0"/>
            <a:t>Insertion queries.</a:t>
          </a:r>
        </a:p>
      </dgm:t>
    </dgm:pt>
    <dgm:pt modelId="{06EE6E58-69B2-4FF8-843A-1A70D4D55C65}" type="parTrans" cxnId="{D9B6270B-BAF8-49F3-873A-D29009AC2E33}">
      <dgm:prSet/>
      <dgm:spPr/>
    </dgm:pt>
    <dgm:pt modelId="{6CE6974F-E422-44B6-8823-4CA8BD2C9641}" type="sibTrans" cxnId="{D9B6270B-BAF8-49F3-873A-D29009AC2E33}">
      <dgm:prSet/>
      <dgm:spPr/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D9B6270B-BAF8-49F3-873A-D29009AC2E33}" srcId="{F6D27D1B-CDCB-481F-B8FA-AB31B2A119DE}" destId="{3284084F-6EE9-4972-84E4-26DE1B7798E6}" srcOrd="2" destOrd="0" parTransId="{06EE6E58-69B2-4FF8-843A-1A70D4D55C65}" sibTransId="{6CE6974F-E422-44B6-8823-4CA8BD2C9641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0D7852C-DE59-41C9-BF73-3C6D19D96DB8}" srcId="{F6D27D1B-CDCB-481F-B8FA-AB31B2A119DE}" destId="{7CDE1135-CBC8-418F-8D52-78CCA923CFB2}" srcOrd="1" destOrd="0" parTransId="{3BDBC9B7-3A66-41DF-94BF-182E2DAF8C69}" sibTransId="{B6A52FC1-5468-45E2-A412-CF324EFF58D7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617306D-1902-40A3-9081-733B52249E8B}" type="presOf" srcId="{7CDE1135-CBC8-418F-8D52-78CCA923CFB2}" destId="{67FFE978-6FBE-4424-80BE-B9E4B4DD0695}" srcOrd="1" destOrd="1" presId="urn:microsoft.com/office/officeart/2005/8/layout/hProcess4"/>
    <dgm:cxn modelId="{6A8BDD4F-4C72-443A-8CB2-91DA21B3D7D4}" type="presOf" srcId="{3284084F-6EE9-4972-84E4-26DE1B7798E6}" destId="{67FFE978-6FBE-4424-80BE-B9E4B4DD0695}" srcOrd="1" destOrd="2" presId="urn:microsoft.com/office/officeart/2005/8/layout/hProcess4"/>
    <dgm:cxn modelId="{1CEED451-B50B-4C4E-9382-259D44FBBA34}" type="presOf" srcId="{D9D4B4DC-0EFC-4D25-A22C-EE186ABA8257}" destId="{E83793B4-2C5C-4D90-82FA-E5EE4745664D}" srcOrd="0" destOrd="3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267ACB84-6D73-4070-A720-8BE272ADAA3F}" type="presOf" srcId="{D9D4B4DC-0EFC-4D25-A22C-EE186ABA8257}" destId="{67FFE978-6FBE-4424-80BE-B9E4B4DD0695}" srcOrd="1" destOrd="3" presId="urn:microsoft.com/office/officeart/2005/8/layout/hProcess4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2286C99A-D8AB-4084-8522-C9D9F2378D5F}" srcId="{F6D27D1B-CDCB-481F-B8FA-AB31B2A119DE}" destId="{D9D4B4DC-0EFC-4D25-A22C-EE186ABA8257}" srcOrd="3" destOrd="0" parTransId="{30DC4B00-F642-43B4-ADC4-D38FF3584CF1}" sibTransId="{A5B8A0AE-B077-4341-B1BE-7FFEAC172F5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035952D5-C149-4EC0-BDCF-4D45DCD1BCB2}" type="presOf" srcId="{3284084F-6EE9-4972-84E4-26DE1B7798E6}" destId="{E83793B4-2C5C-4D90-82FA-E5EE4745664D}" srcOrd="0" destOrd="2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CD6BA8FC-D58B-4649-A332-8299E874AC0E}" type="presOf" srcId="{7CDE1135-CBC8-418F-8D52-78CCA923CFB2}" destId="{E83793B4-2C5C-4D90-82FA-E5EE4745664D}" srcOrd="0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EDA</a:t>
          </a:r>
          <a:r>
            <a:rPr lang="en-US" sz="1800" kern="1200" baseline="0" dirty="0"/>
            <a:t> Queries.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OLTP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Normalized Data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Dimension tables &amp; attributes.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Fact table.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Insertion queries.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ETL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OLAP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mart.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Star schema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sbl-my.sharepoint.com/:u:/g/personal/m040192sr_ksbl_edu_pk/EVdJiTkL2eJBnGUQhEgwPWIB26CJNKZUEdOwnHQPkCIysA?e=6JdQ1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7788" y="260648"/>
            <a:ext cx="8229600" cy="2895600"/>
          </a:xfrm>
        </p:spPr>
        <p:txBody>
          <a:bodyPr>
            <a:normAutofit/>
          </a:bodyPr>
          <a:lstStyle/>
          <a:p>
            <a:r>
              <a:rPr lang="en-US" sz="5400" dirty="0"/>
              <a:t>MUSIC STORE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7788" y="3432479"/>
            <a:ext cx="8229600" cy="1219200"/>
          </a:xfrm>
        </p:spPr>
        <p:txBody>
          <a:bodyPr/>
          <a:lstStyle/>
          <a:p>
            <a:r>
              <a:rPr lang="it-IT" b="1" dirty="0"/>
              <a:t>ETL PROJECT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9AF94BD6-70AF-8577-4DDA-DAD4BB910B17}"/>
              </a:ext>
            </a:extLst>
          </p:cNvPr>
          <p:cNvSpPr txBox="1">
            <a:spLocks/>
          </p:cNvSpPr>
          <p:nvPr/>
        </p:nvSpPr>
        <p:spPr>
          <a:xfrm>
            <a:off x="4798268" y="4682867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Saif </a:t>
            </a:r>
            <a:r>
              <a:rPr lang="en-US" b="1" dirty="0" err="1"/>
              <a:t>ur</a:t>
            </a:r>
            <a:r>
              <a:rPr lang="en-US" b="1" dirty="0"/>
              <a:t> Rahman – 000192</a:t>
            </a:r>
            <a:endParaRPr lang="it-IT" b="1" dirty="0"/>
          </a:p>
          <a:p>
            <a:r>
              <a:rPr lang="en-US" b="1" dirty="0"/>
              <a:t>S. M. YOUSUF AHMED - 000217</a:t>
            </a:r>
            <a:endParaRPr lang="it-IT" b="1" dirty="0"/>
          </a:p>
          <a:p>
            <a:r>
              <a:rPr lang="it-IT" b="1" dirty="0"/>
              <a:t>Alisha khan – 000190</a:t>
            </a:r>
          </a:p>
          <a:p>
            <a:r>
              <a:rPr lang="en-US" b="1" dirty="0" err="1"/>
              <a:t>Asfandyar</a:t>
            </a:r>
            <a:r>
              <a:rPr lang="en-US" b="1" dirty="0"/>
              <a:t> -000195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908720"/>
            <a:ext cx="3596607" cy="2667000"/>
          </a:xfrm>
        </p:spPr>
        <p:txBody>
          <a:bodyPr/>
          <a:lstStyle/>
          <a:p>
            <a:r>
              <a:rPr lang="en-US" dirty="0"/>
              <a:t>THANK-YOU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6A04C-45F7-0A81-5057-3BABD43E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COLLECTION &amp;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09836" y="1904999"/>
            <a:ext cx="10585176" cy="4114801"/>
          </a:xfrm>
        </p:spPr>
        <p:txBody>
          <a:bodyPr/>
          <a:lstStyle/>
          <a:p>
            <a:r>
              <a:rPr lang="en-US" dirty="0"/>
              <a:t>Dataset is  collected from GitHub.</a:t>
            </a:r>
            <a:r>
              <a:rPr lang="sv-SE" dirty="0"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sv-SE" dirty="0">
                <a:solidFill>
                  <a:schemeClr val="tx2">
                    <a:lumMod val="90000"/>
                  </a:schemeClr>
                </a:solidFill>
                <a:latin typeface="-apple-system"/>
              </a:rPr>
              <a:t>	</a:t>
            </a:r>
            <a:r>
              <a:rPr lang="sv-SE" sz="2400" dirty="0">
                <a:solidFill>
                  <a:schemeClr val="tx2">
                    <a:lumMod val="90000"/>
                  </a:schemeClr>
                </a:solidFill>
                <a:effectLst/>
                <a:latin typeface="-apple-system"/>
                <a:hlinkClick r:id="rId2" tooltip="https://ksbl-my.sharepoint.com/:u:/g/personal/m040192sr_ksbl_edu_pk/evdjitkl2ejbnguqhegwpwib26cjnkzuedownhqpkciysa?e=6jdq1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 Store Dataset Link</a:t>
            </a:r>
            <a:endParaRPr lang="en-US" sz="1600" dirty="0"/>
          </a:p>
          <a:p>
            <a:r>
              <a:rPr lang="en-US" dirty="0"/>
              <a:t>This project delves into the sales data of a music store, providing a comprehensive overview of the store's performance over a specific period.</a:t>
            </a:r>
          </a:p>
          <a:p>
            <a:r>
              <a:rPr lang="en-US" dirty="0"/>
              <a:t>Our analysis aims to uncover key trends, patterns, and insights that can help in making informed decisions to boost sales and enhance customer satisfaction.</a:t>
            </a:r>
          </a:p>
          <a:p>
            <a:r>
              <a:rPr lang="en-US" dirty="0"/>
              <a:t>we aim to identify the strengths and opportunities by examining various metrics such as sales volume, revenue, and customer behavior.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11810E-1AA0-4A38-4866-2B114BA4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9756" y="66194"/>
            <a:ext cx="9144001" cy="842526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4674F-9776-4523-3053-2BCE40C775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062691"/>
            <a:ext cx="7632848" cy="556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B4DFB-9782-C636-8DD9-414F2831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TO STAR SCHEMA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70934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9AC9D-65D9-2B30-B2E4-AA9027C2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1" y="260648"/>
            <a:ext cx="7056784" cy="609601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QUERIES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1EEB43-BD87-9EE0-7035-44EAB62E2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 r="39957" b="13299"/>
          <a:stretch/>
        </p:blipFill>
        <p:spPr bwMode="auto">
          <a:xfrm>
            <a:off x="693812" y="870249"/>
            <a:ext cx="7318548" cy="547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08C6C-36E0-3191-1ADA-36C8528E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1" y="260648"/>
            <a:ext cx="7056784" cy="609601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QUERIES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21C28E-B053-7F92-C258-87EB1081C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2043" r="4511" b="14033"/>
          <a:stretch/>
        </p:blipFill>
        <p:spPr bwMode="auto">
          <a:xfrm>
            <a:off x="405780" y="1700809"/>
            <a:ext cx="11377263" cy="3168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DC4AA-6B13-3B44-5EEF-054AD3FA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858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17242"/>
            <a:ext cx="9144001" cy="685800"/>
          </a:xfrm>
        </p:spPr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0E2F50-566B-E25D-21D7-1C0348075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5" t="-1064" r="24014" b="2868"/>
          <a:stretch/>
        </p:blipFill>
        <p:spPr bwMode="auto">
          <a:xfrm>
            <a:off x="1269876" y="703042"/>
            <a:ext cx="8928992" cy="5822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352D8A-1396-9B74-3A11-205C6885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238471"/>
            <a:ext cx="7740351" cy="599728"/>
          </a:xfrm>
        </p:spPr>
        <p:txBody>
          <a:bodyPr/>
          <a:lstStyle/>
          <a:p>
            <a:r>
              <a:rPr lang="en-US" dirty="0"/>
              <a:t>ANALYSIS SERVICES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73DD32-0990-5639-3FD7-E6CF04C37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124744"/>
            <a:ext cx="8219171" cy="501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6AB02E-6896-6513-C544-D17AC730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144001" cy="815752"/>
          </a:xfrm>
        </p:spPr>
        <p:txBody>
          <a:bodyPr/>
          <a:lstStyle/>
          <a:p>
            <a:r>
              <a:rPr lang="en-US" dirty="0"/>
              <a:t>DATA VISUALIZATION -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9DC1F-EF68-6516-6F73-56CCBD39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340768"/>
            <a:ext cx="9144001" cy="4974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75DE1-2E9D-BA63-9B84-EE28AF3D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76</TotalTime>
  <Words>168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Corbel</vt:lpstr>
      <vt:lpstr>Digital Blue Tunnel 16x9</vt:lpstr>
      <vt:lpstr>MUSIC STORE ANALYSIS</vt:lpstr>
      <vt:lpstr>DATASET COLLECTION &amp; OVERVIEW</vt:lpstr>
      <vt:lpstr>ER DIAGRAM</vt:lpstr>
      <vt:lpstr>ER TO STAR SCHEMA</vt:lpstr>
      <vt:lpstr>INSERTION QUERIES</vt:lpstr>
      <vt:lpstr>INSERTION QUERIES</vt:lpstr>
      <vt:lpstr>STAR SCHEMA</vt:lpstr>
      <vt:lpstr>ANALYSIS SERVICES</vt:lpstr>
      <vt:lpstr>DATA VISUALIZATION - DASHBOARD</vt:lpstr>
      <vt:lpstr>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ANALYSIS</dc:title>
  <dc:creator>Khan, Alisha</dc:creator>
  <cp:lastModifiedBy>Khan, Alisha</cp:lastModifiedBy>
  <cp:revision>1</cp:revision>
  <dcterms:created xsi:type="dcterms:W3CDTF">2024-07-07T07:00:57Z</dcterms:created>
  <dcterms:modified xsi:type="dcterms:W3CDTF">2024-07-07T08:17:45Z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