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6" r:id="rId6"/>
    <p:sldId id="318" r:id="rId7"/>
    <p:sldId id="319" r:id="rId8"/>
    <p:sldId id="320" r:id="rId9"/>
    <p:sldId id="311" r:id="rId10"/>
    <p:sldId id="317" r:id="rId11"/>
    <p:sldId id="310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68" d="100"/>
          <a:sy n="68" d="100"/>
        </p:scale>
        <p:origin x="11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llah1902743@st.jmi.ac.in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Saifullah’s Analysis​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Power BI analysis, I imported and cleaned data using Power Query, ensuring its suitability for analysis. I then constructed a data model, establishing connections between tables and generating calculated tables. By leveraging DAX expressions, I extracted insights such as the maximum order value, identifying the corresponding customer. Additionally, I determined the most in-demand product categories, highest revenue-generating categories, and detailed order information by country and city. Furthermore, I analyzed the involvement of shipping companies in fulfilling orders. This comprehensive analysis offers insights into order patterns, customer behavior, and revenue generation across various dimensions, aiding strategic decision-making.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973A90-2107-5B7E-C941-BB568C91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B50B41-F8F0-FCE8-FDFF-65587C66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44" y="1521001"/>
            <a:ext cx="11082312" cy="50179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4E5C-4D59-F974-7F83-41DF18C7B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ADCA-34A3-6A15-E1FE-D16EA8CC2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973A90-2107-5B7E-C941-BB568C91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 Relations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BE5E6B-3495-3D15-56D3-EE9F9E90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91" y="1396588"/>
            <a:ext cx="11108266" cy="53248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4E5C-4D59-F974-7F83-41DF18C7B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ADCA-34A3-6A15-E1FE-D16EA8CC2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1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F4FE-8A1A-6542-5A95-2354A1B6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IN" dirty="0"/>
              <a:t>Visualization 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3F796A-1780-602B-8D44-34212F900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2245" b="2"/>
          <a:stretch/>
        </p:blipFill>
        <p:spPr>
          <a:xfrm>
            <a:off x="838200" y="2628461"/>
            <a:ext cx="5181600" cy="3548501"/>
          </a:xfrm>
          <a:noFill/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000F8F6-A85C-84AC-142A-D505420729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2245" b="2"/>
          <a:stretch/>
        </p:blipFill>
        <p:spPr>
          <a:xfrm>
            <a:off x="6172200" y="2628461"/>
            <a:ext cx="5181600" cy="3548501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9E8-5CA5-E1F6-FC3F-644A57301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884D-217D-7C7E-C73B-69E03C1C7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10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</a:rPr>
              <a:t>(Click to add filter context)</a:t>
            </a:r>
            <a:endParaRPr lang="en-US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8F32027C-1A24-C5DF-1C8F-90C2E7C49CA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0925663"/>
                  </p:ext>
                </p:extLst>
              </p:nvPr>
            </p:nvGraphicFramePr>
            <p:xfrm>
              <a:off x="228601" y="1047574"/>
              <a:ext cx="11722608" cy="52290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Content Placeholder 13">
                <a:extLst>
                  <a:ext uri="{FF2B5EF4-FFF2-40B4-BE49-F238E27FC236}">
                    <a16:creationId xmlns:a16="http://schemas.microsoft.com/office/drawing/2014/main" id="{8F32027C-1A24-C5DF-1C8F-90C2E7C49C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1" y="1047574"/>
                <a:ext cx="11722608" cy="52290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903642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2D77661B-5899-61F6-E7A1-51D6F792CA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794329"/>
                  </p:ext>
                </p:extLst>
              </p:nvPr>
            </p:nvGraphicFramePr>
            <p:xfrm>
              <a:off x="228600" y="1151467"/>
              <a:ext cx="11861800" cy="50445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2D77661B-5899-61F6-E7A1-51D6F792C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" y="1151467"/>
                <a:ext cx="11861800" cy="50445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8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536150" cy="5743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77"/>
              </a:rPr>
              <a:t>Key Insights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643" y="2043289"/>
            <a:ext cx="7902223" cy="2850445"/>
          </a:xfrm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/>
                </a:solidFill>
                <a:cs typeface="Calibri"/>
              </a:rPr>
              <a:t>Beverages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has the highest category-wise sale.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Calibri"/>
              </a:rPr>
              <a:t>Cote de </a:t>
            </a:r>
            <a:r>
              <a:rPr lang="en-US" sz="2400" b="1" dirty="0" err="1">
                <a:cs typeface="Calibri"/>
              </a:rPr>
              <a:t>Blaye</a:t>
            </a:r>
            <a:r>
              <a:rPr lang="en-US" sz="2400" b="1" dirty="0">
                <a:cs typeface="Calibri"/>
              </a:rPr>
              <a:t> </a:t>
            </a:r>
            <a:r>
              <a:rPr lang="en-US" dirty="0">
                <a:cs typeface="Calibri"/>
              </a:rPr>
              <a:t>is the most demanded product.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cs typeface="Calibri"/>
              </a:rPr>
              <a:t>Jose Pavarotti </a:t>
            </a:r>
            <a:r>
              <a:rPr lang="en-US" dirty="0">
                <a:cs typeface="Calibri"/>
              </a:rPr>
              <a:t>has placed maximum number of Orders.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>
                <a:cs typeface="Calibri"/>
              </a:rPr>
              <a:t>United Packages </a:t>
            </a:r>
            <a:r>
              <a:rPr lang="en-US" dirty="0">
                <a:cs typeface="Calibri"/>
              </a:rPr>
              <a:t>has shipped the most orders(39%)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Late shipment geographical plot.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356" y="2011680"/>
            <a:ext cx="3850188" cy="2843784"/>
          </a:xfrm>
        </p:spPr>
        <p:txBody>
          <a:bodyPr/>
          <a:lstStyle/>
          <a:p>
            <a:r>
              <a:rPr lang="en-US" dirty="0"/>
              <a:t>Saifullah Khan</a:t>
            </a:r>
          </a:p>
          <a:p>
            <a:r>
              <a:rPr lang="en-US" dirty="0">
                <a:hlinkClick r:id="rId2"/>
              </a:rPr>
              <a:t>saifullah1902743@st.jmi.ac.in</a:t>
            </a:r>
            <a:endParaRPr lang="en-US" dirty="0"/>
          </a:p>
          <a:p>
            <a:r>
              <a:rPr lang="en-US" dirty="0"/>
              <a:t>https://github.com/saif604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87BFCB6-DFE5-4E1E-8092-77EFAC9EB61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8AC7F2A-0B3E-4291-A24A-DCF152F710F3&quot;"/>
    <we:property name="reportUrl" value="&quot;/groups/me/reports/3ba0265b-0b30-4c4e-86ca-125104353518/ReportSection&quot;"/>
    <we:property name="reportName" value="&quot;Sales&quot;"/>
    <we:property name="reportState" value="&quot;CONNECTED&quot;"/>
    <we:property name="embedUrl" value="&quot;/reportEmbed?reportId=3ba0265b-0b30-4c4e-86ca-125104353518&amp;config=eyJjbHVzdGVyVXJsIjoiaHR0cHM6Ly9XQUJJLVNPVVRILUVBU1QtQVNJQS1yZWRpcmVjdC5hbmFseXNpcy53aW5kb3dzLm5ldCIsImVtYmVkRmVhdHVyZXMiOnsidXNhZ2VNZXRyaWNzVk5leHQiOnRydWV9fQ%3D%3D&amp;disableSensitivityBanner=true&quot;"/>
    <we:property name="pageName" value="&quot;ReportSection&quot;"/>
    <we:property name="pageDisplayName" value="&quot;Page1&quot;"/>
    <we:property name="datasetId" value="&quot;307cedc3-688d-4c28-967e-45ea968143e2&quot;"/>
    <we:property name="backgroundColor" value="&quot;#FFFFFF&quot;"/>
    <we:property name="bookmark" value="&quot;H4sIAAAAAAAAA+1ZS3PiOBD+K5Qvc6G25Dfmlskku1vFZJiQyhy2ctCjDZ6xLa9sJ2FT/PdtySYhBAKBDUNN7Q2rpVb3119L3eLBEklZpHR6QTOw+tZHKX9kVP3o2FbXypsxm9oxCyEivhv0YsHCIACUyqJKZF5a/QeromoM1XVS1jTVinDwr5uuRdN0SMf6K6ZpCV2rAFXKnKbJP9BMRlGlaph1LbgvUqmoVjmqaAVa7S1Ox29twm8u7kh5ldzCCHjVjF5CIVU1/+5aZfPLmPRcppWZDU9lXtEkR8V6zAEIXD9mPmPEc3nY88DT43GSVu0UNj27LxT6g15OCw3HKVo3lirhNLWM3QrKst3kVKZ1Zn6dPRsfyVpxuITYiPIqqaaoibeaoBwg7HVhzRCIoZII06K8iY2WTeTdqQIcFVafzLrvYFKhpKh5VS6b0o5vtORE3NKc4+iyGZ+BlrWCbe04SdNOu+SFLV+U0MH52WacZLLOqxVm3OBImeTjtCX5E/uuGusqBZDRQucQ+w4a7f7DbE5v3OH7Ao9/VxKJoen3rty6mWl56AYs5Iw4DHybc06d+JD58D/5DkC+IrmV1RVlKSzzT2rXPk5NbD8lan50Ot0la9/DjdnNGv5fyrtyB/pvR6WG9YQw3gt8IQLe6/mB4D6JNrL+IEFGmeFbZ5hSvdcO4eZUiWMI9EtXNPpdy/V9IlgPSBCLGAMQAGPHAf5g0BkgzJ3RJCky2C3ZjgX9Fb408JPAphGLAoeFAkTgcz8gxwE/yq6SDNLpLxGAld60GSBCOxQRczkF4oYx953Nl+4hQnAlK5ruftEcCfTPvWggx0PG7xEvZOB6YcBYTCLngHVOiRTQrdCaykxmBc03F/2HoMBFnTE8s2X8WhIe1qQh4AJs4sagzdKn2j7ng5B5XZ1OqKqOgKor0V5bGbV8nO5QHb2FgE2N5ACLaEQ916VRLLBldni4PmPah4NzI7Q9IYgtYtfF2srruTFWWwj2JsqcjMcKxnTevp/tkW+8LiuZveIv0mmhvTiv8zbY7kqyP/Ou53NmR8Rxfc8noR9zO/KevLuSxQV+NShpm67nTxrIo3MlMwNX+/ZS1uzvGjCgyxQbzQX4++v8x2uauFaxzvuu1XDf+NIuoIsLnlH0aTbycAQpEnB7wjUfxqDXMO/OzYgTSLE0xJ2+/KfZ92gHXdvO6U0xWlbfNnxvnHYWINoSU1TzbQLaIgNSLpI5g/9cQusNbc2WOBofTGe3VsEjx2Yzcxnu+YD1tsRazCR7lwLC3N0248ACfW/HYewIiILggHf3Jpf1rF2f6v5IQFHFJ9MB3EL60qJH+T7GLijBAGFVpKadpzE9o919Lv1l3NkUmsMWVHv3ltu+IO5RJ2xH9qZCEI7vEidwRBxCzKKQ2UwcUV6u5fJGnMs04Xh5L0Jt4UZjwwdBK2ocKpq9EmjkUhgxGH8frEGCGDS6r2laa7UfPuEKIe/yD/OzeF0AzYpdHsG2xqSJINi26waBz4TnBoKTiPnuMUVw/WXyUx6Bv9a0mXsU1nS+TRI+6QzN+yaIzmd631nbux/JW/VhzXhCpHmJ3OUsYFQdS7O4zMH36BPflJJto0iJCD2ISdSLCSUQ2sSUZ6/CmmTYzi+XekbdqjNX1lVZUA5DmsOKsxcJRHMBYsP5a/6Sfjx6Z7N/AbLpVGwKHwAA&quot;"/>
    <we:property name="initialStateBookmark" value="&quot;H4sIAAAAAAAAA+1ZS2/bOBD+K4YuvRgLvWX55qbJ7qJO4sZBelgECz5GtlpJ1FJSEjfwf98hJSeO41fsjWsUe7M45Dy++UjO0I8Gj4s8IZMLkoLRNT4K8T0l8nvLMtpG1oxdXn4+7119/vuid36KwyIvY5EVRvfRKIkcQXkTFxVJlAYc/Ou2bZAkGZCR+opIUkDbyEEWIiNJ/APqySgqZQXTtgEPeSIkUSqHJSlBqb3D6fiNtq3fHLRIWBnfwRBYWY9eQS5kOftuG0X9S7v0UqaUaYMnIitJnKFiNWYD+I4XUY9S03VY0HHBVeNRnJTNFDo5fcglxoNRTnKFwwl6NxIyZiQxtN8SiqIxciKSKtW/Tl+MD0UlGVxBpEVZGZcT1MQaTVD0Ee8qN6YIxEAKhGleXidFycbi/kQCjnKja07b7+BSLgWvWFksutKMb/Skx+9IxnB00Y1zIEUlYVs/eknSapa88uVScpWcn+1GLxVVVi5x4xZHijgbJQ3Jn9l3XXtXSoCU5GoP0W+g0O4+Tmf0Rgvf5nj8uxRIDEW/d+XW7VTJA8enAaOmTcGzGGPEjg65H/4n3wHIl8d3orwmNIFF/gkV2seJzu2nWM6OTru94O17hDG9XcH/K3Ff7ED/7ahUs940Kev4Huc+63Q8nzPPDDey/iBJRpnmW2uQEGVrh3QzIvkxJPp1KAr9tuF4nslpB0w/4hEmwAdKjwP8fr/VR5hbw3Gcp7DbZjsW9JfEUsNv+hYJaejbNODAfY95vnkc8KPsOk4hmfwSCVgaTbMDeGAFPKQOI2A6QcQ8e/Ole4gUXIuSJLtfNEcC/csoasjxkPE6phtQcNzApzQyQ/uAdU6BFFCt0IrKTKQ5yTYX/YegwEWVUjyzRbRuEx7WpQHgAmziRqDcUqfaPucDF1lVnoyJLI+AqkvRXlkZNXyc7FAdvYWAdY1kAw1JSFzHIWHEsWW2WbB6xzQvBmdaaLmcmxaPHAdrK7fjRFhtIdibKNMbjSSMyKx9P91jv7GqKEW6Jl6k01x7cVZlTbKdpWR/EV3HY9QKTdvxXM8MvIhZofsc3bXIL/CrRkn5dDN70kAenUmRariaR5eiov9UgAldpNhwJsDfX2Y/1mliSsWq6NtGzX0dS7OAzC94QdHn2cjDISRIwO0JV39oh9Zh3p65EcWQYGmIli7/09335AdZ2c4po5gto2tpvtdB23MQbYkpqvk6BuWRBinj8YzBfy6g9Ya2ZkscdQy6s1up4Ilj06m+DPd8wHrbxprfSdYuBYS+uy3KgPrq3o6CyOYQ+v4B7+5NIatZuz7V/RGDJJKNJ324g+S1R0/yfZydU4IJwqpITlrPY2pGY30m/WXC2ZSawxZUe/eW274g7lEnbEf2ukLgtueYtm/zKICIhgG1KD+ifbmSyxtxLpKY4eU9D7WBhkaaD5yURAeU17ZiqOWCazHoeB+NfowY1LpvSFIptR8+4Qou7rMPs7N4VQL1il0ewbbGpM4gWJbj+L5Huev4nJkh9ZxjyuDqy+SnPAJ/qUg99yi8aX0dx2zcGuj3TeCtc/LQWtm7H8lb9WHdeEakfonc5SygRB5Ls7jIwffoE9+0JZtGkZg8cCEyw05kEhMCy9Tl2VpY4xTb+cVST6tbduaKqixywmBAMlhy9iKBSMaBbzh/9V/ShjaCvsRN1bxmgfqj+umonk7/BWJuHcYzHwAA&quot;"/>
    <we:property name="isFiltersActionButtonVisible" value="true"/>
    <we:property name="isVisualContainerHeaderHidden" value="false"/>
    <we:property name="reportEmbeddedTime" value="&quot;2024-05-07T06:16:50.514Z&quot;"/>
    <we:property name="creatorTenantId" value="&quot;789a7d0d-b817-4cbd-aecb-fbc2a7017168&quot;"/>
    <we:property name="creatorUserId" value="&quot;100320009BF70458&quot;"/>
    <we:property name="creatorSessionId" value="&quot;1ed4b51a-d782-4ef9-9bcb-841086948ae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239CD4A-B779-441E-9D8F-BA9D58215E2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8AC7F2A-0B3E-4291-A24A-DCF152F710F3&quot;"/>
    <we:property name="reportUrl" value="&quot;/groups/me/reports/3ba0265b-0b30-4c4e-86ca-125104353518/ReportSection7f1d5a1162ca136d7ddc&quot;"/>
    <we:property name="reportName" value="&quot;Sales&quot;"/>
    <we:property name="reportState" value="&quot;CONNECTED&quot;"/>
    <we:property name="embedUrl" value="&quot;/reportEmbed?reportId=3ba0265b-0b30-4c4e-86ca-125104353518&amp;config=eyJjbHVzdGVyVXJsIjoiaHR0cHM6Ly9XQUJJLVNPVVRILUVBU1QtQVNJQS1yZWRpcmVjdC5hbmFseXNpcy53aW5kb3dzLm5ldCIsImVtYmVkRmVhdHVyZXMiOnsidXNhZ2VNZXRyaWNzVk5leHQiOnRydWV9fQ%3D%3D&amp;disableSensitivityBanner=true&quot;"/>
    <we:property name="pageName" value="&quot;ReportSection7f1d5a1162ca136d7ddc&quot;"/>
    <we:property name="pageDisplayName" value="&quot;Page2&quot;"/>
    <we:property name="datasetId" value="&quot;307cedc3-688d-4c28-967e-45ea968143e2&quot;"/>
    <we:property name="backgroundColor" value="&quot;#FFFFFF&quot;"/>
    <we:property name="bookmark" value="&quot;H4sIAAAAAAAAA+1Y227bOBD9FUPYhy4gLHSxbnlL3RZYoJdsHaQPRR4ocuiooUUtRbl1A/97h6QUu669cYJNkxbxk8QZDc/MnDmUfOWxqm0EWb4lc/COvOdSXs6JuhyFnu/Vbi0hlEIURSGDgvEkpBkBtMpGV7JuvaMrTxM1A31WtR0RJhAufjz3PSLECZmZO05EC77XgGplTUT1FZwzmrTqYOV78KURUhETcqqJBhN2ge54jxDCv2LckVBdLWAKVLvV99BIpfv7jIcsIWGYRpSEccoyxig+0zqrhXmzv9nUApvIWpOqRgBmrUzSNM/zOCUA4zEviiywAHkl9OCyfPmlUZj31VC2V9aY8yAPxoQmSUbzLEvGZVgiLL1sjM8EM51JVVEiPFsDBa1L+cqbSNHN7dXL79anslMU3gO3plpXeomRaB8J2tfYwq7xVljUEyWx5Jt212dju5CfJwpwlXlHwcrfgh3TiORBARmPQ57zlJJxfC+wu1bLOdZwD2rZ1VotDwAc0CSNc8oDVjASJ2nO8/Ea8DFbkJrik9to3wBpOwWHwj0WYtQ/0m5jfaeY4cKPUM9xpa3qmehJv2bZqUPXVAupT0kp7FiVn5CghlOrgfG4yadNGsvPrSXaPZUaJ9dFvtMut+Ph+crYkyLgCWdxWHIa5lDGEAT75+sn9vR4bqryLLz848/dHHwM/FrD+P/m8gVG2t1AVGelR5KP3qBEXtyF7gJ1dSKQjaCAOVgTOS/l5AIjb0+ANFk/X9rGv6jUoP2hv5XGvaVnxmHnGPbFXt5hSG6xvRsQWkJW0CguOc9YWuY8YfzAA6hkHM/vOAwpDRiPyogXbC2Mp7J5i3cujglzNpy5ke+9UnJuA/YvB21X/tsBZrxd/OlgwOt/hov/imQQ7KqG7zmOWFL3vmTT97sBWXtjj6YgsDmHN8PdWCw39MAfkPAKBHrjZu92szLaLsxh438NheydebMp9gqJb/ng8o42qnRzRTHChwswYGyJalbpHszfW7W6he4fXkWbgT3j9sa45tfK/M5XDyRh4eMT9p8B49S+xI8smgcHc6Jg4dqzF9CN58yMdLMf3qj2nCd3nNzb9deIue8xymlBCkgJA8pSo8fJk5Y/afmTlv8GWu4+GB5cPnstfyRoNsR8L6JfRs2vM7Cv5sa4RuTh5/XM7iI73TaEwgmp3ZA2LkIF1g9LTWpmMrfXVq1fVyjbLvEzIjorUuZvs2GC8PcNCYca264TAAA=&quot;"/>
    <we:property name="initialStateBookmark" value="&quot;H4sIAAAAAAAAA+1YTW/bOBD9Kwaxh11AWEiWJUu5uW4KFG0+GgfZwyJYUOTQUUOLKkW5dQP/9w4pKXZdu3GCTZNdxCeJHM28mXnzKPmG8LwqJV0c0xmQA/JKqesZ1de9gHikaNdOTt4djc7e/XM8OjrEZVWaXBUVObghhuopmIu8qqm0HnDx70uPUClP6dTeCSor8EgJulIFlflXaIxxy+galh6BL6VUmlqXE0MNWLdzNMd7jB38GWJEykw+hwkw06yeQam0ae+HIuARDYK4z2gQxnzIOcNnqmbXwbzb3gZ1wMaqMDQvEIBdy6I4TpIkjCnAYCDSdOg7gCKXpjNZHH4pNeZ909XrjdtMhJ/4A8qiaMiS4TAaZEGGsMyitDZjzHSqdM6oJK4GGqom5RsyVrKeuavD79YnqtYMzkC4rcLkZoGeWOsJqvfYu7okSyzqqVZY8vX9psF270p9HmvAVU4O/KW3ATtkfZr4KQxFGIhExIwOwkeBXVdGzbCGO1CrujB6sQdgn0VxmDDh85TTMIoTkQxWgEd8TguGT26iPQJa1Rr2hTuSstc+Um1iPdHccuFHqJe4UuXFVLakX7HsvEFX5nNlzmkmwY5V9hEJajm17BiPQT6u01h9rhzRHqnUOLmN5wdFuR8PL5d2P0p9EQkeBplgQQJZCL6/e75+YU9HM1uV34Pr3/7YzsHnwK8VjH9vLl+jp+0NRHXWpqdE7wgl8uohdJeoq2OJbAQNvIE1VrNMja/Q8+YEKJv1q4Vr/Otcd9ofeBtpPFp6dhy2jmFb7MUDhuQe4ZsBYRkMU9YPMyGGPM4SEXGx5wGUcUEZC4OAMZ+LftYXKV8J47kqj/Gu8WPdXHRnbt8jb7SaOYftW0FVZ59qwIw3iz/pNvD6Q3fxM08WwbZqeKThiCN1a0vXbb8bkJU19mgCEpuzfzOaG4fljh54HRKRg0RrDHaynZX9zcLsN/63UOjOmbdBsVdIfMeHJu/+WpXurih6+OsKLBhXooLnpgXzdqNW99D9/avoMnBn3E4ft/xa2t/l8okkLHh+wv4rYJy7l/ieQ/PkYE41zJv27AR05zkzpfX0hzeqHefJAyf3fv21Yu4RzgRLaQox5cB4bPU4etHyFy1/0fL/gZY3HwxPLp+tlj8TNGtivhPRf0bNbzNwr+Z2c4WI4Of11EVRtalKyuCUFs2Qlo2HHJwdlpoW3Gburp1av89RtpvEL6isnUjZv82IC4K1yNuB+8kD9s+0buLw9w37GRGZ1xMAAA==&quot;"/>
    <we:property name="isFiltersActionButtonVisible" value="true"/>
    <we:property name="isVisualContainerHeaderHidden" value="false"/>
    <we:property name="reportEmbeddedTime" value="&quot;2024-05-07T06:17:23.713Z&quot;"/>
    <we:property name="creatorTenantId" value="&quot;789a7d0d-b817-4cbd-aecb-fbc2a7017168&quot;"/>
    <we:property name="creatorUserId" value="&quot;100320009BF70458&quot;"/>
    <we:property name="creatorSessionId" value="&quot;1ba2afaf-0f79-4726-b1f2-8c8f27e56f1b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{FB00114B-9F9C-4BE7-9F0B-98D67785C6EC}tf56410444_win32</Template>
  <TotalTime>124</TotalTime>
  <Words>221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Wingdings</vt:lpstr>
      <vt:lpstr>Office Theme</vt:lpstr>
      <vt:lpstr>Sales Insights</vt:lpstr>
      <vt:lpstr>Introduction</vt:lpstr>
      <vt:lpstr>Tables</vt:lpstr>
      <vt:lpstr>Table Relations</vt:lpstr>
      <vt:lpstr>Visualization </vt:lpstr>
      <vt:lpstr>Data Visualization (Click to add filter context)</vt:lpstr>
      <vt:lpstr>Data Visualization</vt:lpstr>
      <vt:lpstr>Key 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creator>SAIFULLAH  KHAN</dc:creator>
  <cp:lastModifiedBy>SAIFULLAH  KHAN</cp:lastModifiedBy>
  <cp:revision>2</cp:revision>
  <dcterms:created xsi:type="dcterms:W3CDTF">2024-05-07T04:21:14Z</dcterms:created>
  <dcterms:modified xsi:type="dcterms:W3CDTF">2024-05-07T06:38:05Z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