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4" r:id="rId2"/>
    <p:sldId id="566" r:id="rId3"/>
    <p:sldId id="569" r:id="rId4"/>
    <p:sldId id="570" r:id="rId5"/>
    <p:sldId id="571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23.01.2019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23.01.2019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Neuronale Netzwerke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25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Das Gehirn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Das menschliche Gehirn ist in seiner Komplexität einzigartig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901704"/>
            <a:chOff x="1219200" y="3886199"/>
            <a:chExt cx="3429000" cy="901704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26129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Es besteht aus mehreren Teilen, die zusammen arbeiten können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08858" y="3890618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Es ist nicht überraschend, dass seit mehreren Jahrzehnten versucht wird das Gehirn zu imitieren</a:t>
              </a:r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4386"/>
            <a:ext cx="3388281" cy="3886200"/>
          </a:xfrm>
          <a:prstGeom prst="rect">
            <a:avLst/>
          </a:prstGeom>
        </p:spPr>
      </p:pic>
      <p:grpSp>
        <p:nvGrpSpPr>
          <p:cNvPr id="18" name="Group 30"/>
          <p:cNvGrpSpPr/>
          <p:nvPr/>
        </p:nvGrpSpPr>
        <p:grpSpPr>
          <a:xfrm>
            <a:off x="4648200" y="5318171"/>
            <a:ext cx="6705599" cy="784830"/>
            <a:chOff x="1219200" y="3828038"/>
            <a:chExt cx="3429000" cy="2544261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4" y="3828038"/>
              <a:ext cx="3039342" cy="2423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Künstliche neuronale Netze wurden stark vom biologischen neuronalen System inspiriert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Das Gehirn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Dieses neuronale System besteht aus Milliarden von Neuronen, die miteinander verbunden sind</a:t>
              </a:r>
              <a:endParaRPr lang="en-US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26129"/>
              <a:ext cx="2961410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Zwischen diesen Verbindungen befinden sich Knoten, nämlich Synapsen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08858" y="3890618"/>
              <a:ext cx="2961410" cy="7474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Diese Synapsen sind unerlässlich, da sie entscheiden, ob eines der verbundenen Neuronen aktiviert wird.</a:t>
              </a: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4572000" y="5318171"/>
            <a:ext cx="6781799" cy="1093699"/>
            <a:chOff x="1219200" y="3828038"/>
            <a:chExt cx="3429000" cy="3545552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267936" y="3993327"/>
              <a:ext cx="3487391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50694" cy="3487391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618278" y="3828038"/>
              <a:ext cx="2990957" cy="35455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In diesen Synapsen wird ein chemischer und elektrischer Austausch durchgeführt, um die Frequenz für die Weitergabe, anzupassen</a:t>
              </a: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" y="2947231"/>
            <a:ext cx="4099061" cy="174712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90074" y="4683596"/>
            <a:ext cx="26933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Quelle: http://cs231n.github.io/assets/nn1/neuron.png</a:t>
            </a:r>
          </a:p>
        </p:txBody>
      </p:sp>
    </p:spTree>
    <p:extLst>
      <p:ext uri="{BB962C8B-B14F-4D97-AF65-F5344CB8AC3E}">
        <p14:creationId xmlns:p14="http://schemas.microsoft.com/office/powerpoint/2010/main" val="4225658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6804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latin typeface="Lato" charset="0"/>
                <a:ea typeface="Lato" charset="0"/>
                <a:cs typeface="Lato" charset="0"/>
              </a:rPr>
              <a:t>Vom Synapsen zum Künstlichen Neuron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04800" y="2675707"/>
            <a:ext cx="19050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Inputs</a:t>
            </a:r>
          </a:p>
        </p:txBody>
      </p:sp>
      <p:sp>
        <p:nvSpPr>
          <p:cNvPr id="2" name="Pfeil nach rechts 1"/>
          <p:cNvSpPr/>
          <p:nvPr/>
        </p:nvSpPr>
        <p:spPr>
          <a:xfrm>
            <a:off x="2590800" y="2760615"/>
            <a:ext cx="838200" cy="28738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bgerundetes Rechteck 5"/>
              <p:cNvSpPr/>
              <p:nvPr/>
            </p:nvSpPr>
            <p:spPr>
              <a:xfrm>
                <a:off x="3886200" y="2675707"/>
                <a:ext cx="2819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Abgerundetes 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5707"/>
                <a:ext cx="2819400" cy="4572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bgerundetes Rechteck 6"/>
          <p:cNvSpPr/>
          <p:nvPr/>
        </p:nvSpPr>
        <p:spPr>
          <a:xfrm>
            <a:off x="304800" y="3267890"/>
            <a:ext cx="19050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Frequenz</a:t>
            </a:r>
          </a:p>
        </p:txBody>
      </p:sp>
      <p:sp>
        <p:nvSpPr>
          <p:cNvPr id="8" name="Pfeil nach rechts 7"/>
          <p:cNvSpPr/>
          <p:nvPr/>
        </p:nvSpPr>
        <p:spPr>
          <a:xfrm>
            <a:off x="2590800" y="3352798"/>
            <a:ext cx="838200" cy="28738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s Rechteck 8"/>
              <p:cNvSpPr/>
              <p:nvPr/>
            </p:nvSpPr>
            <p:spPr>
              <a:xfrm>
                <a:off x="3886200" y="3267889"/>
                <a:ext cx="2819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ewich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𝑡𝑒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Abgerundetes 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267889"/>
                <a:ext cx="2819400" cy="4572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gerundetes Rechteck 9"/>
          <p:cNvSpPr/>
          <p:nvPr/>
        </p:nvSpPr>
        <p:spPr>
          <a:xfrm>
            <a:off x="304800" y="3877490"/>
            <a:ext cx="19050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Übertragungsmittel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590800" y="3962398"/>
            <a:ext cx="838200" cy="28738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bgerundetes Rechteck 11"/>
              <p:cNvSpPr/>
              <p:nvPr/>
            </p:nvSpPr>
            <p:spPr>
              <a:xfrm>
                <a:off x="3886200" y="3877489"/>
                <a:ext cx="2819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ransferfunktion</m:t>
                    </m:r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Abgerundetes 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77489"/>
                <a:ext cx="2819400" cy="457200"/>
              </a:xfrm>
              <a:prstGeom prst="roundRect">
                <a:avLst/>
              </a:prstGeom>
              <a:blipFill rotWithShape="0">
                <a:blip r:embed="rId4"/>
                <a:stretch>
                  <a:fillRect t="-49333" b="-9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bgerundetes Rechteck 12"/>
          <p:cNvSpPr/>
          <p:nvPr/>
        </p:nvSpPr>
        <p:spPr>
          <a:xfrm>
            <a:off x="304800" y="4487090"/>
            <a:ext cx="1905000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Aktivierung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2590800" y="4571998"/>
            <a:ext cx="838200" cy="28738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bgerundetes Rechteck 15"/>
              <p:cNvSpPr/>
              <p:nvPr/>
            </p:nvSpPr>
            <p:spPr>
              <a:xfrm>
                <a:off x="3886200" y="4487089"/>
                <a:ext cx="2819400" cy="45720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Aktivierungsfunktion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de-DE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Abgerundetes 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87089"/>
                <a:ext cx="2819400" cy="457200"/>
              </a:xfrm>
              <a:prstGeom prst="roundRect">
                <a:avLst/>
              </a:prstGeom>
              <a:blipFill rotWithShape="0">
                <a:blip r:embed="rId5"/>
                <a:stretch>
                  <a:fillRect t="-49333" r="-1948" b="-9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664004"/>
            <a:ext cx="4800600" cy="228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Pfeil nach rechts 17"/>
          <p:cNvSpPr/>
          <p:nvPr/>
        </p:nvSpPr>
        <p:spPr>
          <a:xfrm rot="5400000">
            <a:off x="9105900" y="5029200"/>
            <a:ext cx="304800" cy="22860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8382000" y="5421090"/>
            <a:ext cx="1752600" cy="4572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Das </a:t>
            </a:r>
            <a:r>
              <a:rPr lang="de-DE" sz="1100" dirty="0" err="1"/>
              <a:t>Perzeptron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6245619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KNN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Einführung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4" y="2133600"/>
            <a:ext cx="4296165" cy="33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50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35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1419</cp:revision>
  <dcterms:created xsi:type="dcterms:W3CDTF">2015-10-04T10:23:04Z</dcterms:created>
  <dcterms:modified xsi:type="dcterms:W3CDTF">2019-01-23T17:33:41Z</dcterms:modified>
</cp:coreProperties>
</file>