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73" r:id="rId2"/>
    <p:sldId id="571" r:id="rId3"/>
    <p:sldId id="572" r:id="rId4"/>
    <p:sldId id="5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6449"/>
  </p:normalViewPr>
  <p:slideViewPr>
    <p:cSldViewPr snapToObjects="1" showGuides="1">
      <p:cViewPr varScale="1">
        <p:scale>
          <a:sx n="112" d="100"/>
          <a:sy n="112" d="100"/>
        </p:scale>
        <p:origin x="300" y="96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08.04.2019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08.04.2019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08.04.2019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08.04.2019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08.04.2019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08.04.2019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08.04.2019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08.04.2019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08.04.2019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08.04.2019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08.04.2019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08.04.2019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08.04.2019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1" y="3429000"/>
            <a:ext cx="4606914" cy="13865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/>
              <a:t>Einleitung Dataset: Katze vs. Hund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216539" y="1953705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403204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1999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Dataset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Allgemein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648201" y="1806690"/>
            <a:ext cx="6705599" cy="838201"/>
            <a:chOff x="1219200" y="3886199"/>
            <a:chExt cx="3429000" cy="838201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4016434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000" b="1" spc="20" dirty="0">
                  <a:solidFill>
                    <a:schemeClr val="bg1"/>
                  </a:solidFill>
                </a:rPr>
                <a:t>Das Dataset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ist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Teil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einer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Kaggel</a:t>
              </a:r>
              <a:r>
                <a:rPr lang="en-US" sz="2000" b="1" spc="20" dirty="0">
                  <a:solidFill>
                    <a:schemeClr val="bg1"/>
                  </a:solidFill>
                </a:rPr>
                <a:t> competition</a:t>
              </a: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4648200" y="3053572"/>
            <a:ext cx="6705599" cy="838201"/>
            <a:chOff x="1219200" y="3886199"/>
            <a:chExt cx="3429000" cy="838201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6993" y="4033027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Enthält Bilder von Hunden oder Katzen </a:t>
              </a: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4648200" y="4186581"/>
            <a:ext cx="6705599" cy="838201"/>
            <a:chOff x="1219200" y="3886199"/>
            <a:chExt cx="3429000" cy="838201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618278" y="4043018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12500 Bilder sind Katzen und 12500 Hunde</a:t>
              </a: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753600"/>
            <a:ext cx="3901440" cy="259994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4191000"/>
            <a:ext cx="21877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191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209800" y="2900479"/>
            <a:ext cx="1950720" cy="1524000"/>
            <a:chOff x="1752600" y="1600200"/>
            <a:chExt cx="1950720" cy="1524000"/>
          </a:xfrm>
        </p:grpSpPr>
        <p:sp>
          <p:nvSpPr>
            <p:cNvPr id="11" name="Chevron 10"/>
            <p:cNvSpPr/>
            <p:nvPr/>
          </p:nvSpPr>
          <p:spPr>
            <a:xfrm>
              <a:off x="1752600" y="1600200"/>
              <a:ext cx="1950720" cy="1524000"/>
            </a:xfrm>
            <a:prstGeom prst="chevron">
              <a:avLst>
                <a:gd name="adj" fmla="val 26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382523" y="1788966"/>
              <a:ext cx="1193799" cy="915635"/>
              <a:chOff x="1775280" y="4422632"/>
              <a:chExt cx="1193799" cy="915635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775280" y="4422632"/>
                <a:ext cx="688009" cy="361637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400" b="1" spc="2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STEP 01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75280" y="4784269"/>
                <a:ext cx="1193799" cy="553998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200" spc="20" dirty="0">
                    <a:solidFill>
                      <a:schemeClr val="bg1"/>
                    </a:solidFill>
                  </a:rPr>
                  <a:t>Dataset </a:t>
                </a:r>
                <a:r>
                  <a:rPr lang="en-US" sz="1200" spc="20" dirty="0" err="1">
                    <a:solidFill>
                      <a:schemeClr val="bg1"/>
                    </a:solidFill>
                  </a:rPr>
                  <a:t>runterladen</a:t>
                </a:r>
                <a:endParaRPr lang="en-US" sz="1200" spc="2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292600" y="2900479"/>
            <a:ext cx="1950720" cy="1524000"/>
            <a:chOff x="3835400" y="1600200"/>
            <a:chExt cx="1950720" cy="1524000"/>
          </a:xfrm>
        </p:grpSpPr>
        <p:sp>
          <p:nvSpPr>
            <p:cNvPr id="12" name="Chevron 11"/>
            <p:cNvSpPr/>
            <p:nvPr/>
          </p:nvSpPr>
          <p:spPr>
            <a:xfrm>
              <a:off x="3835400" y="1600200"/>
              <a:ext cx="1950720" cy="1524000"/>
            </a:xfrm>
            <a:prstGeom prst="chevron">
              <a:avLst>
                <a:gd name="adj" fmla="val 26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445000" y="1788966"/>
              <a:ext cx="1193799" cy="915635"/>
              <a:chOff x="1775280" y="4422632"/>
              <a:chExt cx="1193799" cy="91563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75280" y="4422632"/>
                <a:ext cx="688009" cy="361637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400" b="1" spc="2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STEP 02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775280" y="4784269"/>
                <a:ext cx="1193799" cy="553998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200" spc="20" dirty="0" err="1">
                    <a:solidFill>
                      <a:schemeClr val="bg1"/>
                    </a:solidFill>
                  </a:rPr>
                  <a:t>Ordnerstruktur</a:t>
                </a:r>
                <a:r>
                  <a:rPr lang="en-US" sz="1200" spc="2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spc="20" dirty="0" err="1">
                    <a:solidFill>
                      <a:schemeClr val="bg1"/>
                    </a:solidFill>
                  </a:rPr>
                  <a:t>erstellen</a:t>
                </a:r>
                <a:endParaRPr lang="en-US" sz="1200" spc="2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6375400" y="2900479"/>
            <a:ext cx="1950720" cy="1524000"/>
            <a:chOff x="5918200" y="1600200"/>
            <a:chExt cx="1950720" cy="1524000"/>
          </a:xfrm>
        </p:grpSpPr>
        <p:sp>
          <p:nvSpPr>
            <p:cNvPr id="13" name="Chevron 12"/>
            <p:cNvSpPr/>
            <p:nvPr/>
          </p:nvSpPr>
          <p:spPr>
            <a:xfrm>
              <a:off x="5918200" y="1600200"/>
              <a:ext cx="1950720" cy="1524000"/>
            </a:xfrm>
            <a:prstGeom prst="chevron">
              <a:avLst>
                <a:gd name="adj" fmla="val 26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548123" y="1788966"/>
              <a:ext cx="1193799" cy="915635"/>
              <a:chOff x="1775280" y="4422632"/>
              <a:chExt cx="1193799" cy="915635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775280" y="4422632"/>
                <a:ext cx="688009" cy="361637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400" b="1" spc="2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STEP 03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775280" y="4784269"/>
                <a:ext cx="1193799" cy="553998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200" spc="20" dirty="0">
                    <a:solidFill>
                      <a:schemeClr val="bg1"/>
                    </a:solidFill>
                  </a:rPr>
                  <a:t>Dataset </a:t>
                </a:r>
                <a:r>
                  <a:rPr lang="en-US" sz="1200" spc="20" dirty="0" err="1">
                    <a:solidFill>
                      <a:schemeClr val="bg1"/>
                    </a:solidFill>
                  </a:rPr>
                  <a:t>augmentieren</a:t>
                </a:r>
                <a:endParaRPr lang="en-US" sz="1200" spc="2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458200" y="2900479"/>
            <a:ext cx="1950720" cy="1524000"/>
            <a:chOff x="8001000" y="1600200"/>
            <a:chExt cx="1950720" cy="1524000"/>
          </a:xfrm>
        </p:grpSpPr>
        <p:sp>
          <p:nvSpPr>
            <p:cNvPr id="14" name="Chevron 13"/>
            <p:cNvSpPr/>
            <p:nvPr/>
          </p:nvSpPr>
          <p:spPr>
            <a:xfrm>
              <a:off x="8001000" y="1600200"/>
              <a:ext cx="1950720" cy="1524000"/>
            </a:xfrm>
            <a:prstGeom prst="chevron">
              <a:avLst>
                <a:gd name="adj" fmla="val 26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618220" y="1788966"/>
              <a:ext cx="1193799" cy="1146467"/>
              <a:chOff x="1775280" y="4422632"/>
              <a:chExt cx="1193799" cy="114646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775280" y="4422632"/>
                <a:ext cx="688009" cy="361637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400" b="1" spc="2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STEP 04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775280" y="4784269"/>
                <a:ext cx="1193799" cy="78483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200" spc="20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200" spc="20" dirty="0" err="1">
                    <a:solidFill>
                      <a:schemeClr val="bg1"/>
                    </a:solidFill>
                  </a:rPr>
                  <a:t>definieren</a:t>
                </a:r>
                <a:r>
                  <a:rPr lang="en-US" sz="1200" spc="20" dirty="0">
                    <a:solidFill>
                      <a:schemeClr val="bg1"/>
                    </a:solidFill>
                  </a:rPr>
                  <a:t> und </a:t>
                </a:r>
                <a:r>
                  <a:rPr lang="en-US" sz="1200" spc="20" dirty="0" err="1">
                    <a:solidFill>
                      <a:schemeClr val="bg1"/>
                    </a:solidFill>
                  </a:rPr>
                  <a:t>trainieren</a:t>
                </a:r>
                <a:endParaRPr lang="en-US" sz="1200" spc="2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0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Dataset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Vorgehen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01769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219104" cy="76944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zuhören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216539" y="1981457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7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673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24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1427</cp:revision>
  <dcterms:created xsi:type="dcterms:W3CDTF">2015-10-04T10:23:04Z</dcterms:created>
  <dcterms:modified xsi:type="dcterms:W3CDTF">2019-04-08T19:40:43Z</dcterms:modified>
</cp:coreProperties>
</file>