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564" r:id="rId2"/>
    <p:sldId id="567" r:id="rId3"/>
    <p:sldId id="568" r:id="rId4"/>
    <p:sldId id="569" r:id="rId5"/>
    <p:sldId id="3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152" userDrawn="1">
          <p15:clr>
            <a:srgbClr val="A4A3A4"/>
          </p15:clr>
        </p15:guide>
        <p15:guide id="4" pos="5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D00"/>
    <a:srgbClr val="F8F8F8"/>
    <a:srgbClr val="F9FBFC"/>
    <a:srgbClr val="000000"/>
    <a:srgbClr val="C1C2C7"/>
    <a:srgbClr val="BDBEC2"/>
    <a:srgbClr val="2A2A2A"/>
    <a:srgbClr val="F1F1F1"/>
    <a:srgbClr val="F5F5F5"/>
    <a:srgbClr val="FFC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65" autoAdjust="0"/>
    <p:restoredTop sz="86449"/>
  </p:normalViewPr>
  <p:slideViewPr>
    <p:cSldViewPr snapToObjects="1" showGuides="1">
      <p:cViewPr varScale="1">
        <p:scale>
          <a:sx n="110" d="100"/>
          <a:sy n="110" d="100"/>
        </p:scale>
        <p:origin x="108" y="138"/>
      </p:cViewPr>
      <p:guideLst>
        <p:guide orient="horz" pos="2160"/>
        <p:guide pos="3840"/>
        <p:guide pos="7152"/>
        <p:guide pos="528"/>
      </p:guideLst>
    </p:cSldViewPr>
  </p:slideViewPr>
  <p:outlineViewPr>
    <p:cViewPr>
      <p:scale>
        <a:sx n="33" d="100"/>
        <a:sy n="33" d="100"/>
      </p:scale>
      <p:origin x="0" y="-72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12193-0B0E-BB4E-908E-73E8D2FD641E}" type="datetimeFigureOut">
              <a:rPr lang="de-DE"/>
              <a:t>28.01.2019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11AA8-80B6-E048-AE52-6AB10A2621FD}" type="slidenum">
              <a:r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74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28.01.2019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5474593" y="1828800"/>
            <a:ext cx="1242817" cy="1371600"/>
          </a:xfrm>
          <a:custGeom>
            <a:avLst/>
            <a:gdLst>
              <a:gd name="connsiteX0" fmla="*/ 621409 w 1242817"/>
              <a:gd name="connsiteY0" fmla="*/ 0 h 1371600"/>
              <a:gd name="connsiteX1" fmla="*/ 714980 w 1242817"/>
              <a:gd name="connsiteY1" fmla="*/ 25112 h 1371600"/>
              <a:gd name="connsiteX2" fmla="*/ 1151645 w 1242817"/>
              <a:gd name="connsiteY2" fmla="*/ 273842 h 1371600"/>
              <a:gd name="connsiteX3" fmla="*/ 1242817 w 1242817"/>
              <a:gd name="connsiteY3" fmla="*/ 436473 h 1371600"/>
              <a:gd name="connsiteX4" fmla="*/ 1242817 w 1242817"/>
              <a:gd name="connsiteY4" fmla="*/ 933932 h 1371600"/>
              <a:gd name="connsiteX5" fmla="*/ 1151645 w 1242817"/>
              <a:gd name="connsiteY5" fmla="*/ 1096563 h 1371600"/>
              <a:gd name="connsiteX6" fmla="*/ 714980 w 1242817"/>
              <a:gd name="connsiteY6" fmla="*/ 1350076 h 1371600"/>
              <a:gd name="connsiteX7" fmla="*/ 527838 w 1242817"/>
              <a:gd name="connsiteY7" fmla="*/ 1350076 h 1371600"/>
              <a:gd name="connsiteX8" fmla="*/ 91172 w 1242817"/>
              <a:gd name="connsiteY8" fmla="*/ 1096563 h 1371600"/>
              <a:gd name="connsiteX9" fmla="*/ 0 w 1242817"/>
              <a:gd name="connsiteY9" fmla="*/ 933932 h 1371600"/>
              <a:gd name="connsiteX10" fmla="*/ 0 w 1242817"/>
              <a:gd name="connsiteY10" fmla="*/ 436473 h 1371600"/>
              <a:gd name="connsiteX11" fmla="*/ 91172 w 1242817"/>
              <a:gd name="connsiteY11" fmla="*/ 273842 h 1371600"/>
              <a:gd name="connsiteX12" fmla="*/ 527838 w 1242817"/>
              <a:gd name="connsiteY12" fmla="*/ 25112 h 1371600"/>
              <a:gd name="connsiteX13" fmla="*/ 621409 w 1242817"/>
              <a:gd name="connsiteY13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42817" h="1371600">
                <a:moveTo>
                  <a:pt x="621409" y="0"/>
                </a:moveTo>
                <a:cubicBezTo>
                  <a:pt x="654998" y="0"/>
                  <a:pt x="688588" y="8370"/>
                  <a:pt x="714980" y="25112"/>
                </a:cubicBezTo>
                <a:cubicBezTo>
                  <a:pt x="1151645" y="273842"/>
                  <a:pt x="1151645" y="273842"/>
                  <a:pt x="1151645" y="273842"/>
                </a:cubicBezTo>
                <a:cubicBezTo>
                  <a:pt x="1199630" y="302542"/>
                  <a:pt x="1242817" y="374290"/>
                  <a:pt x="1242817" y="436473"/>
                </a:cubicBezTo>
                <a:cubicBezTo>
                  <a:pt x="1242817" y="933932"/>
                  <a:pt x="1242817" y="933932"/>
                  <a:pt x="1242817" y="933932"/>
                </a:cubicBezTo>
                <a:cubicBezTo>
                  <a:pt x="1242817" y="996115"/>
                  <a:pt x="1199630" y="1067864"/>
                  <a:pt x="1151645" y="1096563"/>
                </a:cubicBezTo>
                <a:cubicBezTo>
                  <a:pt x="714980" y="1350076"/>
                  <a:pt x="714980" y="1350076"/>
                  <a:pt x="714980" y="1350076"/>
                </a:cubicBezTo>
                <a:cubicBezTo>
                  <a:pt x="662197" y="1378775"/>
                  <a:pt x="580622" y="1378775"/>
                  <a:pt x="527838" y="1350076"/>
                </a:cubicBezTo>
                <a:cubicBezTo>
                  <a:pt x="91172" y="1096563"/>
                  <a:pt x="91172" y="1096563"/>
                  <a:pt x="91172" y="1096563"/>
                </a:cubicBezTo>
                <a:cubicBezTo>
                  <a:pt x="38388" y="1067864"/>
                  <a:pt x="0" y="996115"/>
                  <a:pt x="0" y="933932"/>
                </a:cubicBezTo>
                <a:lnTo>
                  <a:pt x="0" y="436473"/>
                </a:lnTo>
                <a:cubicBezTo>
                  <a:pt x="0" y="374290"/>
                  <a:pt x="38388" y="302542"/>
                  <a:pt x="91172" y="273842"/>
                </a:cubicBezTo>
                <a:cubicBezTo>
                  <a:pt x="527838" y="25112"/>
                  <a:pt x="527838" y="25112"/>
                  <a:pt x="527838" y="25112"/>
                </a:cubicBezTo>
                <a:cubicBezTo>
                  <a:pt x="554229" y="8370"/>
                  <a:pt x="587819" y="0"/>
                  <a:pt x="6214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4611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28.01.2019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86233" y="613782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3627437" y="613782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6268641" y="613782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8909844" y="613782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986233" y="3352800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 hasCustomPrompt="1"/>
          </p:nvPr>
        </p:nvSpPr>
        <p:spPr>
          <a:xfrm>
            <a:off x="3627436" y="3352800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6268639" y="3352800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8909843" y="3352800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118880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28.01.2019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835046" y="613782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4953344" y="613782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8071643" y="613782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1835046" y="24384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 hasCustomPrompt="1"/>
          </p:nvPr>
        </p:nvSpPr>
        <p:spPr>
          <a:xfrm>
            <a:off x="4953344" y="24384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8071643" y="24384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1835046" y="44196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4953344" y="44196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 hasCustomPrompt="1"/>
          </p:nvPr>
        </p:nvSpPr>
        <p:spPr>
          <a:xfrm>
            <a:off x="8071643" y="44196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457991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A57-BE9A-414E-A3BE-AA513B1EAF5B}" type="datetime1">
              <a:rPr lang="de-DE"/>
              <a:t>28.01.2019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50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79426" cy="6858000"/>
          </a:xfrm>
          <a:custGeom>
            <a:avLst/>
            <a:gdLst>
              <a:gd name="connsiteX0" fmla="*/ 1752599 w 6079426"/>
              <a:gd name="connsiteY0" fmla="*/ 3957449 h 6858000"/>
              <a:gd name="connsiteX1" fmla="*/ 2264474 w 6079426"/>
              <a:gd name="connsiteY1" fmla="*/ 4169474 h 6858000"/>
              <a:gd name="connsiteX2" fmla="*/ 4953000 w 6079426"/>
              <a:gd name="connsiteY2" fmla="*/ 6858000 h 6858000"/>
              <a:gd name="connsiteX3" fmla="*/ 3927609 w 6079426"/>
              <a:gd name="connsiteY3" fmla="*/ 6858000 h 6858000"/>
              <a:gd name="connsiteX4" fmla="*/ 2905501 w 6079426"/>
              <a:gd name="connsiteY4" fmla="*/ 6858000 h 6858000"/>
              <a:gd name="connsiteX5" fmla="*/ 1880110 w 6079426"/>
              <a:gd name="connsiteY5" fmla="*/ 6858000 h 6858000"/>
              <a:gd name="connsiteX6" fmla="*/ 1663136 w 6079426"/>
              <a:gd name="connsiteY6" fmla="*/ 6641025 h 6858000"/>
              <a:gd name="connsiteX7" fmla="*/ 1663136 w 6079426"/>
              <a:gd name="connsiteY7" fmla="*/ 5617275 h 6858000"/>
              <a:gd name="connsiteX8" fmla="*/ 1664039 w 6079426"/>
              <a:gd name="connsiteY8" fmla="*/ 5616538 h 6858000"/>
              <a:gd name="connsiteX9" fmla="*/ 1240725 w 6079426"/>
              <a:gd name="connsiteY9" fmla="*/ 5193224 h 6858000"/>
              <a:gd name="connsiteX10" fmla="*/ 1240725 w 6079426"/>
              <a:gd name="connsiteY10" fmla="*/ 4169474 h 6858000"/>
              <a:gd name="connsiteX11" fmla="*/ 1752599 w 6079426"/>
              <a:gd name="connsiteY11" fmla="*/ 3957449 h 6858000"/>
              <a:gd name="connsiteX12" fmla="*/ 2514600 w 6079426"/>
              <a:gd name="connsiteY12" fmla="*/ 0 h 6858000"/>
              <a:gd name="connsiteX13" fmla="*/ 4562099 w 6079426"/>
              <a:gd name="connsiteY13" fmla="*/ 0 h 6858000"/>
              <a:gd name="connsiteX14" fmla="*/ 5633538 w 6079426"/>
              <a:gd name="connsiteY14" fmla="*/ 1071439 h 6858000"/>
              <a:gd name="connsiteX15" fmla="*/ 5633538 w 6079426"/>
              <a:gd name="connsiteY15" fmla="*/ 2095188 h 6858000"/>
              <a:gd name="connsiteX16" fmla="*/ 4609789 w 6079426"/>
              <a:gd name="connsiteY16" fmla="*/ 2095188 h 6858000"/>
              <a:gd name="connsiteX17" fmla="*/ 368894 w 6079426"/>
              <a:gd name="connsiteY17" fmla="*/ 0 h 6858000"/>
              <a:gd name="connsiteX18" fmla="*/ 2416393 w 6079426"/>
              <a:gd name="connsiteY18" fmla="*/ 0 h 6858000"/>
              <a:gd name="connsiteX19" fmla="*/ 5382622 w 6079426"/>
              <a:gd name="connsiteY19" fmla="*/ 2966229 h 6858000"/>
              <a:gd name="connsiteX20" fmla="*/ 5382622 w 6079426"/>
              <a:gd name="connsiteY20" fmla="*/ 3989978 h 6858000"/>
              <a:gd name="connsiteX21" fmla="*/ 4358873 w 6079426"/>
              <a:gd name="connsiteY21" fmla="*/ 3989978 h 6858000"/>
              <a:gd name="connsiteX22" fmla="*/ 0 w 6079426"/>
              <a:gd name="connsiteY22" fmla="*/ 0 h 6858000"/>
              <a:gd name="connsiteX23" fmla="*/ 261749 w 6079426"/>
              <a:gd name="connsiteY23" fmla="*/ 0 h 6858000"/>
              <a:gd name="connsiteX24" fmla="*/ 5867401 w 6079426"/>
              <a:gd name="connsiteY24" fmla="*/ 5605651 h 6858000"/>
              <a:gd name="connsiteX25" fmla="*/ 5867401 w 6079426"/>
              <a:gd name="connsiteY25" fmla="*/ 6629401 h 6858000"/>
              <a:gd name="connsiteX26" fmla="*/ 4843651 w 6079426"/>
              <a:gd name="connsiteY26" fmla="*/ 6629401 h 6858000"/>
              <a:gd name="connsiteX27" fmla="*/ 1732302 w 6079426"/>
              <a:gd name="connsiteY27" fmla="*/ 3518051 h 6858000"/>
              <a:gd name="connsiteX28" fmla="*/ 1659416 w 6079426"/>
              <a:gd name="connsiteY28" fmla="*/ 3577587 h 6858000"/>
              <a:gd name="connsiteX29" fmla="*/ 749227 w 6079426"/>
              <a:gd name="connsiteY29" fmla="*/ 3484826 h 6858000"/>
              <a:gd name="connsiteX30" fmla="*/ 0 w 6079426"/>
              <a:gd name="connsiteY30" fmla="*/ 2735599 h 6858000"/>
              <a:gd name="connsiteX31" fmla="*/ 0 w 6079426"/>
              <a:gd name="connsiteY31" fmla="*/ 6881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079426" h="6858000">
                <a:moveTo>
                  <a:pt x="1752599" y="3957449"/>
                </a:moveTo>
                <a:cubicBezTo>
                  <a:pt x="1937861" y="3957449"/>
                  <a:pt x="2123124" y="4028124"/>
                  <a:pt x="2264474" y="4169474"/>
                </a:cubicBezTo>
                <a:lnTo>
                  <a:pt x="4953000" y="6858000"/>
                </a:lnTo>
                <a:lnTo>
                  <a:pt x="3927609" y="6858000"/>
                </a:lnTo>
                <a:lnTo>
                  <a:pt x="2905501" y="6858000"/>
                </a:lnTo>
                <a:lnTo>
                  <a:pt x="1880110" y="6858000"/>
                </a:lnTo>
                <a:lnTo>
                  <a:pt x="1663136" y="6641025"/>
                </a:lnTo>
                <a:cubicBezTo>
                  <a:pt x="1380434" y="6358324"/>
                  <a:pt x="1380434" y="5899976"/>
                  <a:pt x="1663136" y="5617275"/>
                </a:cubicBezTo>
                <a:lnTo>
                  <a:pt x="1664039" y="5616538"/>
                </a:lnTo>
                <a:lnTo>
                  <a:pt x="1240725" y="5193224"/>
                </a:lnTo>
                <a:cubicBezTo>
                  <a:pt x="958024" y="4910523"/>
                  <a:pt x="958024" y="4452175"/>
                  <a:pt x="1240725" y="4169474"/>
                </a:cubicBezTo>
                <a:cubicBezTo>
                  <a:pt x="1382075" y="4028124"/>
                  <a:pt x="1567337" y="3957449"/>
                  <a:pt x="1752599" y="3957449"/>
                </a:cubicBezTo>
                <a:close/>
                <a:moveTo>
                  <a:pt x="2514600" y="0"/>
                </a:moveTo>
                <a:lnTo>
                  <a:pt x="4562099" y="0"/>
                </a:lnTo>
                <a:lnTo>
                  <a:pt x="5633538" y="1071439"/>
                </a:lnTo>
                <a:cubicBezTo>
                  <a:pt x="5916239" y="1354140"/>
                  <a:pt x="5916239" y="1812488"/>
                  <a:pt x="5633538" y="2095188"/>
                </a:cubicBezTo>
                <a:cubicBezTo>
                  <a:pt x="5350838" y="2377889"/>
                  <a:pt x="4892490" y="2377889"/>
                  <a:pt x="4609789" y="2095188"/>
                </a:cubicBezTo>
                <a:close/>
                <a:moveTo>
                  <a:pt x="368894" y="0"/>
                </a:moveTo>
                <a:lnTo>
                  <a:pt x="2416393" y="0"/>
                </a:lnTo>
                <a:lnTo>
                  <a:pt x="5382622" y="2966229"/>
                </a:lnTo>
                <a:cubicBezTo>
                  <a:pt x="5665323" y="3248930"/>
                  <a:pt x="5665323" y="3707278"/>
                  <a:pt x="5382622" y="3989978"/>
                </a:cubicBezTo>
                <a:cubicBezTo>
                  <a:pt x="5099921" y="4272679"/>
                  <a:pt x="4641573" y="4272679"/>
                  <a:pt x="4358873" y="3989978"/>
                </a:cubicBezTo>
                <a:close/>
                <a:moveTo>
                  <a:pt x="0" y="0"/>
                </a:moveTo>
                <a:lnTo>
                  <a:pt x="261749" y="0"/>
                </a:lnTo>
                <a:lnTo>
                  <a:pt x="5867401" y="5605651"/>
                </a:lnTo>
                <a:cubicBezTo>
                  <a:pt x="6150101" y="5888352"/>
                  <a:pt x="6150101" y="6346700"/>
                  <a:pt x="5867401" y="6629401"/>
                </a:cubicBezTo>
                <a:cubicBezTo>
                  <a:pt x="5584700" y="6912101"/>
                  <a:pt x="5126352" y="6912101"/>
                  <a:pt x="4843651" y="6629401"/>
                </a:cubicBezTo>
                <a:lnTo>
                  <a:pt x="1732302" y="3518051"/>
                </a:lnTo>
                <a:lnTo>
                  <a:pt x="1659416" y="3577587"/>
                </a:lnTo>
                <a:cubicBezTo>
                  <a:pt x="1378433" y="3763110"/>
                  <a:pt x="996590" y="3732189"/>
                  <a:pt x="749227" y="3484826"/>
                </a:cubicBezTo>
                <a:lnTo>
                  <a:pt x="0" y="2735599"/>
                </a:lnTo>
                <a:lnTo>
                  <a:pt x="0" y="6881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40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57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A055-2941-3D4F-B8EB-A44DF79FA576}" type="datetime1">
              <a:rPr lang="de-DE"/>
              <a:t>28.01.2019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5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D193-8E48-DA43-8FF3-B997E4C0C3BC}" type="datetime1">
              <a:rPr lang="de-DE"/>
              <a:t>28.01.2019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60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28.01.2019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2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28.01.2019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409700" y="1600200"/>
            <a:ext cx="9372600" cy="3200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50659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28.01.2019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944291" y="1371600"/>
            <a:ext cx="3668713" cy="36687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6578997" y="1371600"/>
            <a:ext cx="3668713" cy="36687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103269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28.01.2019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944291" y="838200"/>
            <a:ext cx="3962400" cy="49313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6285310" y="838200"/>
            <a:ext cx="3962400" cy="2209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6285310" y="3559756"/>
            <a:ext cx="3962400" cy="2209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006042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28.01.2019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86233" y="978907"/>
            <a:ext cx="2291557" cy="46440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3627437" y="978907"/>
            <a:ext cx="2291557" cy="46440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6268641" y="978907"/>
            <a:ext cx="2291557" cy="46440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8909844" y="978907"/>
            <a:ext cx="2291557" cy="46440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8707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 userDrawn="1"/>
        </p:nvSpPr>
        <p:spPr>
          <a:xfrm flipV="1">
            <a:off x="11353800" y="603070"/>
            <a:ext cx="838200" cy="386553"/>
          </a:xfrm>
          <a:custGeom>
            <a:avLst/>
            <a:gdLst>
              <a:gd name="connsiteX0" fmla="*/ 193278 w 838200"/>
              <a:gd name="connsiteY0" fmla="*/ 386553 h 386553"/>
              <a:gd name="connsiteX1" fmla="*/ 838200 w 838200"/>
              <a:gd name="connsiteY1" fmla="*/ 386553 h 386553"/>
              <a:gd name="connsiteX2" fmla="*/ 838200 w 838200"/>
              <a:gd name="connsiteY2" fmla="*/ 0 h 386553"/>
              <a:gd name="connsiteX3" fmla="*/ 193276 w 838200"/>
              <a:gd name="connsiteY3" fmla="*/ 0 h 386553"/>
              <a:gd name="connsiteX4" fmla="*/ 3927 w 838200"/>
              <a:gd name="connsiteY4" fmla="*/ 154325 h 386553"/>
              <a:gd name="connsiteX5" fmla="*/ 0 w 838200"/>
              <a:gd name="connsiteY5" fmla="*/ 193277 h 386553"/>
              <a:gd name="connsiteX6" fmla="*/ 3927 w 838200"/>
              <a:gd name="connsiteY6" fmla="*/ 232228 h 386553"/>
              <a:gd name="connsiteX7" fmla="*/ 193278 w 838200"/>
              <a:gd name="connsiteY7" fmla="*/ 386553 h 38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8200" h="386553">
                <a:moveTo>
                  <a:pt x="193278" y="386553"/>
                </a:moveTo>
                <a:lnTo>
                  <a:pt x="838200" y="386553"/>
                </a:lnTo>
                <a:lnTo>
                  <a:pt x="838200" y="0"/>
                </a:lnTo>
                <a:lnTo>
                  <a:pt x="193276" y="0"/>
                </a:lnTo>
                <a:cubicBezTo>
                  <a:pt x="99875" y="0"/>
                  <a:pt x="21949" y="66252"/>
                  <a:pt x="3927" y="154325"/>
                </a:cubicBezTo>
                <a:lnTo>
                  <a:pt x="0" y="193277"/>
                </a:lnTo>
                <a:lnTo>
                  <a:pt x="3927" y="232228"/>
                </a:lnTo>
                <a:cubicBezTo>
                  <a:pt x="21949" y="320301"/>
                  <a:pt x="99877" y="386553"/>
                  <a:pt x="193278" y="386553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21624"/>
            <a:ext cx="10515600" cy="715529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95399"/>
            <a:ext cx="10515600" cy="4881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0" y="63182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AB701-DE71-6347-96F8-01FFB614C520}" type="datetime1">
              <a:rPr lang="de-DE"/>
              <a:t>28.01.2019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8250"/>
            <a:ext cx="2587624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ctr"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endParaRPr lang="en-US" spc="20">
              <a:ea typeface="Lato Heavy" charset="0"/>
              <a:cs typeface="Lato Heavy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13782"/>
            <a:ext cx="838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fld id="{63917A7D-89E5-4220-9F5F-0A1A84322FB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5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49" r:id="rId3"/>
    <p:sldLayoutId id="2147483651" r:id="rId4"/>
    <p:sldLayoutId id="2147483654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5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>
              <a:lumMod val="85000"/>
              <a:lumOff val="15000"/>
            </a:schemeClr>
          </a:solidFill>
          <a:latin typeface="Lato Light" charset="0"/>
          <a:ea typeface="Lato Light" charset="0"/>
          <a:cs typeface="Lato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orient="horz" pos="36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0" y="0"/>
            <a:ext cx="6079426" cy="6858000"/>
          </a:xfrm>
          <a:custGeom>
            <a:avLst/>
            <a:gdLst>
              <a:gd name="connsiteX0" fmla="*/ 1752599 w 6079426"/>
              <a:gd name="connsiteY0" fmla="*/ 3957449 h 6858000"/>
              <a:gd name="connsiteX1" fmla="*/ 2264474 w 6079426"/>
              <a:gd name="connsiteY1" fmla="*/ 4169474 h 6858000"/>
              <a:gd name="connsiteX2" fmla="*/ 4953000 w 6079426"/>
              <a:gd name="connsiteY2" fmla="*/ 6858000 h 6858000"/>
              <a:gd name="connsiteX3" fmla="*/ 3927609 w 6079426"/>
              <a:gd name="connsiteY3" fmla="*/ 6858000 h 6858000"/>
              <a:gd name="connsiteX4" fmla="*/ 2905501 w 6079426"/>
              <a:gd name="connsiteY4" fmla="*/ 6858000 h 6858000"/>
              <a:gd name="connsiteX5" fmla="*/ 1880110 w 6079426"/>
              <a:gd name="connsiteY5" fmla="*/ 6858000 h 6858000"/>
              <a:gd name="connsiteX6" fmla="*/ 1663136 w 6079426"/>
              <a:gd name="connsiteY6" fmla="*/ 6641025 h 6858000"/>
              <a:gd name="connsiteX7" fmla="*/ 1663136 w 6079426"/>
              <a:gd name="connsiteY7" fmla="*/ 5617275 h 6858000"/>
              <a:gd name="connsiteX8" fmla="*/ 1664039 w 6079426"/>
              <a:gd name="connsiteY8" fmla="*/ 5616538 h 6858000"/>
              <a:gd name="connsiteX9" fmla="*/ 1240725 w 6079426"/>
              <a:gd name="connsiteY9" fmla="*/ 5193224 h 6858000"/>
              <a:gd name="connsiteX10" fmla="*/ 1240725 w 6079426"/>
              <a:gd name="connsiteY10" fmla="*/ 4169474 h 6858000"/>
              <a:gd name="connsiteX11" fmla="*/ 1752599 w 6079426"/>
              <a:gd name="connsiteY11" fmla="*/ 3957449 h 6858000"/>
              <a:gd name="connsiteX12" fmla="*/ 2514600 w 6079426"/>
              <a:gd name="connsiteY12" fmla="*/ 0 h 6858000"/>
              <a:gd name="connsiteX13" fmla="*/ 4562099 w 6079426"/>
              <a:gd name="connsiteY13" fmla="*/ 0 h 6858000"/>
              <a:gd name="connsiteX14" fmla="*/ 5633538 w 6079426"/>
              <a:gd name="connsiteY14" fmla="*/ 1071439 h 6858000"/>
              <a:gd name="connsiteX15" fmla="*/ 5633538 w 6079426"/>
              <a:gd name="connsiteY15" fmla="*/ 2095188 h 6858000"/>
              <a:gd name="connsiteX16" fmla="*/ 4609789 w 6079426"/>
              <a:gd name="connsiteY16" fmla="*/ 2095188 h 6858000"/>
              <a:gd name="connsiteX17" fmla="*/ 368894 w 6079426"/>
              <a:gd name="connsiteY17" fmla="*/ 0 h 6858000"/>
              <a:gd name="connsiteX18" fmla="*/ 2416393 w 6079426"/>
              <a:gd name="connsiteY18" fmla="*/ 0 h 6858000"/>
              <a:gd name="connsiteX19" fmla="*/ 5382622 w 6079426"/>
              <a:gd name="connsiteY19" fmla="*/ 2966229 h 6858000"/>
              <a:gd name="connsiteX20" fmla="*/ 5382622 w 6079426"/>
              <a:gd name="connsiteY20" fmla="*/ 3989978 h 6858000"/>
              <a:gd name="connsiteX21" fmla="*/ 4358873 w 6079426"/>
              <a:gd name="connsiteY21" fmla="*/ 3989978 h 6858000"/>
              <a:gd name="connsiteX22" fmla="*/ 0 w 6079426"/>
              <a:gd name="connsiteY22" fmla="*/ 0 h 6858000"/>
              <a:gd name="connsiteX23" fmla="*/ 261749 w 6079426"/>
              <a:gd name="connsiteY23" fmla="*/ 0 h 6858000"/>
              <a:gd name="connsiteX24" fmla="*/ 5867401 w 6079426"/>
              <a:gd name="connsiteY24" fmla="*/ 5605651 h 6858000"/>
              <a:gd name="connsiteX25" fmla="*/ 5867401 w 6079426"/>
              <a:gd name="connsiteY25" fmla="*/ 6629401 h 6858000"/>
              <a:gd name="connsiteX26" fmla="*/ 4843651 w 6079426"/>
              <a:gd name="connsiteY26" fmla="*/ 6629401 h 6858000"/>
              <a:gd name="connsiteX27" fmla="*/ 1732302 w 6079426"/>
              <a:gd name="connsiteY27" fmla="*/ 3518051 h 6858000"/>
              <a:gd name="connsiteX28" fmla="*/ 1659416 w 6079426"/>
              <a:gd name="connsiteY28" fmla="*/ 3577587 h 6858000"/>
              <a:gd name="connsiteX29" fmla="*/ 749227 w 6079426"/>
              <a:gd name="connsiteY29" fmla="*/ 3484826 h 6858000"/>
              <a:gd name="connsiteX30" fmla="*/ 0 w 6079426"/>
              <a:gd name="connsiteY30" fmla="*/ 2735599 h 6858000"/>
              <a:gd name="connsiteX31" fmla="*/ 0 w 6079426"/>
              <a:gd name="connsiteY31" fmla="*/ 688100 h 6858000"/>
              <a:gd name="connsiteX32" fmla="*/ 0 w 6079426"/>
              <a:gd name="connsiteY32" fmla="*/ 6881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079426" h="6858000">
                <a:moveTo>
                  <a:pt x="1752599" y="3957449"/>
                </a:moveTo>
                <a:cubicBezTo>
                  <a:pt x="1937861" y="3957449"/>
                  <a:pt x="2123124" y="4028124"/>
                  <a:pt x="2264474" y="4169474"/>
                </a:cubicBezTo>
                <a:lnTo>
                  <a:pt x="4953000" y="6858000"/>
                </a:lnTo>
                <a:lnTo>
                  <a:pt x="3927609" y="6858000"/>
                </a:lnTo>
                <a:lnTo>
                  <a:pt x="2905501" y="6858000"/>
                </a:lnTo>
                <a:lnTo>
                  <a:pt x="1880110" y="6858000"/>
                </a:lnTo>
                <a:lnTo>
                  <a:pt x="1663136" y="6641025"/>
                </a:lnTo>
                <a:cubicBezTo>
                  <a:pt x="1380434" y="6358324"/>
                  <a:pt x="1380434" y="5899976"/>
                  <a:pt x="1663136" y="5617275"/>
                </a:cubicBezTo>
                <a:lnTo>
                  <a:pt x="1664039" y="5616538"/>
                </a:lnTo>
                <a:lnTo>
                  <a:pt x="1240725" y="5193224"/>
                </a:lnTo>
                <a:cubicBezTo>
                  <a:pt x="958024" y="4910523"/>
                  <a:pt x="958024" y="4452175"/>
                  <a:pt x="1240725" y="4169474"/>
                </a:cubicBezTo>
                <a:cubicBezTo>
                  <a:pt x="1382075" y="4028124"/>
                  <a:pt x="1567337" y="3957449"/>
                  <a:pt x="1752599" y="3957449"/>
                </a:cubicBezTo>
                <a:close/>
                <a:moveTo>
                  <a:pt x="2514600" y="0"/>
                </a:moveTo>
                <a:lnTo>
                  <a:pt x="4562099" y="0"/>
                </a:lnTo>
                <a:lnTo>
                  <a:pt x="5633538" y="1071439"/>
                </a:lnTo>
                <a:cubicBezTo>
                  <a:pt x="5916239" y="1354140"/>
                  <a:pt x="5916239" y="1812488"/>
                  <a:pt x="5633538" y="2095188"/>
                </a:cubicBezTo>
                <a:cubicBezTo>
                  <a:pt x="5350838" y="2377889"/>
                  <a:pt x="4892490" y="2377889"/>
                  <a:pt x="4609789" y="2095188"/>
                </a:cubicBezTo>
                <a:close/>
                <a:moveTo>
                  <a:pt x="368894" y="0"/>
                </a:moveTo>
                <a:lnTo>
                  <a:pt x="2416393" y="0"/>
                </a:lnTo>
                <a:lnTo>
                  <a:pt x="5382622" y="2966229"/>
                </a:lnTo>
                <a:cubicBezTo>
                  <a:pt x="5665323" y="3248930"/>
                  <a:pt x="5665323" y="3707278"/>
                  <a:pt x="5382622" y="3989978"/>
                </a:cubicBezTo>
                <a:cubicBezTo>
                  <a:pt x="5099921" y="4272679"/>
                  <a:pt x="4641573" y="4272679"/>
                  <a:pt x="4358873" y="3989978"/>
                </a:cubicBezTo>
                <a:close/>
                <a:moveTo>
                  <a:pt x="0" y="0"/>
                </a:moveTo>
                <a:lnTo>
                  <a:pt x="261749" y="0"/>
                </a:lnTo>
                <a:lnTo>
                  <a:pt x="5867401" y="5605651"/>
                </a:lnTo>
                <a:cubicBezTo>
                  <a:pt x="6150101" y="5888352"/>
                  <a:pt x="6150101" y="6346700"/>
                  <a:pt x="5867401" y="6629401"/>
                </a:cubicBezTo>
                <a:cubicBezTo>
                  <a:pt x="5584700" y="6912101"/>
                  <a:pt x="5126352" y="6912101"/>
                  <a:pt x="4843651" y="6629401"/>
                </a:cubicBezTo>
                <a:lnTo>
                  <a:pt x="1732302" y="3518051"/>
                </a:lnTo>
                <a:lnTo>
                  <a:pt x="1659416" y="3577587"/>
                </a:lnTo>
                <a:cubicBezTo>
                  <a:pt x="1378433" y="3763110"/>
                  <a:pt x="996590" y="3732189"/>
                  <a:pt x="749227" y="3484826"/>
                </a:cubicBezTo>
                <a:lnTo>
                  <a:pt x="0" y="2735599"/>
                </a:lnTo>
                <a:lnTo>
                  <a:pt x="0" y="688100"/>
                </a:lnTo>
                <a:lnTo>
                  <a:pt x="0" y="6881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629401" y="3429000"/>
            <a:ext cx="4606914" cy="206364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4000" dirty="0"/>
              <a:t>Einführung </a:t>
            </a:r>
            <a:r>
              <a:rPr lang="de-DE" sz="4000"/>
              <a:t>in das Keras </a:t>
            </a:r>
            <a:r>
              <a:rPr lang="de-DE" sz="4000" dirty="0"/>
              <a:t>Modeling </a:t>
            </a:r>
            <a:r>
              <a:rPr lang="de-DE" sz="4000" dirty="0" err="1"/>
              <a:t>Process</a:t>
            </a:r>
            <a:endParaRPr lang="en-US" sz="4000" spc="20" dirty="0">
              <a:solidFill>
                <a:schemeClr val="tx1">
                  <a:lumMod val="85000"/>
                  <a:lumOff val="15000"/>
                </a:schemeClr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40" name="Freeform 39"/>
          <p:cNvSpPr/>
          <p:nvPr/>
        </p:nvSpPr>
        <p:spPr>
          <a:xfrm>
            <a:off x="11236314" y="2"/>
            <a:ext cx="955686" cy="466135"/>
          </a:xfrm>
          <a:custGeom>
            <a:avLst/>
            <a:gdLst>
              <a:gd name="connsiteX0" fmla="*/ 0 w 955686"/>
              <a:gd name="connsiteY0" fmla="*/ 0 h 466135"/>
              <a:gd name="connsiteX1" fmla="*/ 955686 w 955686"/>
              <a:gd name="connsiteY1" fmla="*/ 0 h 466135"/>
              <a:gd name="connsiteX2" fmla="*/ 955686 w 955686"/>
              <a:gd name="connsiteY2" fmla="*/ 294646 h 466135"/>
              <a:gd name="connsiteX3" fmla="*/ 910395 w 955686"/>
              <a:gd name="connsiteY3" fmla="*/ 350093 h 466135"/>
              <a:gd name="connsiteX4" fmla="*/ 350093 w 955686"/>
              <a:gd name="connsiteY4" fmla="*/ 350093 h 466135"/>
              <a:gd name="connsiteX5" fmla="*/ 0 w 955686"/>
              <a:gd name="connsiteY5" fmla="*/ 0 h 466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5686" h="466135">
                <a:moveTo>
                  <a:pt x="0" y="0"/>
                </a:moveTo>
                <a:lnTo>
                  <a:pt x="955686" y="0"/>
                </a:lnTo>
                <a:lnTo>
                  <a:pt x="955686" y="294646"/>
                </a:lnTo>
                <a:lnTo>
                  <a:pt x="910395" y="350093"/>
                </a:lnTo>
                <a:cubicBezTo>
                  <a:pt x="755672" y="504816"/>
                  <a:pt x="504816" y="504816"/>
                  <a:pt x="350093" y="350093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10057072" y="0"/>
            <a:ext cx="2134928" cy="2134928"/>
          </a:xfrm>
          <a:custGeom>
            <a:avLst/>
            <a:gdLst>
              <a:gd name="connsiteX0" fmla="*/ 0 w 2134928"/>
              <a:gd name="connsiteY0" fmla="*/ 0 h 2134928"/>
              <a:gd name="connsiteX1" fmla="*/ 1120604 w 2134928"/>
              <a:gd name="connsiteY1" fmla="*/ 0 h 2134928"/>
              <a:gd name="connsiteX2" fmla="*/ 2134928 w 2134928"/>
              <a:gd name="connsiteY2" fmla="*/ 1014324 h 2134928"/>
              <a:gd name="connsiteX3" fmla="*/ 2134928 w 2134928"/>
              <a:gd name="connsiteY3" fmla="*/ 2134928 h 2134928"/>
              <a:gd name="connsiteX4" fmla="*/ 0 w 2134928"/>
              <a:gd name="connsiteY4" fmla="*/ 0 h 2134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4928" h="2134928">
                <a:moveTo>
                  <a:pt x="0" y="0"/>
                </a:moveTo>
                <a:lnTo>
                  <a:pt x="1120604" y="0"/>
                </a:lnTo>
                <a:lnTo>
                  <a:pt x="2134928" y="1014324"/>
                </a:lnTo>
                <a:lnTo>
                  <a:pt x="2134928" y="21349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9537217" y="0"/>
            <a:ext cx="1723585" cy="1163283"/>
          </a:xfrm>
          <a:custGeom>
            <a:avLst/>
            <a:gdLst>
              <a:gd name="connsiteX0" fmla="*/ 0 w 1723585"/>
              <a:gd name="connsiteY0" fmla="*/ 0 h 1163283"/>
              <a:gd name="connsiteX1" fmla="*/ 1120604 w 1723585"/>
              <a:gd name="connsiteY1" fmla="*/ 0 h 1163283"/>
              <a:gd name="connsiteX2" fmla="*/ 1607543 w 1723585"/>
              <a:gd name="connsiteY2" fmla="*/ 486939 h 1163283"/>
              <a:gd name="connsiteX3" fmla="*/ 1607543 w 1723585"/>
              <a:gd name="connsiteY3" fmla="*/ 1047241 h 1163283"/>
              <a:gd name="connsiteX4" fmla="*/ 1047241 w 1723585"/>
              <a:gd name="connsiteY4" fmla="*/ 1047241 h 1163283"/>
              <a:gd name="connsiteX5" fmla="*/ 0 w 1723585"/>
              <a:gd name="connsiteY5" fmla="*/ 0 h 116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23585" h="1163283">
                <a:moveTo>
                  <a:pt x="0" y="0"/>
                </a:moveTo>
                <a:lnTo>
                  <a:pt x="1120604" y="0"/>
                </a:lnTo>
                <a:lnTo>
                  <a:pt x="1607543" y="486939"/>
                </a:lnTo>
                <a:cubicBezTo>
                  <a:pt x="1762266" y="641662"/>
                  <a:pt x="1762266" y="892518"/>
                  <a:pt x="1607543" y="1047241"/>
                </a:cubicBezTo>
                <a:cubicBezTo>
                  <a:pt x="1452820" y="1201964"/>
                  <a:pt x="1201964" y="1201964"/>
                  <a:pt x="1047241" y="1047241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dplatzhalter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8" r="20448"/>
          <a:stretch>
            <a:fillRect/>
          </a:stretch>
        </p:blipFill>
        <p:spPr/>
      </p:pic>
      <p:sp>
        <p:nvSpPr>
          <p:cNvPr id="11" name="Title 15"/>
          <p:cNvSpPr txBox="1">
            <a:spLocks/>
          </p:cNvSpPr>
          <p:nvPr/>
        </p:nvSpPr>
        <p:spPr>
          <a:xfrm>
            <a:off x="8192951" y="2049118"/>
            <a:ext cx="3615781" cy="45307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spc="20" dirty="0"/>
              <a:t>Saif Al-Dilaimi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2" name="TextBox 41"/>
          <p:cNvSpPr txBox="1"/>
          <p:nvPr/>
        </p:nvSpPr>
        <p:spPr>
          <a:xfrm>
            <a:off x="8216539" y="2384816"/>
            <a:ext cx="1689461" cy="29822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</a:t>
            </a:r>
            <a:r>
              <a:rPr lang="en-US" sz="12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Entwickler</a:t>
            </a:r>
            <a:endParaRPr lang="en-US" sz="1200" spc="2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41"/>
          <p:cNvSpPr txBox="1"/>
          <p:nvPr/>
        </p:nvSpPr>
        <p:spPr>
          <a:xfrm>
            <a:off x="8216539" y="2648635"/>
            <a:ext cx="2527661" cy="3231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saif.aldilaimi@icloud.com</a:t>
            </a:r>
          </a:p>
        </p:txBody>
      </p:sp>
      <p:pic>
        <p:nvPicPr>
          <p:cNvPr id="13" name="Bildplatzhalter 2"/>
          <p:cNvPicPr>
            <a:picLocks noGrp="1"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427" y="1828800"/>
            <a:ext cx="1166373" cy="1371600"/>
          </a:xfrm>
          <a:custGeom>
            <a:avLst/>
            <a:gdLst>
              <a:gd name="connsiteX0" fmla="*/ 621409 w 1242817"/>
              <a:gd name="connsiteY0" fmla="*/ 0 h 1371600"/>
              <a:gd name="connsiteX1" fmla="*/ 714980 w 1242817"/>
              <a:gd name="connsiteY1" fmla="*/ 25112 h 1371600"/>
              <a:gd name="connsiteX2" fmla="*/ 1151645 w 1242817"/>
              <a:gd name="connsiteY2" fmla="*/ 273842 h 1371600"/>
              <a:gd name="connsiteX3" fmla="*/ 1242817 w 1242817"/>
              <a:gd name="connsiteY3" fmla="*/ 436473 h 1371600"/>
              <a:gd name="connsiteX4" fmla="*/ 1242817 w 1242817"/>
              <a:gd name="connsiteY4" fmla="*/ 933932 h 1371600"/>
              <a:gd name="connsiteX5" fmla="*/ 1151645 w 1242817"/>
              <a:gd name="connsiteY5" fmla="*/ 1096563 h 1371600"/>
              <a:gd name="connsiteX6" fmla="*/ 714980 w 1242817"/>
              <a:gd name="connsiteY6" fmla="*/ 1350076 h 1371600"/>
              <a:gd name="connsiteX7" fmla="*/ 527838 w 1242817"/>
              <a:gd name="connsiteY7" fmla="*/ 1350076 h 1371600"/>
              <a:gd name="connsiteX8" fmla="*/ 91172 w 1242817"/>
              <a:gd name="connsiteY8" fmla="*/ 1096563 h 1371600"/>
              <a:gd name="connsiteX9" fmla="*/ 0 w 1242817"/>
              <a:gd name="connsiteY9" fmla="*/ 933932 h 1371600"/>
              <a:gd name="connsiteX10" fmla="*/ 0 w 1242817"/>
              <a:gd name="connsiteY10" fmla="*/ 436473 h 1371600"/>
              <a:gd name="connsiteX11" fmla="*/ 91172 w 1242817"/>
              <a:gd name="connsiteY11" fmla="*/ 273842 h 1371600"/>
              <a:gd name="connsiteX12" fmla="*/ 527838 w 1242817"/>
              <a:gd name="connsiteY12" fmla="*/ 25112 h 1371600"/>
              <a:gd name="connsiteX13" fmla="*/ 621409 w 1242817"/>
              <a:gd name="connsiteY13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42817" h="1371600">
                <a:moveTo>
                  <a:pt x="621409" y="0"/>
                </a:moveTo>
                <a:cubicBezTo>
                  <a:pt x="654998" y="0"/>
                  <a:pt x="688588" y="8370"/>
                  <a:pt x="714980" y="25112"/>
                </a:cubicBezTo>
                <a:cubicBezTo>
                  <a:pt x="1151645" y="273842"/>
                  <a:pt x="1151645" y="273842"/>
                  <a:pt x="1151645" y="273842"/>
                </a:cubicBezTo>
                <a:cubicBezTo>
                  <a:pt x="1199630" y="302542"/>
                  <a:pt x="1242817" y="374290"/>
                  <a:pt x="1242817" y="436473"/>
                </a:cubicBezTo>
                <a:cubicBezTo>
                  <a:pt x="1242817" y="933932"/>
                  <a:pt x="1242817" y="933932"/>
                  <a:pt x="1242817" y="933932"/>
                </a:cubicBezTo>
                <a:cubicBezTo>
                  <a:pt x="1242817" y="996115"/>
                  <a:pt x="1199630" y="1067864"/>
                  <a:pt x="1151645" y="1096563"/>
                </a:cubicBezTo>
                <a:cubicBezTo>
                  <a:pt x="714980" y="1350076"/>
                  <a:pt x="714980" y="1350076"/>
                  <a:pt x="714980" y="1350076"/>
                </a:cubicBezTo>
                <a:cubicBezTo>
                  <a:pt x="662197" y="1378775"/>
                  <a:pt x="580622" y="1378775"/>
                  <a:pt x="527838" y="1350076"/>
                </a:cubicBezTo>
                <a:cubicBezTo>
                  <a:pt x="91172" y="1096563"/>
                  <a:pt x="91172" y="1096563"/>
                  <a:pt x="91172" y="1096563"/>
                </a:cubicBezTo>
                <a:cubicBezTo>
                  <a:pt x="38388" y="1067864"/>
                  <a:pt x="0" y="996115"/>
                  <a:pt x="0" y="933932"/>
                </a:cubicBezTo>
                <a:lnTo>
                  <a:pt x="0" y="436473"/>
                </a:lnTo>
                <a:cubicBezTo>
                  <a:pt x="0" y="374290"/>
                  <a:pt x="38388" y="302542"/>
                  <a:pt x="91172" y="273842"/>
                </a:cubicBezTo>
                <a:cubicBezTo>
                  <a:pt x="527838" y="25112"/>
                  <a:pt x="527838" y="25112"/>
                  <a:pt x="527838" y="25112"/>
                </a:cubicBezTo>
                <a:cubicBezTo>
                  <a:pt x="554229" y="8370"/>
                  <a:pt x="587819" y="0"/>
                  <a:pt x="621409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0833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2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68139" y="415133"/>
            <a:ext cx="6019799" cy="80854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b="1" dirty="0" err="1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Keras</a:t>
            </a:r>
            <a:r>
              <a:rPr lang="de-DE" b="1" dirty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b="1" dirty="0" err="1">
                <a:latin typeface="Lato" charset="0"/>
                <a:ea typeface="Lato" charset="0"/>
                <a:cs typeface="Lato" charset="0"/>
              </a:rPr>
              <a:t>Allgemein</a:t>
            </a:r>
            <a:endParaRPr lang="de-DE" b="1" dirty="0">
              <a:solidFill>
                <a:schemeClr val="accent3"/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3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39" y="1752600"/>
            <a:ext cx="4148219" cy="3744744"/>
          </a:xfrm>
          <a:prstGeom prst="rect">
            <a:avLst/>
          </a:prstGeom>
        </p:spPr>
      </p:pic>
      <p:sp>
        <p:nvSpPr>
          <p:cNvPr id="35" name="Rectangle 4"/>
          <p:cNvSpPr/>
          <p:nvPr/>
        </p:nvSpPr>
        <p:spPr>
          <a:xfrm>
            <a:off x="2069415" y="4404066"/>
            <a:ext cx="460892" cy="76681"/>
          </a:xfrm>
          <a:prstGeom prst="rect">
            <a:avLst/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Grafik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448" y="2315693"/>
            <a:ext cx="1545599" cy="1545599"/>
          </a:xfrm>
          <a:prstGeom prst="rect">
            <a:avLst/>
          </a:prstGeom>
        </p:spPr>
      </p:pic>
      <p:grpSp>
        <p:nvGrpSpPr>
          <p:cNvPr id="37" name="Group 30"/>
          <p:cNvGrpSpPr/>
          <p:nvPr/>
        </p:nvGrpSpPr>
        <p:grpSpPr>
          <a:xfrm>
            <a:off x="4648201" y="1806690"/>
            <a:ext cx="6705599" cy="842335"/>
            <a:chOff x="1219200" y="3886199"/>
            <a:chExt cx="3429000" cy="842335"/>
          </a:xfrm>
        </p:grpSpPr>
        <p:sp>
          <p:nvSpPr>
            <p:cNvPr id="38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hevron 10"/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40" name="TextBox 18"/>
            <p:cNvSpPr txBox="1"/>
            <p:nvPr/>
          </p:nvSpPr>
          <p:spPr>
            <a:xfrm>
              <a:off x="1618278" y="3908309"/>
              <a:ext cx="2961410" cy="82022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sz="2000" b="1" spc="20" dirty="0" err="1">
                  <a:solidFill>
                    <a:schemeClr val="bg1"/>
                  </a:solidFill>
                </a:rPr>
                <a:t>Keras</a:t>
              </a:r>
              <a:r>
                <a:rPr lang="en-US" sz="2000" b="1" spc="20" dirty="0">
                  <a:solidFill>
                    <a:schemeClr val="bg1"/>
                  </a:solidFill>
                </a:rPr>
                <a:t> </a:t>
              </a:r>
              <a:r>
                <a:rPr lang="en-US" sz="2000" b="1" spc="20" dirty="0" err="1">
                  <a:solidFill>
                    <a:schemeClr val="bg1"/>
                  </a:solidFill>
                </a:rPr>
                <a:t>ist</a:t>
              </a:r>
              <a:r>
                <a:rPr lang="en-US" sz="2000" b="1" spc="20" dirty="0">
                  <a:solidFill>
                    <a:schemeClr val="bg1"/>
                  </a:solidFill>
                </a:rPr>
                <a:t> </a:t>
              </a:r>
              <a:r>
                <a:rPr lang="en-US" sz="2000" b="1" spc="20" dirty="0" err="1">
                  <a:solidFill>
                    <a:schemeClr val="bg1"/>
                  </a:solidFill>
                </a:rPr>
                <a:t>eine</a:t>
              </a:r>
              <a:r>
                <a:rPr lang="en-US" sz="2000" b="1" spc="20" dirty="0">
                  <a:solidFill>
                    <a:schemeClr val="bg1"/>
                  </a:solidFill>
                </a:rPr>
                <a:t> high-level API </a:t>
              </a:r>
              <a:r>
                <a:rPr lang="en-US" sz="2000" b="1" spc="20" dirty="0" err="1">
                  <a:solidFill>
                    <a:schemeClr val="bg1"/>
                  </a:solidFill>
                </a:rPr>
                <a:t>für</a:t>
              </a:r>
              <a:r>
                <a:rPr lang="en-US" sz="2000" b="1" spc="20" dirty="0">
                  <a:solidFill>
                    <a:schemeClr val="bg1"/>
                  </a:solidFill>
                </a:rPr>
                <a:t> </a:t>
              </a:r>
              <a:r>
                <a:rPr lang="en-US" sz="2000" b="1" spc="20" dirty="0" err="1">
                  <a:solidFill>
                    <a:schemeClr val="bg1"/>
                  </a:solidFill>
                </a:rPr>
                <a:t>Neuronale</a:t>
              </a:r>
              <a:r>
                <a:rPr lang="en-US" sz="2000" b="1" spc="20" dirty="0">
                  <a:solidFill>
                    <a:schemeClr val="bg1"/>
                  </a:solidFill>
                </a:rPr>
                <a:t> </a:t>
              </a:r>
              <a:r>
                <a:rPr lang="en-US" sz="2000" b="1" spc="20" dirty="0" err="1">
                  <a:solidFill>
                    <a:schemeClr val="bg1"/>
                  </a:solidFill>
                </a:rPr>
                <a:t>Netze</a:t>
              </a:r>
              <a:r>
                <a:rPr lang="en-US" sz="2000" b="1" spc="20" dirty="0">
                  <a:solidFill>
                    <a:schemeClr val="bg1"/>
                  </a:solidFill>
                </a:rPr>
                <a:t> </a:t>
              </a:r>
              <a:r>
                <a:rPr lang="en-US" sz="2000" b="1" spc="20" dirty="0" err="1">
                  <a:solidFill>
                    <a:schemeClr val="bg1"/>
                  </a:solidFill>
                </a:rPr>
                <a:t>Entwickelt</a:t>
              </a:r>
              <a:r>
                <a:rPr lang="en-US" sz="2000" b="1" spc="20" dirty="0">
                  <a:solidFill>
                    <a:schemeClr val="bg1"/>
                  </a:solidFill>
                </a:rPr>
                <a:t> in Python</a:t>
              </a:r>
            </a:p>
          </p:txBody>
        </p:sp>
      </p:grpSp>
      <p:grpSp>
        <p:nvGrpSpPr>
          <p:cNvPr id="41" name="Group 30"/>
          <p:cNvGrpSpPr/>
          <p:nvPr/>
        </p:nvGrpSpPr>
        <p:grpSpPr>
          <a:xfrm>
            <a:off x="4648200" y="3053572"/>
            <a:ext cx="6705599" cy="864683"/>
            <a:chOff x="1219200" y="3886199"/>
            <a:chExt cx="3429000" cy="864683"/>
          </a:xfrm>
        </p:grpSpPr>
        <p:sp>
          <p:nvSpPr>
            <p:cNvPr id="42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Chevron 10"/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44" name="TextBox 18"/>
            <p:cNvSpPr txBox="1"/>
            <p:nvPr/>
          </p:nvSpPr>
          <p:spPr>
            <a:xfrm>
              <a:off x="1616993" y="3889108"/>
              <a:ext cx="2961410" cy="86177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b="1" spc="20" dirty="0">
                  <a:solidFill>
                    <a:schemeClr val="bg1"/>
                  </a:solidFill>
                </a:rPr>
                <a:t>Es unterstützt die ML-Libraries TensorFlow, CNTK und Theano</a:t>
              </a:r>
            </a:p>
          </p:txBody>
        </p:sp>
      </p:grpSp>
      <p:grpSp>
        <p:nvGrpSpPr>
          <p:cNvPr id="45" name="Group 30"/>
          <p:cNvGrpSpPr/>
          <p:nvPr/>
        </p:nvGrpSpPr>
        <p:grpSpPr>
          <a:xfrm>
            <a:off x="4648200" y="4186581"/>
            <a:ext cx="6705599" cy="838201"/>
            <a:chOff x="1219200" y="3886199"/>
            <a:chExt cx="3429000" cy="838201"/>
          </a:xfrm>
        </p:grpSpPr>
        <p:sp>
          <p:nvSpPr>
            <p:cNvPr id="46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hevron 10"/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48" name="TextBox 18"/>
            <p:cNvSpPr txBox="1"/>
            <p:nvPr/>
          </p:nvSpPr>
          <p:spPr>
            <a:xfrm>
              <a:off x="1618278" y="4073285"/>
              <a:ext cx="2961410" cy="43550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b="1" spc="20" dirty="0">
                  <a:solidFill>
                    <a:schemeClr val="bg1"/>
                  </a:solidFill>
                </a:rPr>
                <a:t>Ermöglicht ein schnelles </a:t>
              </a:r>
              <a:r>
                <a:rPr lang="de-DE" sz="2000" b="1" spc="20" dirty="0" err="1">
                  <a:solidFill>
                    <a:schemeClr val="bg1"/>
                  </a:solidFill>
                </a:rPr>
                <a:t>prototyping</a:t>
              </a:r>
              <a:endParaRPr lang="de-DE" sz="2000" b="1" spc="2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30"/>
          <p:cNvGrpSpPr/>
          <p:nvPr/>
        </p:nvGrpSpPr>
        <p:grpSpPr>
          <a:xfrm>
            <a:off x="4645688" y="5310426"/>
            <a:ext cx="6705599" cy="842051"/>
            <a:chOff x="1219200" y="3882349"/>
            <a:chExt cx="3429000" cy="842051"/>
          </a:xfrm>
        </p:grpSpPr>
        <p:sp>
          <p:nvSpPr>
            <p:cNvPr id="50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hevron 10"/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52" name="TextBox 18"/>
            <p:cNvSpPr txBox="1"/>
            <p:nvPr/>
          </p:nvSpPr>
          <p:spPr>
            <a:xfrm>
              <a:off x="1610144" y="3882349"/>
              <a:ext cx="2961410" cy="82022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b="1" spc="20" dirty="0">
                  <a:solidFill>
                    <a:schemeClr val="bg1"/>
                  </a:solidFill>
                </a:rPr>
                <a:t>Unterstützt Convolutional Neural Networks und </a:t>
              </a:r>
              <a:r>
                <a:rPr lang="de-DE" sz="2000" b="1" spc="20" dirty="0" err="1">
                  <a:solidFill>
                    <a:schemeClr val="bg1"/>
                  </a:solidFill>
                </a:rPr>
                <a:t>Recurrent</a:t>
              </a:r>
              <a:r>
                <a:rPr lang="de-DE" sz="2000" b="1" spc="20" dirty="0">
                  <a:solidFill>
                    <a:schemeClr val="bg1"/>
                  </a:solidFill>
                </a:rPr>
                <a:t> Neural Networks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775970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3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68139" y="415133"/>
            <a:ext cx="6019799" cy="80854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b="1" dirty="0" err="1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Keras</a:t>
            </a:r>
            <a:r>
              <a:rPr lang="en-US" b="1" dirty="0"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b="1" dirty="0" err="1">
                <a:latin typeface="Lato" charset="0"/>
                <a:ea typeface="Lato" charset="0"/>
                <a:cs typeface="Lato" charset="0"/>
              </a:rPr>
              <a:t>Struktur</a:t>
            </a:r>
            <a:endParaRPr lang="de-DE" b="1" dirty="0">
              <a:solidFill>
                <a:schemeClr val="accent3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3174726" y="1671927"/>
            <a:ext cx="5867400" cy="8382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err="1"/>
              <a:t>Keras</a:t>
            </a:r>
            <a:endParaRPr lang="de-DE" sz="3200" dirty="0"/>
          </a:p>
        </p:txBody>
      </p:sp>
      <p:sp>
        <p:nvSpPr>
          <p:cNvPr id="5" name="Abgerundetes Rechteck 4"/>
          <p:cNvSpPr/>
          <p:nvPr/>
        </p:nvSpPr>
        <p:spPr>
          <a:xfrm>
            <a:off x="3176903" y="2734254"/>
            <a:ext cx="2819400" cy="8382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Sequentiell</a:t>
            </a:r>
          </a:p>
        </p:txBody>
      </p:sp>
      <p:sp>
        <p:nvSpPr>
          <p:cNvPr id="6" name="Abgerundetes Rechteck 5"/>
          <p:cNvSpPr/>
          <p:nvPr/>
        </p:nvSpPr>
        <p:spPr>
          <a:xfrm>
            <a:off x="6148703" y="2734254"/>
            <a:ext cx="2895600" cy="8382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Funktionale API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3174725" y="3796581"/>
            <a:ext cx="5867400" cy="8382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/>
              <a:t>Keras</a:t>
            </a:r>
            <a:r>
              <a:rPr lang="de-DE" sz="2400" dirty="0"/>
              <a:t> Model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3176903" y="4858908"/>
            <a:ext cx="1524000" cy="8382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Layer</a:t>
            </a:r>
          </a:p>
        </p:txBody>
      </p:sp>
      <p:sp>
        <p:nvSpPr>
          <p:cNvPr id="9" name="Abgerundetes Rechteck 8"/>
          <p:cNvSpPr/>
          <p:nvPr/>
        </p:nvSpPr>
        <p:spPr>
          <a:xfrm>
            <a:off x="4863552" y="4858908"/>
            <a:ext cx="1524000" cy="8382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Losses</a:t>
            </a:r>
            <a:endParaRPr lang="de-DE" dirty="0"/>
          </a:p>
        </p:txBody>
      </p:sp>
      <p:sp>
        <p:nvSpPr>
          <p:cNvPr id="10" name="Abgerundetes Rechteck 9"/>
          <p:cNvSpPr/>
          <p:nvPr/>
        </p:nvSpPr>
        <p:spPr>
          <a:xfrm>
            <a:off x="6496727" y="4858908"/>
            <a:ext cx="1524000" cy="8382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Optimizers</a:t>
            </a:r>
            <a:endParaRPr lang="de-DE" dirty="0"/>
          </a:p>
        </p:txBody>
      </p:sp>
      <p:sp>
        <p:nvSpPr>
          <p:cNvPr id="11" name="Abgerundetes Rechteck 10"/>
          <p:cNvSpPr/>
          <p:nvPr/>
        </p:nvSpPr>
        <p:spPr>
          <a:xfrm>
            <a:off x="8129902" y="4858908"/>
            <a:ext cx="914400" cy="8382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9109145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4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68139" y="415133"/>
            <a:ext cx="6019799" cy="80854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b="1" dirty="0" err="1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Keras</a:t>
            </a:r>
            <a:r>
              <a:rPr lang="en-US" b="1" dirty="0"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b="1" dirty="0" err="1">
                <a:latin typeface="Lato" charset="0"/>
                <a:ea typeface="Lato" charset="0"/>
                <a:cs typeface="Lato" charset="0"/>
              </a:rPr>
              <a:t>Vorgehen</a:t>
            </a:r>
            <a:endParaRPr lang="de-DE" b="1" dirty="0">
              <a:solidFill>
                <a:schemeClr val="accent3"/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62000" y="2982376"/>
            <a:ext cx="2866769" cy="2272185"/>
            <a:chOff x="1811131" y="2468069"/>
            <a:chExt cx="2866769" cy="2272185"/>
          </a:xfrm>
        </p:grpSpPr>
        <p:sp>
          <p:nvSpPr>
            <p:cNvPr id="5" name="Freeform 4"/>
            <p:cNvSpPr/>
            <p:nvPr/>
          </p:nvSpPr>
          <p:spPr>
            <a:xfrm>
              <a:off x="1811131" y="2468069"/>
              <a:ext cx="1776784" cy="1465475"/>
            </a:xfrm>
            <a:custGeom>
              <a:avLst/>
              <a:gdLst>
                <a:gd name="connsiteX0" fmla="*/ 0 w 1685037"/>
                <a:gd name="connsiteY0" fmla="*/ 138980 h 1389803"/>
                <a:gd name="connsiteX1" fmla="*/ 138980 w 1685037"/>
                <a:gd name="connsiteY1" fmla="*/ 0 h 1389803"/>
                <a:gd name="connsiteX2" fmla="*/ 1546057 w 1685037"/>
                <a:gd name="connsiteY2" fmla="*/ 0 h 1389803"/>
                <a:gd name="connsiteX3" fmla="*/ 1685037 w 1685037"/>
                <a:gd name="connsiteY3" fmla="*/ 138980 h 1389803"/>
                <a:gd name="connsiteX4" fmla="*/ 1685037 w 1685037"/>
                <a:gd name="connsiteY4" fmla="*/ 1250823 h 1389803"/>
                <a:gd name="connsiteX5" fmla="*/ 1546057 w 1685037"/>
                <a:gd name="connsiteY5" fmla="*/ 1389803 h 1389803"/>
                <a:gd name="connsiteX6" fmla="*/ 138980 w 1685037"/>
                <a:gd name="connsiteY6" fmla="*/ 1389803 h 1389803"/>
                <a:gd name="connsiteX7" fmla="*/ 0 w 1685037"/>
                <a:gd name="connsiteY7" fmla="*/ 1250823 h 1389803"/>
                <a:gd name="connsiteX8" fmla="*/ 0 w 1685037"/>
                <a:gd name="connsiteY8" fmla="*/ 138980 h 1389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5037" h="1389803">
                  <a:moveTo>
                    <a:pt x="0" y="138980"/>
                  </a:moveTo>
                  <a:cubicBezTo>
                    <a:pt x="0" y="62223"/>
                    <a:pt x="62223" y="0"/>
                    <a:pt x="138980" y="0"/>
                  </a:cubicBezTo>
                  <a:lnTo>
                    <a:pt x="1546057" y="0"/>
                  </a:lnTo>
                  <a:cubicBezTo>
                    <a:pt x="1622814" y="0"/>
                    <a:pt x="1685037" y="62223"/>
                    <a:pt x="1685037" y="138980"/>
                  </a:cubicBezTo>
                  <a:lnTo>
                    <a:pt x="1685037" y="1250823"/>
                  </a:lnTo>
                  <a:cubicBezTo>
                    <a:pt x="1685037" y="1327580"/>
                    <a:pt x="1622814" y="1389803"/>
                    <a:pt x="1546057" y="1389803"/>
                  </a:cubicBezTo>
                  <a:lnTo>
                    <a:pt x="138980" y="1389803"/>
                  </a:lnTo>
                  <a:cubicBezTo>
                    <a:pt x="62223" y="1389803"/>
                    <a:pt x="0" y="1327580"/>
                    <a:pt x="0" y="1250823"/>
                  </a:cubicBezTo>
                  <a:lnTo>
                    <a:pt x="0" y="138980"/>
                  </a:lnTo>
                  <a:close/>
                </a:path>
              </a:pathLst>
            </a:cu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9133" tIns="89133" rIns="89133" bIns="386948" numCol="1" spcCol="1270" anchor="t" anchorCtr="0">
              <a:noAutofit/>
            </a:bodyPr>
            <a:lstStyle/>
            <a:p>
              <a:pPr marL="285750" lvl="1" indent="-28575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000" kern="1200"/>
            </a:p>
            <a:p>
              <a:pPr marL="285750" lvl="1" indent="-28575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000" kern="1200"/>
            </a:p>
          </p:txBody>
        </p:sp>
        <p:sp>
          <p:nvSpPr>
            <p:cNvPr id="6" name="Shape 5"/>
            <p:cNvSpPr/>
            <p:nvPr/>
          </p:nvSpPr>
          <p:spPr>
            <a:xfrm>
              <a:off x="2830817" y="2893171"/>
              <a:ext cx="1847083" cy="1847083"/>
            </a:xfrm>
            <a:prstGeom prst="leftCircularArrow">
              <a:avLst>
                <a:gd name="adj1" fmla="val 2550"/>
                <a:gd name="adj2" fmla="val 309429"/>
                <a:gd name="adj3" fmla="val 2084940"/>
                <a:gd name="adj4" fmla="val 9024489"/>
                <a:gd name="adj5" fmla="val 2975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reeform 6"/>
            <p:cNvSpPr/>
            <p:nvPr/>
          </p:nvSpPr>
          <p:spPr>
            <a:xfrm>
              <a:off x="2205971" y="3619514"/>
              <a:ext cx="1579363" cy="628061"/>
            </a:xfrm>
            <a:custGeom>
              <a:avLst/>
              <a:gdLst>
                <a:gd name="connsiteX0" fmla="*/ 0 w 1497810"/>
                <a:gd name="connsiteY0" fmla="*/ 59563 h 595630"/>
                <a:gd name="connsiteX1" fmla="*/ 59563 w 1497810"/>
                <a:gd name="connsiteY1" fmla="*/ 0 h 595630"/>
                <a:gd name="connsiteX2" fmla="*/ 1438247 w 1497810"/>
                <a:gd name="connsiteY2" fmla="*/ 0 h 595630"/>
                <a:gd name="connsiteX3" fmla="*/ 1497810 w 1497810"/>
                <a:gd name="connsiteY3" fmla="*/ 59563 h 595630"/>
                <a:gd name="connsiteX4" fmla="*/ 1497810 w 1497810"/>
                <a:gd name="connsiteY4" fmla="*/ 536067 h 595630"/>
                <a:gd name="connsiteX5" fmla="*/ 1438247 w 1497810"/>
                <a:gd name="connsiteY5" fmla="*/ 595630 h 595630"/>
                <a:gd name="connsiteX6" fmla="*/ 59563 w 1497810"/>
                <a:gd name="connsiteY6" fmla="*/ 595630 h 595630"/>
                <a:gd name="connsiteX7" fmla="*/ 0 w 1497810"/>
                <a:gd name="connsiteY7" fmla="*/ 536067 h 595630"/>
                <a:gd name="connsiteX8" fmla="*/ 0 w 1497810"/>
                <a:gd name="connsiteY8" fmla="*/ 59563 h 595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7810" h="595630">
                  <a:moveTo>
                    <a:pt x="0" y="59563"/>
                  </a:moveTo>
                  <a:cubicBezTo>
                    <a:pt x="0" y="26667"/>
                    <a:pt x="26667" y="0"/>
                    <a:pt x="59563" y="0"/>
                  </a:cubicBezTo>
                  <a:lnTo>
                    <a:pt x="1438247" y="0"/>
                  </a:lnTo>
                  <a:cubicBezTo>
                    <a:pt x="1471143" y="0"/>
                    <a:pt x="1497810" y="26667"/>
                    <a:pt x="1497810" y="59563"/>
                  </a:cubicBezTo>
                  <a:lnTo>
                    <a:pt x="1497810" y="536067"/>
                  </a:lnTo>
                  <a:cubicBezTo>
                    <a:pt x="1497810" y="568963"/>
                    <a:pt x="1471143" y="595630"/>
                    <a:pt x="1438247" y="595630"/>
                  </a:cubicBezTo>
                  <a:lnTo>
                    <a:pt x="59563" y="595630"/>
                  </a:lnTo>
                  <a:cubicBezTo>
                    <a:pt x="26667" y="595630"/>
                    <a:pt x="0" y="568963"/>
                    <a:pt x="0" y="536067"/>
                  </a:cubicBezTo>
                  <a:lnTo>
                    <a:pt x="0" y="59563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2215" tIns="60625" rIns="82215" bIns="60625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400" kern="1200"/>
            </a:p>
          </p:txBody>
        </p:sp>
        <p:sp>
          <p:nvSpPr>
            <p:cNvPr id="8" name="TextBox 15"/>
            <p:cNvSpPr txBox="1"/>
            <p:nvPr/>
          </p:nvSpPr>
          <p:spPr>
            <a:xfrm>
              <a:off x="2593858" y="3752725"/>
              <a:ext cx="809517" cy="361637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400" b="1" spc="20" dirty="0" err="1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Schritt</a:t>
              </a:r>
              <a:r>
                <a:rPr lang="en-US" sz="1400" b="1" spc="2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 01</a:t>
              </a:r>
            </a:p>
          </p:txBody>
        </p:sp>
        <p:sp>
          <p:nvSpPr>
            <p:cNvPr id="11" name="TextBox 21"/>
            <p:cNvSpPr txBox="1"/>
            <p:nvPr/>
          </p:nvSpPr>
          <p:spPr>
            <a:xfrm>
              <a:off x="1822464" y="2893171"/>
              <a:ext cx="1776784" cy="553998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Features und Labels </a:t>
              </a: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vorbereiten</a:t>
              </a:r>
              <a:endPara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" name="Group 26"/>
          <p:cNvGrpSpPr/>
          <p:nvPr/>
        </p:nvGrpSpPr>
        <p:grpSpPr>
          <a:xfrm>
            <a:off x="5159023" y="2982376"/>
            <a:ext cx="2866770" cy="2272185"/>
            <a:chOff x="6208154" y="2468069"/>
            <a:chExt cx="2866770" cy="2272185"/>
          </a:xfrm>
        </p:grpSpPr>
        <p:sp>
          <p:nvSpPr>
            <p:cNvPr id="13" name="Freeform 10"/>
            <p:cNvSpPr/>
            <p:nvPr/>
          </p:nvSpPr>
          <p:spPr>
            <a:xfrm>
              <a:off x="6208154" y="2468069"/>
              <a:ext cx="1776784" cy="1465475"/>
            </a:xfrm>
            <a:custGeom>
              <a:avLst/>
              <a:gdLst>
                <a:gd name="connsiteX0" fmla="*/ 0 w 1685037"/>
                <a:gd name="connsiteY0" fmla="*/ 138980 h 1389803"/>
                <a:gd name="connsiteX1" fmla="*/ 138980 w 1685037"/>
                <a:gd name="connsiteY1" fmla="*/ 0 h 1389803"/>
                <a:gd name="connsiteX2" fmla="*/ 1546057 w 1685037"/>
                <a:gd name="connsiteY2" fmla="*/ 0 h 1389803"/>
                <a:gd name="connsiteX3" fmla="*/ 1685037 w 1685037"/>
                <a:gd name="connsiteY3" fmla="*/ 138980 h 1389803"/>
                <a:gd name="connsiteX4" fmla="*/ 1685037 w 1685037"/>
                <a:gd name="connsiteY4" fmla="*/ 1250823 h 1389803"/>
                <a:gd name="connsiteX5" fmla="*/ 1546057 w 1685037"/>
                <a:gd name="connsiteY5" fmla="*/ 1389803 h 1389803"/>
                <a:gd name="connsiteX6" fmla="*/ 138980 w 1685037"/>
                <a:gd name="connsiteY6" fmla="*/ 1389803 h 1389803"/>
                <a:gd name="connsiteX7" fmla="*/ 0 w 1685037"/>
                <a:gd name="connsiteY7" fmla="*/ 1250823 h 1389803"/>
                <a:gd name="connsiteX8" fmla="*/ 0 w 1685037"/>
                <a:gd name="connsiteY8" fmla="*/ 138980 h 1389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5037" h="1389803">
                  <a:moveTo>
                    <a:pt x="0" y="138980"/>
                  </a:moveTo>
                  <a:cubicBezTo>
                    <a:pt x="0" y="62223"/>
                    <a:pt x="62223" y="0"/>
                    <a:pt x="138980" y="0"/>
                  </a:cubicBezTo>
                  <a:lnTo>
                    <a:pt x="1546057" y="0"/>
                  </a:lnTo>
                  <a:cubicBezTo>
                    <a:pt x="1622814" y="0"/>
                    <a:pt x="1685037" y="62223"/>
                    <a:pt x="1685037" y="138980"/>
                  </a:cubicBezTo>
                  <a:lnTo>
                    <a:pt x="1685037" y="1250823"/>
                  </a:lnTo>
                  <a:cubicBezTo>
                    <a:pt x="1685037" y="1327580"/>
                    <a:pt x="1622814" y="1389803"/>
                    <a:pt x="1546057" y="1389803"/>
                  </a:cubicBezTo>
                  <a:lnTo>
                    <a:pt x="138980" y="1389803"/>
                  </a:lnTo>
                  <a:cubicBezTo>
                    <a:pt x="62223" y="1389803"/>
                    <a:pt x="0" y="1327580"/>
                    <a:pt x="0" y="1250823"/>
                  </a:cubicBezTo>
                  <a:lnTo>
                    <a:pt x="0" y="138980"/>
                  </a:lnTo>
                  <a:close/>
                </a:path>
              </a:pathLst>
            </a:custGeom>
            <a:ln>
              <a:solidFill>
                <a:srgbClr val="0070C0"/>
              </a:solidFill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9133" tIns="89133" rIns="89133" bIns="386948" numCol="1" spcCol="1270" anchor="t" anchorCtr="0">
              <a:noAutofit/>
            </a:bodyPr>
            <a:lstStyle/>
            <a:p>
              <a:pPr marL="285750" lvl="1" indent="-28575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000" kern="1200"/>
            </a:p>
            <a:p>
              <a:pPr marL="285750" lvl="1" indent="-28575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000" kern="1200"/>
            </a:p>
          </p:txBody>
        </p:sp>
        <p:sp>
          <p:nvSpPr>
            <p:cNvPr id="14" name="Shape 11"/>
            <p:cNvSpPr/>
            <p:nvPr/>
          </p:nvSpPr>
          <p:spPr>
            <a:xfrm>
              <a:off x="7227841" y="2893171"/>
              <a:ext cx="1847083" cy="1847083"/>
            </a:xfrm>
            <a:prstGeom prst="leftCircularArrow">
              <a:avLst>
                <a:gd name="adj1" fmla="val 2550"/>
                <a:gd name="adj2" fmla="val 309429"/>
                <a:gd name="adj3" fmla="val 2084940"/>
                <a:gd name="adj4" fmla="val 9024489"/>
                <a:gd name="adj5" fmla="val 2975"/>
              </a:avLst>
            </a:prstGeom>
            <a:solidFill>
              <a:srgbClr val="0070C0"/>
            </a:solidFill>
            <a:ln>
              <a:noFill/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Freeform 12"/>
            <p:cNvSpPr/>
            <p:nvPr/>
          </p:nvSpPr>
          <p:spPr>
            <a:xfrm>
              <a:off x="6602995" y="3619514"/>
              <a:ext cx="1579363" cy="628061"/>
            </a:xfrm>
            <a:custGeom>
              <a:avLst/>
              <a:gdLst>
                <a:gd name="connsiteX0" fmla="*/ 0 w 1497810"/>
                <a:gd name="connsiteY0" fmla="*/ 59563 h 595630"/>
                <a:gd name="connsiteX1" fmla="*/ 59563 w 1497810"/>
                <a:gd name="connsiteY1" fmla="*/ 0 h 595630"/>
                <a:gd name="connsiteX2" fmla="*/ 1438247 w 1497810"/>
                <a:gd name="connsiteY2" fmla="*/ 0 h 595630"/>
                <a:gd name="connsiteX3" fmla="*/ 1497810 w 1497810"/>
                <a:gd name="connsiteY3" fmla="*/ 59563 h 595630"/>
                <a:gd name="connsiteX4" fmla="*/ 1497810 w 1497810"/>
                <a:gd name="connsiteY4" fmla="*/ 536067 h 595630"/>
                <a:gd name="connsiteX5" fmla="*/ 1438247 w 1497810"/>
                <a:gd name="connsiteY5" fmla="*/ 595630 h 595630"/>
                <a:gd name="connsiteX6" fmla="*/ 59563 w 1497810"/>
                <a:gd name="connsiteY6" fmla="*/ 595630 h 595630"/>
                <a:gd name="connsiteX7" fmla="*/ 0 w 1497810"/>
                <a:gd name="connsiteY7" fmla="*/ 536067 h 595630"/>
                <a:gd name="connsiteX8" fmla="*/ 0 w 1497810"/>
                <a:gd name="connsiteY8" fmla="*/ 59563 h 595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7810" h="595630">
                  <a:moveTo>
                    <a:pt x="0" y="59563"/>
                  </a:moveTo>
                  <a:cubicBezTo>
                    <a:pt x="0" y="26667"/>
                    <a:pt x="26667" y="0"/>
                    <a:pt x="59563" y="0"/>
                  </a:cubicBezTo>
                  <a:lnTo>
                    <a:pt x="1438247" y="0"/>
                  </a:lnTo>
                  <a:cubicBezTo>
                    <a:pt x="1471143" y="0"/>
                    <a:pt x="1497810" y="26667"/>
                    <a:pt x="1497810" y="59563"/>
                  </a:cubicBezTo>
                  <a:lnTo>
                    <a:pt x="1497810" y="536067"/>
                  </a:lnTo>
                  <a:cubicBezTo>
                    <a:pt x="1497810" y="568963"/>
                    <a:pt x="1471143" y="595630"/>
                    <a:pt x="1438247" y="595630"/>
                  </a:cubicBezTo>
                  <a:lnTo>
                    <a:pt x="59563" y="595630"/>
                  </a:lnTo>
                  <a:cubicBezTo>
                    <a:pt x="26667" y="595630"/>
                    <a:pt x="0" y="568963"/>
                    <a:pt x="0" y="536067"/>
                  </a:cubicBezTo>
                  <a:lnTo>
                    <a:pt x="0" y="59563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2215" tIns="60625" rIns="82215" bIns="60625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400" kern="1200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6987919" y="3753472"/>
              <a:ext cx="809517" cy="361637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400" b="1" spc="20" dirty="0" err="1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Schritt</a:t>
              </a:r>
              <a:r>
                <a:rPr lang="en-US" sz="1400" b="1" spc="2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 03</a:t>
              </a:r>
            </a:p>
          </p:txBody>
        </p:sp>
        <p:sp>
          <p:nvSpPr>
            <p:cNvPr id="20" name="TextBox 24"/>
            <p:cNvSpPr txBox="1"/>
            <p:nvPr/>
          </p:nvSpPr>
          <p:spPr>
            <a:xfrm>
              <a:off x="6232102" y="2947611"/>
              <a:ext cx="1776784" cy="52905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Innere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Schichten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definieren</a:t>
              </a:r>
            </a:p>
          </p:txBody>
        </p:sp>
      </p:grpSp>
      <p:grpSp>
        <p:nvGrpSpPr>
          <p:cNvPr id="21" name="Group 25"/>
          <p:cNvGrpSpPr/>
          <p:nvPr/>
        </p:nvGrpSpPr>
        <p:grpSpPr>
          <a:xfrm>
            <a:off x="2960511" y="2118206"/>
            <a:ext cx="3078996" cy="2329645"/>
            <a:chOff x="4009642" y="1603899"/>
            <a:chExt cx="3078996" cy="2329645"/>
          </a:xfrm>
        </p:grpSpPr>
        <p:sp>
          <p:nvSpPr>
            <p:cNvPr id="22" name="Freeform 7"/>
            <p:cNvSpPr/>
            <p:nvPr/>
          </p:nvSpPr>
          <p:spPr>
            <a:xfrm>
              <a:off x="4009642" y="2468069"/>
              <a:ext cx="1776784" cy="1465475"/>
            </a:xfrm>
            <a:custGeom>
              <a:avLst/>
              <a:gdLst>
                <a:gd name="connsiteX0" fmla="*/ 0 w 1685037"/>
                <a:gd name="connsiteY0" fmla="*/ 138980 h 1389803"/>
                <a:gd name="connsiteX1" fmla="*/ 138980 w 1685037"/>
                <a:gd name="connsiteY1" fmla="*/ 0 h 1389803"/>
                <a:gd name="connsiteX2" fmla="*/ 1546057 w 1685037"/>
                <a:gd name="connsiteY2" fmla="*/ 0 h 1389803"/>
                <a:gd name="connsiteX3" fmla="*/ 1685037 w 1685037"/>
                <a:gd name="connsiteY3" fmla="*/ 138980 h 1389803"/>
                <a:gd name="connsiteX4" fmla="*/ 1685037 w 1685037"/>
                <a:gd name="connsiteY4" fmla="*/ 1250823 h 1389803"/>
                <a:gd name="connsiteX5" fmla="*/ 1546057 w 1685037"/>
                <a:gd name="connsiteY5" fmla="*/ 1389803 h 1389803"/>
                <a:gd name="connsiteX6" fmla="*/ 138980 w 1685037"/>
                <a:gd name="connsiteY6" fmla="*/ 1389803 h 1389803"/>
                <a:gd name="connsiteX7" fmla="*/ 0 w 1685037"/>
                <a:gd name="connsiteY7" fmla="*/ 1250823 h 1389803"/>
                <a:gd name="connsiteX8" fmla="*/ 0 w 1685037"/>
                <a:gd name="connsiteY8" fmla="*/ 138980 h 1389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5037" h="1389803">
                  <a:moveTo>
                    <a:pt x="0" y="138980"/>
                  </a:moveTo>
                  <a:cubicBezTo>
                    <a:pt x="0" y="62223"/>
                    <a:pt x="62223" y="0"/>
                    <a:pt x="138980" y="0"/>
                  </a:cubicBezTo>
                  <a:lnTo>
                    <a:pt x="1546057" y="0"/>
                  </a:lnTo>
                  <a:cubicBezTo>
                    <a:pt x="1622814" y="0"/>
                    <a:pt x="1685037" y="62223"/>
                    <a:pt x="1685037" y="138980"/>
                  </a:cubicBezTo>
                  <a:lnTo>
                    <a:pt x="1685037" y="1250823"/>
                  </a:lnTo>
                  <a:cubicBezTo>
                    <a:pt x="1685037" y="1327580"/>
                    <a:pt x="1622814" y="1389803"/>
                    <a:pt x="1546057" y="1389803"/>
                  </a:cubicBezTo>
                  <a:lnTo>
                    <a:pt x="138980" y="1389803"/>
                  </a:lnTo>
                  <a:cubicBezTo>
                    <a:pt x="62223" y="1389803"/>
                    <a:pt x="0" y="1327580"/>
                    <a:pt x="0" y="1250823"/>
                  </a:cubicBezTo>
                  <a:lnTo>
                    <a:pt x="0" y="138980"/>
                  </a:lnTo>
                  <a:close/>
                </a:path>
              </a:pathLst>
            </a:cu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9133" tIns="386948" rIns="89133" bIns="89133" numCol="1" spcCol="1270" anchor="t" anchorCtr="0">
              <a:noAutofit/>
            </a:bodyPr>
            <a:lstStyle/>
            <a:p>
              <a:pPr marL="285750" lvl="1" indent="-28575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000" kern="1200"/>
            </a:p>
            <a:p>
              <a:pPr marL="285750" lvl="1" indent="-28575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000" kern="1200"/>
            </a:p>
          </p:txBody>
        </p:sp>
        <p:sp>
          <p:nvSpPr>
            <p:cNvPr id="23" name="Circular Arrow 8"/>
            <p:cNvSpPr/>
            <p:nvPr/>
          </p:nvSpPr>
          <p:spPr>
            <a:xfrm>
              <a:off x="5014522" y="1603899"/>
              <a:ext cx="2074116" cy="2074116"/>
            </a:xfrm>
            <a:prstGeom prst="circularArrow">
              <a:avLst>
                <a:gd name="adj1" fmla="val 2271"/>
                <a:gd name="adj2" fmla="val 273786"/>
                <a:gd name="adj3" fmla="val 19550703"/>
                <a:gd name="adj4" fmla="val 12575511"/>
                <a:gd name="adj5" fmla="val 265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Freeform 9"/>
            <p:cNvSpPr/>
            <p:nvPr/>
          </p:nvSpPr>
          <p:spPr>
            <a:xfrm>
              <a:off x="4404483" y="2154038"/>
              <a:ext cx="1579363" cy="628061"/>
            </a:xfrm>
            <a:custGeom>
              <a:avLst/>
              <a:gdLst>
                <a:gd name="connsiteX0" fmla="*/ 0 w 1497810"/>
                <a:gd name="connsiteY0" fmla="*/ 59563 h 595630"/>
                <a:gd name="connsiteX1" fmla="*/ 59563 w 1497810"/>
                <a:gd name="connsiteY1" fmla="*/ 0 h 595630"/>
                <a:gd name="connsiteX2" fmla="*/ 1438247 w 1497810"/>
                <a:gd name="connsiteY2" fmla="*/ 0 h 595630"/>
                <a:gd name="connsiteX3" fmla="*/ 1497810 w 1497810"/>
                <a:gd name="connsiteY3" fmla="*/ 59563 h 595630"/>
                <a:gd name="connsiteX4" fmla="*/ 1497810 w 1497810"/>
                <a:gd name="connsiteY4" fmla="*/ 536067 h 595630"/>
                <a:gd name="connsiteX5" fmla="*/ 1438247 w 1497810"/>
                <a:gd name="connsiteY5" fmla="*/ 595630 h 595630"/>
                <a:gd name="connsiteX6" fmla="*/ 59563 w 1497810"/>
                <a:gd name="connsiteY6" fmla="*/ 595630 h 595630"/>
                <a:gd name="connsiteX7" fmla="*/ 0 w 1497810"/>
                <a:gd name="connsiteY7" fmla="*/ 536067 h 595630"/>
                <a:gd name="connsiteX8" fmla="*/ 0 w 1497810"/>
                <a:gd name="connsiteY8" fmla="*/ 59563 h 595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7810" h="595630">
                  <a:moveTo>
                    <a:pt x="0" y="59563"/>
                  </a:moveTo>
                  <a:cubicBezTo>
                    <a:pt x="0" y="26667"/>
                    <a:pt x="26667" y="0"/>
                    <a:pt x="59563" y="0"/>
                  </a:cubicBezTo>
                  <a:lnTo>
                    <a:pt x="1438247" y="0"/>
                  </a:lnTo>
                  <a:cubicBezTo>
                    <a:pt x="1471143" y="0"/>
                    <a:pt x="1497810" y="26667"/>
                    <a:pt x="1497810" y="59563"/>
                  </a:cubicBezTo>
                  <a:lnTo>
                    <a:pt x="1497810" y="536067"/>
                  </a:lnTo>
                  <a:cubicBezTo>
                    <a:pt x="1497810" y="568963"/>
                    <a:pt x="1471143" y="595630"/>
                    <a:pt x="1438247" y="595630"/>
                  </a:cubicBezTo>
                  <a:lnTo>
                    <a:pt x="59563" y="595630"/>
                  </a:lnTo>
                  <a:cubicBezTo>
                    <a:pt x="26667" y="595630"/>
                    <a:pt x="0" y="568963"/>
                    <a:pt x="0" y="536067"/>
                  </a:cubicBezTo>
                  <a:lnTo>
                    <a:pt x="0" y="59563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2215" tIns="60625" rIns="82215" bIns="60625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400" kern="1200"/>
            </a:p>
          </p:txBody>
        </p:sp>
        <p:sp>
          <p:nvSpPr>
            <p:cNvPr id="25" name="TextBox 16"/>
            <p:cNvSpPr txBox="1"/>
            <p:nvPr/>
          </p:nvSpPr>
          <p:spPr>
            <a:xfrm>
              <a:off x="4789408" y="2287250"/>
              <a:ext cx="809517" cy="361637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400" b="1" spc="20" dirty="0" err="1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Schritt</a:t>
              </a:r>
              <a:r>
                <a:rPr lang="en-US" sz="1400" b="1" spc="2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 02</a:t>
              </a:r>
            </a:p>
          </p:txBody>
        </p:sp>
        <p:sp>
          <p:nvSpPr>
            <p:cNvPr id="28" name="TextBox 30"/>
            <p:cNvSpPr txBox="1"/>
            <p:nvPr/>
          </p:nvSpPr>
          <p:spPr>
            <a:xfrm>
              <a:off x="4009642" y="2923807"/>
              <a:ext cx="1776784" cy="553998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Erstelle den Input Layer </a:t>
              </a: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für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die Features</a:t>
              </a:r>
            </a:p>
          </p:txBody>
        </p:sp>
      </p:grpSp>
      <p:grpSp>
        <p:nvGrpSpPr>
          <p:cNvPr id="29" name="Group 27"/>
          <p:cNvGrpSpPr/>
          <p:nvPr/>
        </p:nvGrpSpPr>
        <p:grpSpPr>
          <a:xfrm>
            <a:off x="7357535" y="2668345"/>
            <a:ext cx="1974203" cy="1779506"/>
            <a:chOff x="8406666" y="2154038"/>
            <a:chExt cx="1974203" cy="1779506"/>
          </a:xfrm>
        </p:grpSpPr>
        <p:sp>
          <p:nvSpPr>
            <p:cNvPr id="30" name="Rounded Rectangle 13"/>
            <p:cNvSpPr/>
            <p:nvPr/>
          </p:nvSpPr>
          <p:spPr>
            <a:xfrm>
              <a:off x="8406666" y="2468069"/>
              <a:ext cx="1776784" cy="1465475"/>
            </a:xfrm>
            <a:prstGeom prst="roundRect">
              <a:avLst>
                <a:gd name="adj" fmla="val 10000"/>
              </a:avLst>
            </a:prstGeom>
            <a:ln>
              <a:solidFill>
                <a:srgbClr val="00B0F0"/>
              </a:solidFill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Freeform 14"/>
            <p:cNvSpPr/>
            <p:nvPr/>
          </p:nvSpPr>
          <p:spPr>
            <a:xfrm>
              <a:off x="8801506" y="2154038"/>
              <a:ext cx="1579363" cy="628061"/>
            </a:xfrm>
            <a:custGeom>
              <a:avLst/>
              <a:gdLst>
                <a:gd name="connsiteX0" fmla="*/ 0 w 1497810"/>
                <a:gd name="connsiteY0" fmla="*/ 59563 h 595630"/>
                <a:gd name="connsiteX1" fmla="*/ 59563 w 1497810"/>
                <a:gd name="connsiteY1" fmla="*/ 0 h 595630"/>
                <a:gd name="connsiteX2" fmla="*/ 1438247 w 1497810"/>
                <a:gd name="connsiteY2" fmla="*/ 0 h 595630"/>
                <a:gd name="connsiteX3" fmla="*/ 1497810 w 1497810"/>
                <a:gd name="connsiteY3" fmla="*/ 59563 h 595630"/>
                <a:gd name="connsiteX4" fmla="*/ 1497810 w 1497810"/>
                <a:gd name="connsiteY4" fmla="*/ 536067 h 595630"/>
                <a:gd name="connsiteX5" fmla="*/ 1438247 w 1497810"/>
                <a:gd name="connsiteY5" fmla="*/ 595630 h 595630"/>
                <a:gd name="connsiteX6" fmla="*/ 59563 w 1497810"/>
                <a:gd name="connsiteY6" fmla="*/ 595630 h 595630"/>
                <a:gd name="connsiteX7" fmla="*/ 0 w 1497810"/>
                <a:gd name="connsiteY7" fmla="*/ 536067 h 595630"/>
                <a:gd name="connsiteX8" fmla="*/ 0 w 1497810"/>
                <a:gd name="connsiteY8" fmla="*/ 59563 h 595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7810" h="595630">
                  <a:moveTo>
                    <a:pt x="0" y="59563"/>
                  </a:moveTo>
                  <a:cubicBezTo>
                    <a:pt x="0" y="26667"/>
                    <a:pt x="26667" y="0"/>
                    <a:pt x="59563" y="0"/>
                  </a:cubicBezTo>
                  <a:lnTo>
                    <a:pt x="1438247" y="0"/>
                  </a:lnTo>
                  <a:cubicBezTo>
                    <a:pt x="1471143" y="0"/>
                    <a:pt x="1497810" y="26667"/>
                    <a:pt x="1497810" y="59563"/>
                  </a:cubicBezTo>
                  <a:lnTo>
                    <a:pt x="1497810" y="536067"/>
                  </a:lnTo>
                  <a:cubicBezTo>
                    <a:pt x="1497810" y="568963"/>
                    <a:pt x="1471143" y="595630"/>
                    <a:pt x="1438247" y="595630"/>
                  </a:cubicBezTo>
                  <a:lnTo>
                    <a:pt x="59563" y="595630"/>
                  </a:lnTo>
                  <a:cubicBezTo>
                    <a:pt x="26667" y="595630"/>
                    <a:pt x="0" y="568963"/>
                    <a:pt x="0" y="536067"/>
                  </a:cubicBezTo>
                  <a:lnTo>
                    <a:pt x="0" y="59563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2215" tIns="60625" rIns="82215" bIns="60625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400" kern="1200"/>
            </a:p>
          </p:txBody>
        </p:sp>
        <p:sp>
          <p:nvSpPr>
            <p:cNvPr id="32" name="TextBox 18"/>
            <p:cNvSpPr txBox="1"/>
            <p:nvPr/>
          </p:nvSpPr>
          <p:spPr>
            <a:xfrm>
              <a:off x="9186430" y="2289530"/>
              <a:ext cx="809517" cy="361637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400" b="1" spc="20" dirty="0" err="1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Schritt</a:t>
              </a:r>
              <a:r>
                <a:rPr lang="en-US" sz="1400" b="1" spc="2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 04</a:t>
              </a:r>
            </a:p>
          </p:txBody>
        </p:sp>
        <p:sp>
          <p:nvSpPr>
            <p:cNvPr id="35" name="TextBox 33"/>
            <p:cNvSpPr txBox="1"/>
            <p:nvPr/>
          </p:nvSpPr>
          <p:spPr>
            <a:xfrm>
              <a:off x="8406666" y="2954425"/>
              <a:ext cx="1776784" cy="78483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Erstelle den Output Layer </a:t>
              </a: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für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die Labels</a:t>
              </a:r>
            </a:p>
            <a:p>
              <a:pPr algn="ctr">
                <a:lnSpc>
                  <a:spcPct val="125000"/>
                </a:lnSpc>
              </a:pPr>
              <a:endPara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39" name="Circular Arrow 8"/>
          <p:cNvSpPr/>
          <p:nvPr/>
        </p:nvSpPr>
        <p:spPr>
          <a:xfrm>
            <a:off x="8302515" y="2132236"/>
            <a:ext cx="2074116" cy="2074116"/>
          </a:xfrm>
          <a:prstGeom prst="circularArrow">
            <a:avLst>
              <a:gd name="adj1" fmla="val 2271"/>
              <a:gd name="adj2" fmla="val 273786"/>
              <a:gd name="adj3" fmla="val 19550703"/>
              <a:gd name="adj4" fmla="val 12575511"/>
              <a:gd name="adj5" fmla="val 2650"/>
            </a:avLst>
          </a:prstGeom>
          <a:solidFill>
            <a:srgbClr val="00B0F0"/>
          </a:solidFill>
          <a:ln>
            <a:noFill/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40" name="Group 26"/>
          <p:cNvGrpSpPr/>
          <p:nvPr/>
        </p:nvGrpSpPr>
        <p:grpSpPr>
          <a:xfrm>
            <a:off x="9529159" y="2982376"/>
            <a:ext cx="1974204" cy="1779506"/>
            <a:chOff x="6208154" y="2468069"/>
            <a:chExt cx="1974204" cy="1779506"/>
          </a:xfrm>
        </p:grpSpPr>
        <p:sp>
          <p:nvSpPr>
            <p:cNvPr id="41" name="Freeform 10"/>
            <p:cNvSpPr/>
            <p:nvPr/>
          </p:nvSpPr>
          <p:spPr>
            <a:xfrm>
              <a:off x="6208154" y="2468069"/>
              <a:ext cx="1776784" cy="1465475"/>
            </a:xfrm>
            <a:custGeom>
              <a:avLst/>
              <a:gdLst>
                <a:gd name="connsiteX0" fmla="*/ 0 w 1685037"/>
                <a:gd name="connsiteY0" fmla="*/ 138980 h 1389803"/>
                <a:gd name="connsiteX1" fmla="*/ 138980 w 1685037"/>
                <a:gd name="connsiteY1" fmla="*/ 0 h 1389803"/>
                <a:gd name="connsiteX2" fmla="*/ 1546057 w 1685037"/>
                <a:gd name="connsiteY2" fmla="*/ 0 h 1389803"/>
                <a:gd name="connsiteX3" fmla="*/ 1685037 w 1685037"/>
                <a:gd name="connsiteY3" fmla="*/ 138980 h 1389803"/>
                <a:gd name="connsiteX4" fmla="*/ 1685037 w 1685037"/>
                <a:gd name="connsiteY4" fmla="*/ 1250823 h 1389803"/>
                <a:gd name="connsiteX5" fmla="*/ 1546057 w 1685037"/>
                <a:gd name="connsiteY5" fmla="*/ 1389803 h 1389803"/>
                <a:gd name="connsiteX6" fmla="*/ 138980 w 1685037"/>
                <a:gd name="connsiteY6" fmla="*/ 1389803 h 1389803"/>
                <a:gd name="connsiteX7" fmla="*/ 0 w 1685037"/>
                <a:gd name="connsiteY7" fmla="*/ 1250823 h 1389803"/>
                <a:gd name="connsiteX8" fmla="*/ 0 w 1685037"/>
                <a:gd name="connsiteY8" fmla="*/ 138980 h 1389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5037" h="1389803">
                  <a:moveTo>
                    <a:pt x="0" y="138980"/>
                  </a:moveTo>
                  <a:cubicBezTo>
                    <a:pt x="0" y="62223"/>
                    <a:pt x="62223" y="0"/>
                    <a:pt x="138980" y="0"/>
                  </a:cubicBezTo>
                  <a:lnTo>
                    <a:pt x="1546057" y="0"/>
                  </a:lnTo>
                  <a:cubicBezTo>
                    <a:pt x="1622814" y="0"/>
                    <a:pt x="1685037" y="62223"/>
                    <a:pt x="1685037" y="138980"/>
                  </a:cubicBezTo>
                  <a:lnTo>
                    <a:pt x="1685037" y="1250823"/>
                  </a:lnTo>
                  <a:cubicBezTo>
                    <a:pt x="1685037" y="1327580"/>
                    <a:pt x="1622814" y="1389803"/>
                    <a:pt x="1546057" y="1389803"/>
                  </a:cubicBezTo>
                  <a:lnTo>
                    <a:pt x="138980" y="1389803"/>
                  </a:lnTo>
                  <a:cubicBezTo>
                    <a:pt x="62223" y="1389803"/>
                    <a:pt x="0" y="1327580"/>
                    <a:pt x="0" y="1250823"/>
                  </a:cubicBezTo>
                  <a:lnTo>
                    <a:pt x="0" y="138980"/>
                  </a:lnTo>
                  <a:close/>
                </a:path>
              </a:pathLst>
            </a:custGeom>
            <a:ln>
              <a:solidFill>
                <a:srgbClr val="0070C0"/>
              </a:solidFill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9133" tIns="89133" rIns="89133" bIns="386948" numCol="1" spcCol="1270" anchor="t" anchorCtr="0">
              <a:noAutofit/>
            </a:bodyPr>
            <a:lstStyle/>
            <a:p>
              <a:pPr marL="285750" lvl="1" indent="-28575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000" kern="1200"/>
            </a:p>
            <a:p>
              <a:pPr marL="285750" lvl="1" indent="-28575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000" kern="1200"/>
            </a:p>
          </p:txBody>
        </p:sp>
        <p:sp>
          <p:nvSpPr>
            <p:cNvPr id="43" name="Freeform 12"/>
            <p:cNvSpPr/>
            <p:nvPr/>
          </p:nvSpPr>
          <p:spPr>
            <a:xfrm>
              <a:off x="6602995" y="3619514"/>
              <a:ext cx="1579363" cy="628061"/>
            </a:xfrm>
            <a:custGeom>
              <a:avLst/>
              <a:gdLst>
                <a:gd name="connsiteX0" fmla="*/ 0 w 1497810"/>
                <a:gd name="connsiteY0" fmla="*/ 59563 h 595630"/>
                <a:gd name="connsiteX1" fmla="*/ 59563 w 1497810"/>
                <a:gd name="connsiteY1" fmla="*/ 0 h 595630"/>
                <a:gd name="connsiteX2" fmla="*/ 1438247 w 1497810"/>
                <a:gd name="connsiteY2" fmla="*/ 0 h 595630"/>
                <a:gd name="connsiteX3" fmla="*/ 1497810 w 1497810"/>
                <a:gd name="connsiteY3" fmla="*/ 59563 h 595630"/>
                <a:gd name="connsiteX4" fmla="*/ 1497810 w 1497810"/>
                <a:gd name="connsiteY4" fmla="*/ 536067 h 595630"/>
                <a:gd name="connsiteX5" fmla="*/ 1438247 w 1497810"/>
                <a:gd name="connsiteY5" fmla="*/ 595630 h 595630"/>
                <a:gd name="connsiteX6" fmla="*/ 59563 w 1497810"/>
                <a:gd name="connsiteY6" fmla="*/ 595630 h 595630"/>
                <a:gd name="connsiteX7" fmla="*/ 0 w 1497810"/>
                <a:gd name="connsiteY7" fmla="*/ 536067 h 595630"/>
                <a:gd name="connsiteX8" fmla="*/ 0 w 1497810"/>
                <a:gd name="connsiteY8" fmla="*/ 59563 h 595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7810" h="595630">
                  <a:moveTo>
                    <a:pt x="0" y="59563"/>
                  </a:moveTo>
                  <a:cubicBezTo>
                    <a:pt x="0" y="26667"/>
                    <a:pt x="26667" y="0"/>
                    <a:pt x="59563" y="0"/>
                  </a:cubicBezTo>
                  <a:lnTo>
                    <a:pt x="1438247" y="0"/>
                  </a:lnTo>
                  <a:cubicBezTo>
                    <a:pt x="1471143" y="0"/>
                    <a:pt x="1497810" y="26667"/>
                    <a:pt x="1497810" y="59563"/>
                  </a:cubicBezTo>
                  <a:lnTo>
                    <a:pt x="1497810" y="536067"/>
                  </a:lnTo>
                  <a:cubicBezTo>
                    <a:pt x="1497810" y="568963"/>
                    <a:pt x="1471143" y="595630"/>
                    <a:pt x="1438247" y="595630"/>
                  </a:cubicBezTo>
                  <a:lnTo>
                    <a:pt x="59563" y="595630"/>
                  </a:lnTo>
                  <a:cubicBezTo>
                    <a:pt x="26667" y="595630"/>
                    <a:pt x="0" y="568963"/>
                    <a:pt x="0" y="536067"/>
                  </a:cubicBezTo>
                  <a:lnTo>
                    <a:pt x="0" y="59563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2215" tIns="60625" rIns="82215" bIns="60625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400" kern="1200"/>
            </a:p>
          </p:txBody>
        </p:sp>
        <p:sp>
          <p:nvSpPr>
            <p:cNvPr id="44" name="TextBox 17"/>
            <p:cNvSpPr txBox="1"/>
            <p:nvPr/>
          </p:nvSpPr>
          <p:spPr>
            <a:xfrm>
              <a:off x="6987919" y="3753472"/>
              <a:ext cx="809517" cy="361637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400" b="1" spc="20" dirty="0" err="1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Schritt</a:t>
              </a:r>
              <a:r>
                <a:rPr lang="en-US" sz="1400" b="1" spc="2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 05</a:t>
              </a:r>
            </a:p>
          </p:txBody>
        </p:sp>
        <p:sp>
          <p:nvSpPr>
            <p:cNvPr id="45" name="TextBox 24"/>
            <p:cNvSpPr txBox="1"/>
            <p:nvPr/>
          </p:nvSpPr>
          <p:spPr>
            <a:xfrm>
              <a:off x="6232102" y="2947611"/>
              <a:ext cx="1776784" cy="32316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Training und Evaluation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346339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0" y="0"/>
            <a:ext cx="6079426" cy="6858000"/>
          </a:xfrm>
          <a:custGeom>
            <a:avLst/>
            <a:gdLst>
              <a:gd name="connsiteX0" fmla="*/ 1752599 w 6079426"/>
              <a:gd name="connsiteY0" fmla="*/ 3957449 h 6858000"/>
              <a:gd name="connsiteX1" fmla="*/ 2264474 w 6079426"/>
              <a:gd name="connsiteY1" fmla="*/ 4169474 h 6858000"/>
              <a:gd name="connsiteX2" fmla="*/ 4953000 w 6079426"/>
              <a:gd name="connsiteY2" fmla="*/ 6858000 h 6858000"/>
              <a:gd name="connsiteX3" fmla="*/ 3927609 w 6079426"/>
              <a:gd name="connsiteY3" fmla="*/ 6858000 h 6858000"/>
              <a:gd name="connsiteX4" fmla="*/ 2905501 w 6079426"/>
              <a:gd name="connsiteY4" fmla="*/ 6858000 h 6858000"/>
              <a:gd name="connsiteX5" fmla="*/ 1880110 w 6079426"/>
              <a:gd name="connsiteY5" fmla="*/ 6858000 h 6858000"/>
              <a:gd name="connsiteX6" fmla="*/ 1663136 w 6079426"/>
              <a:gd name="connsiteY6" fmla="*/ 6641025 h 6858000"/>
              <a:gd name="connsiteX7" fmla="*/ 1663136 w 6079426"/>
              <a:gd name="connsiteY7" fmla="*/ 5617275 h 6858000"/>
              <a:gd name="connsiteX8" fmla="*/ 1664039 w 6079426"/>
              <a:gd name="connsiteY8" fmla="*/ 5616538 h 6858000"/>
              <a:gd name="connsiteX9" fmla="*/ 1240725 w 6079426"/>
              <a:gd name="connsiteY9" fmla="*/ 5193224 h 6858000"/>
              <a:gd name="connsiteX10" fmla="*/ 1240725 w 6079426"/>
              <a:gd name="connsiteY10" fmla="*/ 4169474 h 6858000"/>
              <a:gd name="connsiteX11" fmla="*/ 1752599 w 6079426"/>
              <a:gd name="connsiteY11" fmla="*/ 3957449 h 6858000"/>
              <a:gd name="connsiteX12" fmla="*/ 2514600 w 6079426"/>
              <a:gd name="connsiteY12" fmla="*/ 0 h 6858000"/>
              <a:gd name="connsiteX13" fmla="*/ 4562099 w 6079426"/>
              <a:gd name="connsiteY13" fmla="*/ 0 h 6858000"/>
              <a:gd name="connsiteX14" fmla="*/ 5633538 w 6079426"/>
              <a:gd name="connsiteY14" fmla="*/ 1071439 h 6858000"/>
              <a:gd name="connsiteX15" fmla="*/ 5633538 w 6079426"/>
              <a:gd name="connsiteY15" fmla="*/ 2095188 h 6858000"/>
              <a:gd name="connsiteX16" fmla="*/ 4609789 w 6079426"/>
              <a:gd name="connsiteY16" fmla="*/ 2095188 h 6858000"/>
              <a:gd name="connsiteX17" fmla="*/ 368894 w 6079426"/>
              <a:gd name="connsiteY17" fmla="*/ 0 h 6858000"/>
              <a:gd name="connsiteX18" fmla="*/ 2416393 w 6079426"/>
              <a:gd name="connsiteY18" fmla="*/ 0 h 6858000"/>
              <a:gd name="connsiteX19" fmla="*/ 5382622 w 6079426"/>
              <a:gd name="connsiteY19" fmla="*/ 2966229 h 6858000"/>
              <a:gd name="connsiteX20" fmla="*/ 5382622 w 6079426"/>
              <a:gd name="connsiteY20" fmla="*/ 3989978 h 6858000"/>
              <a:gd name="connsiteX21" fmla="*/ 4358873 w 6079426"/>
              <a:gd name="connsiteY21" fmla="*/ 3989978 h 6858000"/>
              <a:gd name="connsiteX22" fmla="*/ 0 w 6079426"/>
              <a:gd name="connsiteY22" fmla="*/ 0 h 6858000"/>
              <a:gd name="connsiteX23" fmla="*/ 261749 w 6079426"/>
              <a:gd name="connsiteY23" fmla="*/ 0 h 6858000"/>
              <a:gd name="connsiteX24" fmla="*/ 5867401 w 6079426"/>
              <a:gd name="connsiteY24" fmla="*/ 5605651 h 6858000"/>
              <a:gd name="connsiteX25" fmla="*/ 5867401 w 6079426"/>
              <a:gd name="connsiteY25" fmla="*/ 6629401 h 6858000"/>
              <a:gd name="connsiteX26" fmla="*/ 4843651 w 6079426"/>
              <a:gd name="connsiteY26" fmla="*/ 6629401 h 6858000"/>
              <a:gd name="connsiteX27" fmla="*/ 1732302 w 6079426"/>
              <a:gd name="connsiteY27" fmla="*/ 3518051 h 6858000"/>
              <a:gd name="connsiteX28" fmla="*/ 1659416 w 6079426"/>
              <a:gd name="connsiteY28" fmla="*/ 3577587 h 6858000"/>
              <a:gd name="connsiteX29" fmla="*/ 749227 w 6079426"/>
              <a:gd name="connsiteY29" fmla="*/ 3484826 h 6858000"/>
              <a:gd name="connsiteX30" fmla="*/ 0 w 6079426"/>
              <a:gd name="connsiteY30" fmla="*/ 2735599 h 6858000"/>
              <a:gd name="connsiteX31" fmla="*/ 0 w 6079426"/>
              <a:gd name="connsiteY31" fmla="*/ 688100 h 6858000"/>
              <a:gd name="connsiteX32" fmla="*/ 0 w 6079426"/>
              <a:gd name="connsiteY32" fmla="*/ 6881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079426" h="6858000">
                <a:moveTo>
                  <a:pt x="1752599" y="3957449"/>
                </a:moveTo>
                <a:cubicBezTo>
                  <a:pt x="1937861" y="3957449"/>
                  <a:pt x="2123124" y="4028124"/>
                  <a:pt x="2264474" y="4169474"/>
                </a:cubicBezTo>
                <a:lnTo>
                  <a:pt x="4953000" y="6858000"/>
                </a:lnTo>
                <a:lnTo>
                  <a:pt x="3927609" y="6858000"/>
                </a:lnTo>
                <a:lnTo>
                  <a:pt x="2905501" y="6858000"/>
                </a:lnTo>
                <a:lnTo>
                  <a:pt x="1880110" y="6858000"/>
                </a:lnTo>
                <a:lnTo>
                  <a:pt x="1663136" y="6641025"/>
                </a:lnTo>
                <a:cubicBezTo>
                  <a:pt x="1380434" y="6358324"/>
                  <a:pt x="1380434" y="5899976"/>
                  <a:pt x="1663136" y="5617275"/>
                </a:cubicBezTo>
                <a:lnTo>
                  <a:pt x="1664039" y="5616538"/>
                </a:lnTo>
                <a:lnTo>
                  <a:pt x="1240725" y="5193224"/>
                </a:lnTo>
                <a:cubicBezTo>
                  <a:pt x="958024" y="4910523"/>
                  <a:pt x="958024" y="4452175"/>
                  <a:pt x="1240725" y="4169474"/>
                </a:cubicBezTo>
                <a:cubicBezTo>
                  <a:pt x="1382075" y="4028124"/>
                  <a:pt x="1567337" y="3957449"/>
                  <a:pt x="1752599" y="3957449"/>
                </a:cubicBezTo>
                <a:close/>
                <a:moveTo>
                  <a:pt x="2514600" y="0"/>
                </a:moveTo>
                <a:lnTo>
                  <a:pt x="4562099" y="0"/>
                </a:lnTo>
                <a:lnTo>
                  <a:pt x="5633538" y="1071439"/>
                </a:lnTo>
                <a:cubicBezTo>
                  <a:pt x="5916239" y="1354140"/>
                  <a:pt x="5916239" y="1812488"/>
                  <a:pt x="5633538" y="2095188"/>
                </a:cubicBezTo>
                <a:cubicBezTo>
                  <a:pt x="5350838" y="2377889"/>
                  <a:pt x="4892490" y="2377889"/>
                  <a:pt x="4609789" y="2095188"/>
                </a:cubicBezTo>
                <a:close/>
                <a:moveTo>
                  <a:pt x="368894" y="0"/>
                </a:moveTo>
                <a:lnTo>
                  <a:pt x="2416393" y="0"/>
                </a:lnTo>
                <a:lnTo>
                  <a:pt x="5382622" y="2966229"/>
                </a:lnTo>
                <a:cubicBezTo>
                  <a:pt x="5665323" y="3248930"/>
                  <a:pt x="5665323" y="3707278"/>
                  <a:pt x="5382622" y="3989978"/>
                </a:cubicBezTo>
                <a:cubicBezTo>
                  <a:pt x="5099921" y="4272679"/>
                  <a:pt x="4641573" y="4272679"/>
                  <a:pt x="4358873" y="3989978"/>
                </a:cubicBezTo>
                <a:close/>
                <a:moveTo>
                  <a:pt x="0" y="0"/>
                </a:moveTo>
                <a:lnTo>
                  <a:pt x="261749" y="0"/>
                </a:lnTo>
                <a:lnTo>
                  <a:pt x="5867401" y="5605651"/>
                </a:lnTo>
                <a:cubicBezTo>
                  <a:pt x="6150101" y="5888352"/>
                  <a:pt x="6150101" y="6346700"/>
                  <a:pt x="5867401" y="6629401"/>
                </a:cubicBezTo>
                <a:cubicBezTo>
                  <a:pt x="5584700" y="6912101"/>
                  <a:pt x="5126352" y="6912101"/>
                  <a:pt x="4843651" y="6629401"/>
                </a:cubicBezTo>
                <a:lnTo>
                  <a:pt x="1732302" y="3518051"/>
                </a:lnTo>
                <a:lnTo>
                  <a:pt x="1659416" y="3577587"/>
                </a:lnTo>
                <a:cubicBezTo>
                  <a:pt x="1378433" y="3763110"/>
                  <a:pt x="996590" y="3732189"/>
                  <a:pt x="749227" y="3484826"/>
                </a:cubicBezTo>
                <a:lnTo>
                  <a:pt x="0" y="2735599"/>
                </a:lnTo>
                <a:lnTo>
                  <a:pt x="0" y="688100"/>
                </a:lnTo>
                <a:lnTo>
                  <a:pt x="0" y="6881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629400" y="3429000"/>
            <a:ext cx="4219104" cy="769441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Danke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fürs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zuhören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!</a:t>
            </a:r>
            <a:endParaRPr lang="en-US" sz="4000" spc="20" dirty="0">
              <a:solidFill>
                <a:schemeClr val="tx1">
                  <a:lumMod val="85000"/>
                  <a:lumOff val="15000"/>
                </a:schemeClr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629400" y="4085169"/>
            <a:ext cx="4724400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Gleich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geht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es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weiter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mit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dem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nächsten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Thema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40" name="Freeform 39"/>
          <p:cNvSpPr/>
          <p:nvPr/>
        </p:nvSpPr>
        <p:spPr>
          <a:xfrm>
            <a:off x="11236314" y="2"/>
            <a:ext cx="955686" cy="466135"/>
          </a:xfrm>
          <a:custGeom>
            <a:avLst/>
            <a:gdLst>
              <a:gd name="connsiteX0" fmla="*/ 0 w 955686"/>
              <a:gd name="connsiteY0" fmla="*/ 0 h 466135"/>
              <a:gd name="connsiteX1" fmla="*/ 955686 w 955686"/>
              <a:gd name="connsiteY1" fmla="*/ 0 h 466135"/>
              <a:gd name="connsiteX2" fmla="*/ 955686 w 955686"/>
              <a:gd name="connsiteY2" fmla="*/ 294646 h 466135"/>
              <a:gd name="connsiteX3" fmla="*/ 910395 w 955686"/>
              <a:gd name="connsiteY3" fmla="*/ 350093 h 466135"/>
              <a:gd name="connsiteX4" fmla="*/ 350093 w 955686"/>
              <a:gd name="connsiteY4" fmla="*/ 350093 h 466135"/>
              <a:gd name="connsiteX5" fmla="*/ 0 w 955686"/>
              <a:gd name="connsiteY5" fmla="*/ 0 h 466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5686" h="466135">
                <a:moveTo>
                  <a:pt x="0" y="0"/>
                </a:moveTo>
                <a:lnTo>
                  <a:pt x="955686" y="0"/>
                </a:lnTo>
                <a:lnTo>
                  <a:pt x="955686" y="294646"/>
                </a:lnTo>
                <a:lnTo>
                  <a:pt x="910395" y="350093"/>
                </a:lnTo>
                <a:cubicBezTo>
                  <a:pt x="755672" y="504816"/>
                  <a:pt x="504816" y="504816"/>
                  <a:pt x="350093" y="350093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10057072" y="0"/>
            <a:ext cx="2134928" cy="2134928"/>
          </a:xfrm>
          <a:custGeom>
            <a:avLst/>
            <a:gdLst>
              <a:gd name="connsiteX0" fmla="*/ 0 w 2134928"/>
              <a:gd name="connsiteY0" fmla="*/ 0 h 2134928"/>
              <a:gd name="connsiteX1" fmla="*/ 1120604 w 2134928"/>
              <a:gd name="connsiteY1" fmla="*/ 0 h 2134928"/>
              <a:gd name="connsiteX2" fmla="*/ 2134928 w 2134928"/>
              <a:gd name="connsiteY2" fmla="*/ 1014324 h 2134928"/>
              <a:gd name="connsiteX3" fmla="*/ 2134928 w 2134928"/>
              <a:gd name="connsiteY3" fmla="*/ 2134928 h 2134928"/>
              <a:gd name="connsiteX4" fmla="*/ 0 w 2134928"/>
              <a:gd name="connsiteY4" fmla="*/ 0 h 2134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4928" h="2134928">
                <a:moveTo>
                  <a:pt x="0" y="0"/>
                </a:moveTo>
                <a:lnTo>
                  <a:pt x="1120604" y="0"/>
                </a:lnTo>
                <a:lnTo>
                  <a:pt x="2134928" y="1014324"/>
                </a:lnTo>
                <a:lnTo>
                  <a:pt x="2134928" y="21349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9537217" y="0"/>
            <a:ext cx="1723585" cy="1163283"/>
          </a:xfrm>
          <a:custGeom>
            <a:avLst/>
            <a:gdLst>
              <a:gd name="connsiteX0" fmla="*/ 0 w 1723585"/>
              <a:gd name="connsiteY0" fmla="*/ 0 h 1163283"/>
              <a:gd name="connsiteX1" fmla="*/ 1120604 w 1723585"/>
              <a:gd name="connsiteY1" fmla="*/ 0 h 1163283"/>
              <a:gd name="connsiteX2" fmla="*/ 1607543 w 1723585"/>
              <a:gd name="connsiteY2" fmla="*/ 486939 h 1163283"/>
              <a:gd name="connsiteX3" fmla="*/ 1607543 w 1723585"/>
              <a:gd name="connsiteY3" fmla="*/ 1047241 h 1163283"/>
              <a:gd name="connsiteX4" fmla="*/ 1047241 w 1723585"/>
              <a:gd name="connsiteY4" fmla="*/ 1047241 h 1163283"/>
              <a:gd name="connsiteX5" fmla="*/ 0 w 1723585"/>
              <a:gd name="connsiteY5" fmla="*/ 0 h 116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23585" h="1163283">
                <a:moveTo>
                  <a:pt x="0" y="0"/>
                </a:moveTo>
                <a:lnTo>
                  <a:pt x="1120604" y="0"/>
                </a:lnTo>
                <a:lnTo>
                  <a:pt x="1607543" y="486939"/>
                </a:lnTo>
                <a:cubicBezTo>
                  <a:pt x="1762266" y="641662"/>
                  <a:pt x="1762266" y="892518"/>
                  <a:pt x="1607543" y="1047241"/>
                </a:cubicBezTo>
                <a:cubicBezTo>
                  <a:pt x="1452820" y="1201964"/>
                  <a:pt x="1201964" y="1201964"/>
                  <a:pt x="1047241" y="1047241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dplatzhalter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8" r="20448"/>
          <a:stretch>
            <a:fillRect/>
          </a:stretch>
        </p:blipFill>
        <p:spPr/>
      </p:pic>
      <p:sp>
        <p:nvSpPr>
          <p:cNvPr id="11" name="Title 15"/>
          <p:cNvSpPr txBox="1">
            <a:spLocks/>
          </p:cNvSpPr>
          <p:nvPr/>
        </p:nvSpPr>
        <p:spPr>
          <a:xfrm>
            <a:off x="8216539" y="2030427"/>
            <a:ext cx="3615781" cy="45307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spc="20" dirty="0"/>
              <a:t>Saif Al-Dilaimi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2" name="TextBox 41"/>
          <p:cNvSpPr txBox="1"/>
          <p:nvPr/>
        </p:nvSpPr>
        <p:spPr>
          <a:xfrm>
            <a:off x="8216539" y="2384816"/>
            <a:ext cx="1689461" cy="29822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</a:t>
            </a:r>
            <a:r>
              <a:rPr lang="en-US" sz="12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Entwickler</a:t>
            </a:r>
            <a:endParaRPr lang="en-US" sz="1200" spc="2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41"/>
          <p:cNvSpPr txBox="1"/>
          <p:nvPr/>
        </p:nvSpPr>
        <p:spPr>
          <a:xfrm>
            <a:off x="8216539" y="2648635"/>
            <a:ext cx="2527661" cy="3231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saif.aldilaimi@icloud.com</a:t>
            </a:r>
          </a:p>
        </p:txBody>
      </p:sp>
      <p:pic>
        <p:nvPicPr>
          <p:cNvPr id="13" name="Bildplatzhalter 2"/>
          <p:cNvPicPr>
            <a:picLocks noGrp="1"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227" y="1828800"/>
            <a:ext cx="1166373" cy="1371600"/>
          </a:xfrm>
          <a:custGeom>
            <a:avLst/>
            <a:gdLst>
              <a:gd name="connsiteX0" fmla="*/ 621409 w 1242817"/>
              <a:gd name="connsiteY0" fmla="*/ 0 h 1371600"/>
              <a:gd name="connsiteX1" fmla="*/ 714980 w 1242817"/>
              <a:gd name="connsiteY1" fmla="*/ 25112 h 1371600"/>
              <a:gd name="connsiteX2" fmla="*/ 1151645 w 1242817"/>
              <a:gd name="connsiteY2" fmla="*/ 273842 h 1371600"/>
              <a:gd name="connsiteX3" fmla="*/ 1242817 w 1242817"/>
              <a:gd name="connsiteY3" fmla="*/ 436473 h 1371600"/>
              <a:gd name="connsiteX4" fmla="*/ 1242817 w 1242817"/>
              <a:gd name="connsiteY4" fmla="*/ 933932 h 1371600"/>
              <a:gd name="connsiteX5" fmla="*/ 1151645 w 1242817"/>
              <a:gd name="connsiteY5" fmla="*/ 1096563 h 1371600"/>
              <a:gd name="connsiteX6" fmla="*/ 714980 w 1242817"/>
              <a:gd name="connsiteY6" fmla="*/ 1350076 h 1371600"/>
              <a:gd name="connsiteX7" fmla="*/ 527838 w 1242817"/>
              <a:gd name="connsiteY7" fmla="*/ 1350076 h 1371600"/>
              <a:gd name="connsiteX8" fmla="*/ 91172 w 1242817"/>
              <a:gd name="connsiteY8" fmla="*/ 1096563 h 1371600"/>
              <a:gd name="connsiteX9" fmla="*/ 0 w 1242817"/>
              <a:gd name="connsiteY9" fmla="*/ 933932 h 1371600"/>
              <a:gd name="connsiteX10" fmla="*/ 0 w 1242817"/>
              <a:gd name="connsiteY10" fmla="*/ 436473 h 1371600"/>
              <a:gd name="connsiteX11" fmla="*/ 91172 w 1242817"/>
              <a:gd name="connsiteY11" fmla="*/ 273842 h 1371600"/>
              <a:gd name="connsiteX12" fmla="*/ 527838 w 1242817"/>
              <a:gd name="connsiteY12" fmla="*/ 25112 h 1371600"/>
              <a:gd name="connsiteX13" fmla="*/ 621409 w 1242817"/>
              <a:gd name="connsiteY13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42817" h="1371600">
                <a:moveTo>
                  <a:pt x="621409" y="0"/>
                </a:moveTo>
                <a:cubicBezTo>
                  <a:pt x="654998" y="0"/>
                  <a:pt x="688588" y="8370"/>
                  <a:pt x="714980" y="25112"/>
                </a:cubicBezTo>
                <a:cubicBezTo>
                  <a:pt x="1151645" y="273842"/>
                  <a:pt x="1151645" y="273842"/>
                  <a:pt x="1151645" y="273842"/>
                </a:cubicBezTo>
                <a:cubicBezTo>
                  <a:pt x="1199630" y="302542"/>
                  <a:pt x="1242817" y="374290"/>
                  <a:pt x="1242817" y="436473"/>
                </a:cubicBezTo>
                <a:cubicBezTo>
                  <a:pt x="1242817" y="933932"/>
                  <a:pt x="1242817" y="933932"/>
                  <a:pt x="1242817" y="933932"/>
                </a:cubicBezTo>
                <a:cubicBezTo>
                  <a:pt x="1242817" y="996115"/>
                  <a:pt x="1199630" y="1067864"/>
                  <a:pt x="1151645" y="1096563"/>
                </a:cubicBezTo>
                <a:cubicBezTo>
                  <a:pt x="714980" y="1350076"/>
                  <a:pt x="714980" y="1350076"/>
                  <a:pt x="714980" y="1350076"/>
                </a:cubicBezTo>
                <a:cubicBezTo>
                  <a:pt x="662197" y="1378775"/>
                  <a:pt x="580622" y="1378775"/>
                  <a:pt x="527838" y="1350076"/>
                </a:cubicBezTo>
                <a:cubicBezTo>
                  <a:pt x="91172" y="1096563"/>
                  <a:pt x="91172" y="1096563"/>
                  <a:pt x="91172" y="1096563"/>
                </a:cubicBezTo>
                <a:cubicBezTo>
                  <a:pt x="38388" y="1067864"/>
                  <a:pt x="0" y="996115"/>
                  <a:pt x="0" y="933932"/>
                </a:cubicBezTo>
                <a:lnTo>
                  <a:pt x="0" y="436473"/>
                </a:lnTo>
                <a:cubicBezTo>
                  <a:pt x="0" y="374290"/>
                  <a:pt x="38388" y="302542"/>
                  <a:pt x="91172" y="273842"/>
                </a:cubicBezTo>
                <a:cubicBezTo>
                  <a:pt x="527838" y="25112"/>
                  <a:pt x="527838" y="25112"/>
                  <a:pt x="527838" y="25112"/>
                </a:cubicBezTo>
                <a:cubicBezTo>
                  <a:pt x="554229" y="8370"/>
                  <a:pt x="587819" y="0"/>
                  <a:pt x="621409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73743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5">
      <a:dk1>
        <a:srgbClr val="000000"/>
      </a:dk1>
      <a:lt1>
        <a:srgbClr val="FFFFFF"/>
      </a:lt1>
      <a:dk2>
        <a:srgbClr val="2A445D"/>
      </a:dk2>
      <a:lt2>
        <a:srgbClr val="A1B1BC"/>
      </a:lt2>
      <a:accent1>
        <a:srgbClr val="BBC1CC"/>
      </a:accent1>
      <a:accent2>
        <a:srgbClr val="8A96A2"/>
      </a:accent2>
      <a:accent3>
        <a:srgbClr val="55616A"/>
      </a:accent3>
      <a:accent4>
        <a:srgbClr val="262E32"/>
      </a:accent4>
      <a:accent5>
        <a:srgbClr val="FFC700"/>
      </a:accent5>
      <a:accent6>
        <a:srgbClr val="3BB18F"/>
      </a:accent6>
      <a:hlink>
        <a:srgbClr val="0563C1"/>
      </a:hlink>
      <a:folHlink>
        <a:srgbClr val="954F72"/>
      </a:folHlink>
    </a:clrScheme>
    <a:fontScheme name="Custom 2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rIns="0" rtlCol="0">
        <a:spAutoFit/>
      </a:bodyPr>
      <a:lstStyle>
        <a:defPPr>
          <a:lnSpc>
            <a:spcPct val="125000"/>
          </a:lnSpc>
          <a:defRPr sz="1200" spc="20">
            <a:solidFill>
              <a:schemeClr val="tx1">
                <a:lumMod val="50000"/>
                <a:lumOff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</Words>
  <Application>Microsoft Office PowerPoint</Application>
  <PresentationFormat>Breitbild</PresentationFormat>
  <Paragraphs>37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Calibri</vt:lpstr>
      <vt:lpstr>Lato</vt:lpstr>
      <vt:lpstr>Lato Heavy</vt:lpstr>
      <vt:lpstr>Lato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Saif Al-Dilaimi</cp:lastModifiedBy>
  <cp:revision>1413</cp:revision>
  <dcterms:created xsi:type="dcterms:W3CDTF">2015-10-04T10:23:04Z</dcterms:created>
  <dcterms:modified xsi:type="dcterms:W3CDTF">2019-01-28T18:17:44Z</dcterms:modified>
</cp:coreProperties>
</file>