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64" r:id="rId2"/>
    <p:sldId id="566" r:id="rId3"/>
    <p:sldId id="572" r:id="rId4"/>
    <p:sldId id="573" r:id="rId5"/>
    <p:sldId id="574" r:id="rId6"/>
    <p:sldId id="3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06" autoAdjust="0"/>
    <p:restoredTop sz="86449"/>
  </p:normalViewPr>
  <p:slideViewPr>
    <p:cSldViewPr snapToObjects="1" showGuides="1">
      <p:cViewPr varScale="1">
        <p:scale>
          <a:sx n="112" d="100"/>
          <a:sy n="112" d="100"/>
        </p:scale>
        <p:origin x="108" y="174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26.01.2019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26.01.2019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26.01.2019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26.01.2019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26.01.2019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5181599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Regression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Regression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Einführung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940593" y="2389887"/>
            <a:ext cx="4800602" cy="10668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/>
              <a:t>Supervised</a:t>
            </a:r>
            <a:r>
              <a:rPr lang="de-DE" sz="2400" b="1" dirty="0"/>
              <a:t> </a:t>
            </a:r>
            <a:r>
              <a:rPr lang="de-DE" sz="2400" b="1" dirty="0" err="1"/>
              <a:t>learning</a:t>
            </a:r>
            <a:endParaRPr lang="de-DE" sz="2400" b="1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353706" y="4376057"/>
            <a:ext cx="2971801" cy="1143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Klassifikation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7408250" y="4376057"/>
            <a:ext cx="2971801" cy="1143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Regression</a:t>
            </a:r>
          </a:p>
        </p:txBody>
      </p:sp>
      <p:cxnSp>
        <p:nvCxnSpPr>
          <p:cNvPr id="25" name="Gerade Verbindung mit Pfeil 24"/>
          <p:cNvCxnSpPr>
            <a:stCxn id="22" idx="2"/>
            <a:endCxn id="23" idx="0"/>
          </p:cNvCxnSpPr>
          <p:nvPr/>
        </p:nvCxnSpPr>
        <p:spPr>
          <a:xfrm flipH="1">
            <a:off x="3839607" y="3456687"/>
            <a:ext cx="2501287" cy="91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2" idx="2"/>
            <a:endCxn id="24" idx="0"/>
          </p:cNvCxnSpPr>
          <p:nvPr/>
        </p:nvCxnSpPr>
        <p:spPr>
          <a:xfrm>
            <a:off x="6340894" y="3456687"/>
            <a:ext cx="2553257" cy="91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312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Regression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Einführung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762000" y="2133600"/>
            <a:ext cx="10515600" cy="18192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algn="ctr"/>
            <a:r>
              <a:rPr lang="de-DE" sz="4400" dirty="0">
                <a:solidFill>
                  <a:srgbClr val="00B0F0"/>
                </a:solidFill>
              </a:rPr>
              <a:t>Regression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0" name="Textplatzhalter 3"/>
          <p:cNvSpPr txBox="1">
            <a:spLocks/>
          </p:cNvSpPr>
          <p:nvPr/>
        </p:nvSpPr>
        <p:spPr>
          <a:xfrm>
            <a:off x="863367" y="3870470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Die Regressionsmodellierung besteht darin, eine Abbildungsfunktion (f) von Eingangsvariablen (X) auf eine kontinuierliche Ausgangsvariable (Y) zu </a:t>
            </a:r>
            <a:r>
              <a:rPr lang="de-DE" b="1" dirty="0"/>
              <a:t>approximieren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46514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Regression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Eigenschaften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6" name="Group 30"/>
          <p:cNvGrpSpPr/>
          <p:nvPr/>
        </p:nvGrpSpPr>
        <p:grpSpPr>
          <a:xfrm>
            <a:off x="4648201" y="1806690"/>
            <a:ext cx="6705599" cy="838201"/>
            <a:chOff x="1219200" y="3886199"/>
            <a:chExt cx="3429000" cy="838201"/>
          </a:xfrm>
        </p:grpSpPr>
        <p:sp>
          <p:nvSpPr>
            <p:cNvPr id="7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1618278" y="389518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>
                  <a:solidFill>
                    <a:schemeClr val="bg1"/>
                  </a:solidFill>
                </a:rPr>
                <a:t>Die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Ausgangsvariablen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sind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meistens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reelle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Zahlen</a:t>
              </a:r>
              <a:r>
                <a:rPr lang="en-US" sz="2000" b="1" spc="20" dirty="0">
                  <a:solidFill>
                    <a:schemeClr val="bg1"/>
                  </a:solidFill>
                </a:rPr>
                <a:t>,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welche</a:t>
              </a:r>
              <a:r>
                <a:rPr lang="en-US" sz="2000" b="1" spc="20" dirty="0">
                  <a:solidFill>
                    <a:schemeClr val="bg1"/>
                  </a:solidFill>
                </a:rPr>
                <a:t> Mengen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oder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Größen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angeben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30"/>
          <p:cNvGrpSpPr/>
          <p:nvPr/>
        </p:nvGrpSpPr>
        <p:grpSpPr>
          <a:xfrm>
            <a:off x="4648200" y="3053572"/>
            <a:ext cx="6705599" cy="901704"/>
            <a:chOff x="1219200" y="3886199"/>
            <a:chExt cx="3429000" cy="901704"/>
          </a:xfrm>
        </p:grpSpPr>
        <p:sp>
          <p:nvSpPr>
            <p:cNvPr id="13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6" name="TextBox 18"/>
            <p:cNvSpPr txBox="1"/>
            <p:nvPr/>
          </p:nvSpPr>
          <p:spPr>
            <a:xfrm>
              <a:off x="1618278" y="3926129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Eine Regression kann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reellwertige</a:t>
              </a:r>
              <a:r>
                <a:rPr lang="de-DE" sz="2000" b="1" spc="20" dirty="0">
                  <a:solidFill>
                    <a:schemeClr val="bg1"/>
                  </a:solidFill>
                </a:rPr>
                <a:t> oder diskrete Eingangsgrößen haben</a:t>
              </a:r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4648200" y="4186581"/>
            <a:ext cx="6705599" cy="866193"/>
            <a:chOff x="1219200" y="3886199"/>
            <a:chExt cx="3429000" cy="866193"/>
          </a:xfrm>
        </p:grpSpPr>
        <p:sp>
          <p:nvSpPr>
            <p:cNvPr id="1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0" name="TextBox 18"/>
            <p:cNvSpPr txBox="1"/>
            <p:nvPr/>
          </p:nvSpPr>
          <p:spPr>
            <a:xfrm>
              <a:off x="1608858" y="3890618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Mehreren Eingabevariablen werden oft als multivariates Regressionsproblem bezeichnet.</a:t>
              </a:r>
            </a:p>
          </p:txBody>
        </p:sp>
      </p:grpSp>
      <p:pic>
        <p:nvPicPr>
          <p:cNvPr id="21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1174"/>
            <a:ext cx="3190708" cy="4121197"/>
          </a:xfrm>
          <a:prstGeom prst="rect">
            <a:avLst/>
          </a:prstGeom>
        </p:spPr>
      </p:pic>
      <p:grpSp>
        <p:nvGrpSpPr>
          <p:cNvPr id="22" name="Group 30"/>
          <p:cNvGrpSpPr/>
          <p:nvPr/>
        </p:nvGrpSpPr>
        <p:grpSpPr>
          <a:xfrm>
            <a:off x="4648200" y="5382207"/>
            <a:ext cx="6705599" cy="1209364"/>
            <a:chOff x="1219200" y="3886199"/>
            <a:chExt cx="3429000" cy="1209364"/>
          </a:xfrm>
        </p:grpSpPr>
        <p:sp>
          <p:nvSpPr>
            <p:cNvPr id="23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1608858" y="3890618"/>
              <a:ext cx="2961410" cy="120494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Eingangsgrößen die nach Zeit geordnet sind, werden als „time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series</a:t>
              </a:r>
              <a:r>
                <a:rPr lang="de-DE" sz="2000" b="1" spc="20" dirty="0">
                  <a:solidFill>
                    <a:schemeClr val="bg1"/>
                  </a:solidFill>
                </a:rPr>
                <a:t>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forecasting</a:t>
              </a:r>
              <a:r>
                <a:rPr lang="de-DE" sz="2000" b="1" spc="20" dirty="0">
                  <a:solidFill>
                    <a:schemeClr val="bg1"/>
                  </a:solidFill>
                </a:rPr>
                <a:t>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problem</a:t>
              </a:r>
              <a:r>
                <a:rPr lang="de-DE" sz="2000" b="1" spc="20" dirty="0">
                  <a:solidFill>
                    <a:schemeClr val="bg1"/>
                  </a:solidFill>
                </a:rPr>
                <a:t>“ bezeichnet.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9426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5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Regression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Eigenschaften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026" name="Picture 2" descr="ildergebnis fÃ¼r artificial neural network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7239000" cy="46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883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584588" cy="70942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1465</cp:revision>
  <dcterms:created xsi:type="dcterms:W3CDTF">2015-10-04T10:23:04Z</dcterms:created>
  <dcterms:modified xsi:type="dcterms:W3CDTF">2019-01-26T15:43:38Z</dcterms:modified>
</cp:coreProperties>
</file>