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4" r:id="rId2"/>
    <p:sldId id="567" r:id="rId3"/>
    <p:sldId id="568" r:id="rId4"/>
    <p:sldId id="569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5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19.12.2020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19.12.2020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19.12.2020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19.12.2020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19.12.2020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19.12.2020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3934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/>
              <a:t>Keras </a:t>
            </a:r>
            <a:r>
              <a:rPr lang="de-DE" sz="4000" dirty="0"/>
              <a:t>Modeling </a:t>
            </a:r>
            <a:r>
              <a:rPr lang="de-DE" sz="4000" dirty="0" err="1"/>
              <a:t>Process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92951" y="2049118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Allgemein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" y="1752600"/>
            <a:ext cx="4148219" cy="3744744"/>
          </a:xfrm>
          <a:prstGeom prst="rect">
            <a:avLst/>
          </a:prstGeom>
        </p:spPr>
      </p:pic>
      <p:sp>
        <p:nvSpPr>
          <p:cNvPr id="35" name="Rectangle 4"/>
          <p:cNvSpPr/>
          <p:nvPr/>
        </p:nvSpPr>
        <p:spPr>
          <a:xfrm>
            <a:off x="2069415" y="4404066"/>
            <a:ext cx="460892" cy="76681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8" y="2280773"/>
            <a:ext cx="1545599" cy="1545599"/>
          </a:xfrm>
          <a:prstGeom prst="rect">
            <a:avLst/>
          </a:prstGeom>
        </p:spPr>
      </p:pic>
      <p:grpSp>
        <p:nvGrpSpPr>
          <p:cNvPr id="37" name="Group 30"/>
          <p:cNvGrpSpPr/>
          <p:nvPr/>
        </p:nvGrpSpPr>
        <p:grpSpPr>
          <a:xfrm>
            <a:off x="4648201" y="1806690"/>
            <a:ext cx="6705599" cy="842335"/>
            <a:chOff x="1219200" y="3886199"/>
            <a:chExt cx="3429000" cy="842335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30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 err="1">
                  <a:solidFill>
                    <a:schemeClr val="bg1"/>
                  </a:solidFill>
                </a:rPr>
                <a:t>Keras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ist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high-level API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für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Neuronale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Netze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Entwickelt</a:t>
              </a:r>
              <a:r>
                <a:rPr lang="en-US" sz="2000" b="1" spc="20" dirty="0">
                  <a:solidFill>
                    <a:schemeClr val="bg1"/>
                  </a:solidFill>
                </a:rPr>
                <a:t> in Python</a:t>
              </a: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6993" y="3889108"/>
              <a:ext cx="2961410" cy="82368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Es ist Teil von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Tensorflow</a:t>
              </a:r>
              <a:r>
                <a:rPr lang="de-DE" sz="2000" b="1" spc="20" dirty="0">
                  <a:solidFill>
                    <a:schemeClr val="bg1"/>
                  </a:solidFill>
                </a:rPr>
                <a:t> und wird von Google weiterentwickelt</a:t>
              </a: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4648200" y="4186581"/>
            <a:ext cx="6705599" cy="838201"/>
            <a:chOff x="1219200" y="3886199"/>
            <a:chExt cx="3429000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618278" y="4073285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Ermöglicht ein schnelles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prototyping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30"/>
          <p:cNvGrpSpPr/>
          <p:nvPr/>
        </p:nvGrpSpPr>
        <p:grpSpPr>
          <a:xfrm>
            <a:off x="4645688" y="5310426"/>
            <a:ext cx="6705599" cy="842051"/>
            <a:chOff x="1219200" y="3882349"/>
            <a:chExt cx="3429000" cy="842051"/>
          </a:xfrm>
        </p:grpSpPr>
        <p:sp>
          <p:nvSpPr>
            <p:cNvPr id="50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TextBox 18"/>
            <p:cNvSpPr txBox="1"/>
            <p:nvPr/>
          </p:nvSpPr>
          <p:spPr>
            <a:xfrm>
              <a:off x="1610144" y="3882349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Unterstützt Convolutional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Neural</a:t>
              </a:r>
              <a:r>
                <a:rPr lang="de-DE" sz="2000" b="1" spc="20" dirty="0">
                  <a:solidFill>
                    <a:schemeClr val="bg1"/>
                  </a:solidFill>
                </a:rPr>
                <a:t> Networks,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Recurrent</a:t>
              </a:r>
              <a:r>
                <a:rPr lang="de-DE" sz="2000" b="1" spc="20" dirty="0">
                  <a:solidFill>
                    <a:schemeClr val="bg1"/>
                  </a:solidFill>
                </a:rPr>
                <a:t>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Neural</a:t>
              </a:r>
              <a:r>
                <a:rPr lang="de-DE" sz="2000" b="1" spc="20" dirty="0">
                  <a:solidFill>
                    <a:schemeClr val="bg1"/>
                  </a:solidFill>
                </a:rPr>
                <a:t> Networks, etc.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761BE-7FB1-4C90-93E8-8C50143D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54" y="2280773"/>
            <a:ext cx="1445779" cy="15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597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Struktur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174726" y="1671927"/>
            <a:ext cx="5867400" cy="838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/>
              <a:t>Keras</a:t>
            </a:r>
            <a:endParaRPr lang="de-DE" sz="3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176903" y="2734254"/>
            <a:ext cx="2819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Sequentiell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48703" y="2734254"/>
            <a:ext cx="2895600" cy="8382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Funktionale API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174725" y="3796581"/>
            <a:ext cx="5867400" cy="8382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Keras</a:t>
            </a:r>
            <a:r>
              <a:rPr lang="de-DE" sz="2400" dirty="0"/>
              <a:t> Model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176903" y="4858908"/>
            <a:ext cx="15240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4863552" y="4858908"/>
            <a:ext cx="15240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Losses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496727" y="4858908"/>
            <a:ext cx="15240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Optimizers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129902" y="4858908"/>
            <a:ext cx="914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091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 err="1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Keras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Vorgehen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" y="2982376"/>
            <a:ext cx="2866769" cy="2272185"/>
            <a:chOff x="1811131" y="2468069"/>
            <a:chExt cx="2866769" cy="2272185"/>
          </a:xfrm>
        </p:grpSpPr>
        <p:sp>
          <p:nvSpPr>
            <p:cNvPr id="5" name="Freeform 4"/>
            <p:cNvSpPr/>
            <p:nvPr/>
          </p:nvSpPr>
          <p:spPr>
            <a:xfrm>
              <a:off x="1811131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89133" rIns="89133" bIns="38694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6" name="Shape 5"/>
            <p:cNvSpPr/>
            <p:nvPr/>
          </p:nvSpPr>
          <p:spPr>
            <a:xfrm>
              <a:off x="2830817" y="2893171"/>
              <a:ext cx="1847083" cy="1847083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2205971" y="3619514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2593858" y="3752725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01</a:t>
              </a:r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1822464" y="2893171"/>
              <a:ext cx="1776784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Features und Labels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vorbereiten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Group 26"/>
          <p:cNvGrpSpPr/>
          <p:nvPr/>
        </p:nvGrpSpPr>
        <p:grpSpPr>
          <a:xfrm>
            <a:off x="5159023" y="2982376"/>
            <a:ext cx="2866770" cy="2272185"/>
            <a:chOff x="6208154" y="2468069"/>
            <a:chExt cx="2866770" cy="2272185"/>
          </a:xfrm>
        </p:grpSpPr>
        <p:sp>
          <p:nvSpPr>
            <p:cNvPr id="13" name="Freeform 10"/>
            <p:cNvSpPr/>
            <p:nvPr/>
          </p:nvSpPr>
          <p:spPr>
            <a:xfrm>
              <a:off x="6208154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89133" rIns="89133" bIns="38694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14" name="Shape 11"/>
            <p:cNvSpPr/>
            <p:nvPr/>
          </p:nvSpPr>
          <p:spPr>
            <a:xfrm>
              <a:off x="7227841" y="2893171"/>
              <a:ext cx="1847083" cy="1847083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2"/>
            <p:cNvSpPr/>
            <p:nvPr/>
          </p:nvSpPr>
          <p:spPr>
            <a:xfrm>
              <a:off x="6602995" y="3619514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987919" y="3753472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03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6232102" y="2947611"/>
              <a:ext cx="1776784" cy="52905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Innere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Schichten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definieren</a:t>
              </a:r>
            </a:p>
          </p:txBody>
        </p:sp>
      </p:grpSp>
      <p:grpSp>
        <p:nvGrpSpPr>
          <p:cNvPr id="21" name="Group 25"/>
          <p:cNvGrpSpPr/>
          <p:nvPr/>
        </p:nvGrpSpPr>
        <p:grpSpPr>
          <a:xfrm>
            <a:off x="2960511" y="2118206"/>
            <a:ext cx="3078996" cy="2329645"/>
            <a:chOff x="4009642" y="1603899"/>
            <a:chExt cx="3078996" cy="2329645"/>
          </a:xfrm>
        </p:grpSpPr>
        <p:sp>
          <p:nvSpPr>
            <p:cNvPr id="22" name="Freeform 7"/>
            <p:cNvSpPr/>
            <p:nvPr/>
          </p:nvSpPr>
          <p:spPr>
            <a:xfrm>
              <a:off x="4009642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386948" rIns="89133" bIns="89133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23" name="Circular Arrow 8"/>
            <p:cNvSpPr/>
            <p:nvPr/>
          </p:nvSpPr>
          <p:spPr>
            <a:xfrm>
              <a:off x="5014522" y="1603899"/>
              <a:ext cx="2074116" cy="2074116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9"/>
            <p:cNvSpPr/>
            <p:nvPr/>
          </p:nvSpPr>
          <p:spPr>
            <a:xfrm>
              <a:off x="4404483" y="2154038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4789408" y="2287250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02</a:t>
              </a:r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4009642" y="2923807"/>
              <a:ext cx="1776784" cy="55399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Erstelle den Input Layer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für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die Features</a:t>
              </a:r>
            </a:p>
          </p:txBody>
        </p:sp>
      </p:grpSp>
      <p:grpSp>
        <p:nvGrpSpPr>
          <p:cNvPr id="29" name="Group 27"/>
          <p:cNvGrpSpPr/>
          <p:nvPr/>
        </p:nvGrpSpPr>
        <p:grpSpPr>
          <a:xfrm>
            <a:off x="7357535" y="2668345"/>
            <a:ext cx="1974203" cy="1779506"/>
            <a:chOff x="8406666" y="2154038"/>
            <a:chExt cx="1974203" cy="1779506"/>
          </a:xfrm>
        </p:grpSpPr>
        <p:sp>
          <p:nvSpPr>
            <p:cNvPr id="30" name="Rounded Rectangle 13"/>
            <p:cNvSpPr/>
            <p:nvPr/>
          </p:nvSpPr>
          <p:spPr>
            <a:xfrm>
              <a:off x="8406666" y="2468069"/>
              <a:ext cx="1776784" cy="1465475"/>
            </a:xfrm>
            <a:prstGeom prst="roundRect">
              <a:avLst>
                <a:gd name="adj" fmla="val 10000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14"/>
            <p:cNvSpPr/>
            <p:nvPr/>
          </p:nvSpPr>
          <p:spPr>
            <a:xfrm>
              <a:off x="8801506" y="2154038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32" name="TextBox 18"/>
            <p:cNvSpPr txBox="1"/>
            <p:nvPr/>
          </p:nvSpPr>
          <p:spPr>
            <a:xfrm>
              <a:off x="9186430" y="2289530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04</a:t>
              </a:r>
            </a:p>
          </p:txBody>
        </p:sp>
        <p:sp>
          <p:nvSpPr>
            <p:cNvPr id="35" name="TextBox 33"/>
            <p:cNvSpPr txBox="1"/>
            <p:nvPr/>
          </p:nvSpPr>
          <p:spPr>
            <a:xfrm>
              <a:off x="8406666" y="2954425"/>
              <a:ext cx="1776784" cy="78483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Erstelle den Output Layer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für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die Labels</a:t>
              </a:r>
            </a:p>
            <a:p>
              <a:pPr algn="ctr"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9" name="Circular Arrow 8"/>
          <p:cNvSpPr/>
          <p:nvPr/>
        </p:nvSpPr>
        <p:spPr>
          <a:xfrm>
            <a:off x="8302515" y="2132236"/>
            <a:ext cx="2074116" cy="2074116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00B0F0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0" name="Group 26"/>
          <p:cNvGrpSpPr/>
          <p:nvPr/>
        </p:nvGrpSpPr>
        <p:grpSpPr>
          <a:xfrm>
            <a:off x="9529159" y="2982376"/>
            <a:ext cx="1974204" cy="1779506"/>
            <a:chOff x="6208154" y="2468069"/>
            <a:chExt cx="1974204" cy="1779506"/>
          </a:xfrm>
        </p:grpSpPr>
        <p:sp>
          <p:nvSpPr>
            <p:cNvPr id="41" name="Freeform 10"/>
            <p:cNvSpPr/>
            <p:nvPr/>
          </p:nvSpPr>
          <p:spPr>
            <a:xfrm>
              <a:off x="6208154" y="2468069"/>
              <a:ext cx="1776784" cy="1465475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133" tIns="89133" rIns="89133" bIns="386948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000" kern="1200"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602995" y="3619514"/>
              <a:ext cx="1579363" cy="628061"/>
            </a:xfrm>
            <a:custGeom>
              <a:avLst/>
              <a:gdLst>
                <a:gd name="connsiteX0" fmla="*/ 0 w 1497810"/>
                <a:gd name="connsiteY0" fmla="*/ 59563 h 595630"/>
                <a:gd name="connsiteX1" fmla="*/ 59563 w 1497810"/>
                <a:gd name="connsiteY1" fmla="*/ 0 h 595630"/>
                <a:gd name="connsiteX2" fmla="*/ 1438247 w 1497810"/>
                <a:gd name="connsiteY2" fmla="*/ 0 h 595630"/>
                <a:gd name="connsiteX3" fmla="*/ 1497810 w 1497810"/>
                <a:gd name="connsiteY3" fmla="*/ 59563 h 595630"/>
                <a:gd name="connsiteX4" fmla="*/ 1497810 w 1497810"/>
                <a:gd name="connsiteY4" fmla="*/ 536067 h 595630"/>
                <a:gd name="connsiteX5" fmla="*/ 1438247 w 1497810"/>
                <a:gd name="connsiteY5" fmla="*/ 595630 h 595630"/>
                <a:gd name="connsiteX6" fmla="*/ 59563 w 1497810"/>
                <a:gd name="connsiteY6" fmla="*/ 595630 h 595630"/>
                <a:gd name="connsiteX7" fmla="*/ 0 w 1497810"/>
                <a:gd name="connsiteY7" fmla="*/ 536067 h 595630"/>
                <a:gd name="connsiteX8" fmla="*/ 0 w 1497810"/>
                <a:gd name="connsiteY8" fmla="*/ 59563 h 59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7810" h="595630">
                  <a:moveTo>
                    <a:pt x="0" y="59563"/>
                  </a:moveTo>
                  <a:cubicBezTo>
                    <a:pt x="0" y="26667"/>
                    <a:pt x="26667" y="0"/>
                    <a:pt x="59563" y="0"/>
                  </a:cubicBezTo>
                  <a:lnTo>
                    <a:pt x="1438247" y="0"/>
                  </a:lnTo>
                  <a:cubicBezTo>
                    <a:pt x="1471143" y="0"/>
                    <a:pt x="1497810" y="26667"/>
                    <a:pt x="1497810" y="59563"/>
                  </a:cubicBezTo>
                  <a:lnTo>
                    <a:pt x="1497810" y="536067"/>
                  </a:lnTo>
                  <a:cubicBezTo>
                    <a:pt x="1497810" y="568963"/>
                    <a:pt x="1471143" y="595630"/>
                    <a:pt x="1438247" y="595630"/>
                  </a:cubicBezTo>
                  <a:lnTo>
                    <a:pt x="59563" y="595630"/>
                  </a:lnTo>
                  <a:cubicBezTo>
                    <a:pt x="26667" y="595630"/>
                    <a:pt x="0" y="568963"/>
                    <a:pt x="0" y="536067"/>
                  </a:cubicBezTo>
                  <a:lnTo>
                    <a:pt x="0" y="5956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215" tIns="60625" rIns="82215" bIns="6062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400" kern="1200"/>
            </a:p>
          </p:txBody>
        </p:sp>
        <p:sp>
          <p:nvSpPr>
            <p:cNvPr id="44" name="TextBox 17"/>
            <p:cNvSpPr txBox="1"/>
            <p:nvPr/>
          </p:nvSpPr>
          <p:spPr>
            <a:xfrm>
              <a:off x="6987919" y="3753472"/>
              <a:ext cx="809517" cy="36163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4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Schritt</a:t>
              </a:r>
              <a:r>
                <a:rPr lang="en-US" sz="14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05</a:t>
              </a:r>
            </a:p>
          </p:txBody>
        </p:sp>
        <p:sp>
          <p:nvSpPr>
            <p:cNvPr id="45" name="TextBox 24"/>
            <p:cNvSpPr txBox="1"/>
            <p:nvPr/>
          </p:nvSpPr>
          <p:spPr>
            <a:xfrm>
              <a:off x="6232102" y="2947611"/>
              <a:ext cx="1776784" cy="3231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Training und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4633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216539" y="2030427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1415</cp:revision>
  <dcterms:created xsi:type="dcterms:W3CDTF">2015-10-04T10:23:04Z</dcterms:created>
  <dcterms:modified xsi:type="dcterms:W3CDTF">2020-12-19T14:27:22Z</dcterms:modified>
</cp:coreProperties>
</file>