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561" r:id="rId3"/>
    <p:sldId id="563" r:id="rId4"/>
    <p:sldId id="564" r:id="rId5"/>
    <p:sldId id="366" r:id="rId6"/>
    <p:sldId id="565" r:id="rId7"/>
    <p:sldId id="364" r:id="rId8"/>
    <p:sldId id="3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65" autoAdjust="0"/>
    <p:restoredTop sz="86449"/>
  </p:normalViewPr>
  <p:slideViewPr>
    <p:cSldViewPr snapToObjects="1" showGuides="1">
      <p:cViewPr varScale="1">
        <p:scale>
          <a:sx n="89" d="100"/>
          <a:sy n="89" d="100"/>
        </p:scale>
        <p:origin x="102" y="588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22.11.2019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22.11.2019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22.11.2019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22.11.2019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22.11.2019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CA8CF6-F6E2-422C-AABE-EBC8E1B36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Deep Learning: Neuronale Netze mit Python, TensorFlow, Keras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Aft>
                <a:spcPts val="600"/>
              </a:spcAft>
              <a:defRPr/>
            </a:pPr>
            <a:fld id="{63917A7D-89E5-4220-9F5F-0A1A84322FBF}" type="slidenum">
              <a:rPr lang="en-US" sz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r" defTabSz="457200"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117842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Aufbau des </a:t>
            </a:r>
            <a:r>
              <a:rPr lang="en-US" dirty="0" err="1"/>
              <a:t>Kurses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grpSp>
        <p:nvGrpSpPr>
          <p:cNvPr id="29" name="Group 1"/>
          <p:cNvGrpSpPr/>
          <p:nvPr/>
        </p:nvGrpSpPr>
        <p:grpSpPr>
          <a:xfrm>
            <a:off x="4419600" y="3999620"/>
            <a:ext cx="3535359" cy="1843662"/>
            <a:chOff x="4372621" y="3896738"/>
            <a:chExt cx="3535359" cy="1843662"/>
          </a:xfrm>
        </p:grpSpPr>
        <p:sp>
          <p:nvSpPr>
            <p:cNvPr id="30" name="Triangle 7"/>
            <p:cNvSpPr/>
            <p:nvPr/>
          </p:nvSpPr>
          <p:spPr>
            <a:xfrm>
              <a:off x="6871946" y="3896738"/>
              <a:ext cx="1036034" cy="1819275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2483104"/>
                <a:gd name="connsiteY0" fmla="*/ 952500 h 952500"/>
                <a:gd name="connsiteX1" fmla="*/ 1952752 w 2483104"/>
                <a:gd name="connsiteY1" fmla="*/ 0 h 952500"/>
                <a:gd name="connsiteX2" fmla="*/ 2483104 w 2483104"/>
                <a:gd name="connsiteY2" fmla="*/ 914400 h 952500"/>
                <a:gd name="connsiteX3" fmla="*/ 0 w 2483104"/>
                <a:gd name="connsiteY3" fmla="*/ 952500 h 952500"/>
                <a:gd name="connsiteX0" fmla="*/ 0 w 2483104"/>
                <a:gd name="connsiteY0" fmla="*/ 1473200 h 1473200"/>
                <a:gd name="connsiteX1" fmla="*/ 365252 w 2483104"/>
                <a:gd name="connsiteY1" fmla="*/ 0 h 1473200"/>
                <a:gd name="connsiteX2" fmla="*/ 2483104 w 2483104"/>
                <a:gd name="connsiteY2" fmla="*/ 1435100 h 1473200"/>
                <a:gd name="connsiteX3" fmla="*/ 0 w 2483104"/>
                <a:gd name="connsiteY3" fmla="*/ 1473200 h 1473200"/>
                <a:gd name="connsiteX0" fmla="*/ 0 w 1073404"/>
                <a:gd name="connsiteY0" fmla="*/ 1473200 h 1866900"/>
                <a:gd name="connsiteX1" fmla="*/ 365252 w 1073404"/>
                <a:gd name="connsiteY1" fmla="*/ 0 h 1866900"/>
                <a:gd name="connsiteX2" fmla="*/ 1073404 w 1073404"/>
                <a:gd name="connsiteY2" fmla="*/ 1866900 h 1866900"/>
                <a:gd name="connsiteX3" fmla="*/ 0 w 1073404"/>
                <a:gd name="connsiteY3" fmla="*/ 1473200 h 1866900"/>
                <a:gd name="connsiteX0" fmla="*/ 0 w 1073404"/>
                <a:gd name="connsiteY0" fmla="*/ 1511300 h 1905000"/>
                <a:gd name="connsiteX1" fmla="*/ 333502 w 1073404"/>
                <a:gd name="connsiteY1" fmla="*/ 0 h 1905000"/>
                <a:gd name="connsiteX2" fmla="*/ 1073404 w 1073404"/>
                <a:gd name="connsiteY2" fmla="*/ 1905000 h 1905000"/>
                <a:gd name="connsiteX3" fmla="*/ 0 w 1073404"/>
                <a:gd name="connsiteY3" fmla="*/ 1511300 h 1905000"/>
                <a:gd name="connsiteX0" fmla="*/ 0 w 774954"/>
                <a:gd name="connsiteY0" fmla="*/ 1403350 h 1905000"/>
                <a:gd name="connsiteX1" fmla="*/ 35052 w 774954"/>
                <a:gd name="connsiteY1" fmla="*/ 0 h 1905000"/>
                <a:gd name="connsiteX2" fmla="*/ 774954 w 774954"/>
                <a:gd name="connsiteY2" fmla="*/ 1905000 h 1905000"/>
                <a:gd name="connsiteX3" fmla="*/ 0 w 774954"/>
                <a:gd name="connsiteY3" fmla="*/ 1403350 h 1905000"/>
                <a:gd name="connsiteX0" fmla="*/ 0 w 1060704"/>
                <a:gd name="connsiteY0" fmla="*/ 1470025 h 1905000"/>
                <a:gd name="connsiteX1" fmla="*/ 320802 w 1060704"/>
                <a:gd name="connsiteY1" fmla="*/ 0 h 1905000"/>
                <a:gd name="connsiteX2" fmla="*/ 1060704 w 1060704"/>
                <a:gd name="connsiteY2" fmla="*/ 1905000 h 1905000"/>
                <a:gd name="connsiteX3" fmla="*/ 0 w 1060704"/>
                <a:gd name="connsiteY3" fmla="*/ 1470025 h 1905000"/>
                <a:gd name="connsiteX0" fmla="*/ 0 w 857504"/>
                <a:gd name="connsiteY0" fmla="*/ 1470025 h 1619250"/>
                <a:gd name="connsiteX1" fmla="*/ 320802 w 857504"/>
                <a:gd name="connsiteY1" fmla="*/ 0 h 1619250"/>
                <a:gd name="connsiteX2" fmla="*/ 857504 w 857504"/>
                <a:gd name="connsiteY2" fmla="*/ 1619250 h 1619250"/>
                <a:gd name="connsiteX3" fmla="*/ 0 w 857504"/>
                <a:gd name="connsiteY3" fmla="*/ 1470025 h 1619250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034" h="1819275">
                  <a:moveTo>
                    <a:pt x="0" y="1470025"/>
                  </a:moveTo>
                  <a:cubicBezTo>
                    <a:pt x="342218" y="1081617"/>
                    <a:pt x="417068" y="292155"/>
                    <a:pt x="320802" y="0"/>
                  </a:cubicBezTo>
                  <a:cubicBezTo>
                    <a:pt x="833532" y="388711"/>
                    <a:pt x="1128546" y="1582964"/>
                    <a:pt x="1009904" y="1819275"/>
                  </a:cubicBezTo>
                  <a:cubicBezTo>
                    <a:pt x="678616" y="1622648"/>
                    <a:pt x="251076" y="1516927"/>
                    <a:pt x="0" y="1470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7"/>
            <p:cNvSpPr/>
            <p:nvPr/>
          </p:nvSpPr>
          <p:spPr>
            <a:xfrm flipH="1">
              <a:off x="4372621" y="3921125"/>
              <a:ext cx="1036034" cy="1819275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2483104"/>
                <a:gd name="connsiteY0" fmla="*/ 952500 h 952500"/>
                <a:gd name="connsiteX1" fmla="*/ 1952752 w 2483104"/>
                <a:gd name="connsiteY1" fmla="*/ 0 h 952500"/>
                <a:gd name="connsiteX2" fmla="*/ 2483104 w 2483104"/>
                <a:gd name="connsiteY2" fmla="*/ 914400 h 952500"/>
                <a:gd name="connsiteX3" fmla="*/ 0 w 2483104"/>
                <a:gd name="connsiteY3" fmla="*/ 952500 h 952500"/>
                <a:gd name="connsiteX0" fmla="*/ 0 w 2483104"/>
                <a:gd name="connsiteY0" fmla="*/ 1473200 h 1473200"/>
                <a:gd name="connsiteX1" fmla="*/ 365252 w 2483104"/>
                <a:gd name="connsiteY1" fmla="*/ 0 h 1473200"/>
                <a:gd name="connsiteX2" fmla="*/ 2483104 w 2483104"/>
                <a:gd name="connsiteY2" fmla="*/ 1435100 h 1473200"/>
                <a:gd name="connsiteX3" fmla="*/ 0 w 2483104"/>
                <a:gd name="connsiteY3" fmla="*/ 1473200 h 1473200"/>
                <a:gd name="connsiteX0" fmla="*/ 0 w 1073404"/>
                <a:gd name="connsiteY0" fmla="*/ 1473200 h 1866900"/>
                <a:gd name="connsiteX1" fmla="*/ 365252 w 1073404"/>
                <a:gd name="connsiteY1" fmla="*/ 0 h 1866900"/>
                <a:gd name="connsiteX2" fmla="*/ 1073404 w 1073404"/>
                <a:gd name="connsiteY2" fmla="*/ 1866900 h 1866900"/>
                <a:gd name="connsiteX3" fmla="*/ 0 w 1073404"/>
                <a:gd name="connsiteY3" fmla="*/ 1473200 h 1866900"/>
                <a:gd name="connsiteX0" fmla="*/ 0 w 1073404"/>
                <a:gd name="connsiteY0" fmla="*/ 1511300 h 1905000"/>
                <a:gd name="connsiteX1" fmla="*/ 333502 w 1073404"/>
                <a:gd name="connsiteY1" fmla="*/ 0 h 1905000"/>
                <a:gd name="connsiteX2" fmla="*/ 1073404 w 1073404"/>
                <a:gd name="connsiteY2" fmla="*/ 1905000 h 1905000"/>
                <a:gd name="connsiteX3" fmla="*/ 0 w 1073404"/>
                <a:gd name="connsiteY3" fmla="*/ 1511300 h 1905000"/>
                <a:gd name="connsiteX0" fmla="*/ 0 w 774954"/>
                <a:gd name="connsiteY0" fmla="*/ 1403350 h 1905000"/>
                <a:gd name="connsiteX1" fmla="*/ 35052 w 774954"/>
                <a:gd name="connsiteY1" fmla="*/ 0 h 1905000"/>
                <a:gd name="connsiteX2" fmla="*/ 774954 w 774954"/>
                <a:gd name="connsiteY2" fmla="*/ 1905000 h 1905000"/>
                <a:gd name="connsiteX3" fmla="*/ 0 w 774954"/>
                <a:gd name="connsiteY3" fmla="*/ 1403350 h 1905000"/>
                <a:gd name="connsiteX0" fmla="*/ 0 w 1060704"/>
                <a:gd name="connsiteY0" fmla="*/ 1470025 h 1905000"/>
                <a:gd name="connsiteX1" fmla="*/ 320802 w 1060704"/>
                <a:gd name="connsiteY1" fmla="*/ 0 h 1905000"/>
                <a:gd name="connsiteX2" fmla="*/ 1060704 w 1060704"/>
                <a:gd name="connsiteY2" fmla="*/ 1905000 h 1905000"/>
                <a:gd name="connsiteX3" fmla="*/ 0 w 1060704"/>
                <a:gd name="connsiteY3" fmla="*/ 1470025 h 1905000"/>
                <a:gd name="connsiteX0" fmla="*/ 0 w 857504"/>
                <a:gd name="connsiteY0" fmla="*/ 1470025 h 1619250"/>
                <a:gd name="connsiteX1" fmla="*/ 320802 w 857504"/>
                <a:gd name="connsiteY1" fmla="*/ 0 h 1619250"/>
                <a:gd name="connsiteX2" fmla="*/ 857504 w 857504"/>
                <a:gd name="connsiteY2" fmla="*/ 1619250 h 1619250"/>
                <a:gd name="connsiteX3" fmla="*/ 0 w 857504"/>
                <a:gd name="connsiteY3" fmla="*/ 1470025 h 1619250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034" h="1819275">
                  <a:moveTo>
                    <a:pt x="0" y="1470025"/>
                  </a:moveTo>
                  <a:cubicBezTo>
                    <a:pt x="342218" y="1081617"/>
                    <a:pt x="417068" y="292155"/>
                    <a:pt x="320802" y="0"/>
                  </a:cubicBezTo>
                  <a:cubicBezTo>
                    <a:pt x="833532" y="388711"/>
                    <a:pt x="1128546" y="1582964"/>
                    <a:pt x="1009904" y="1819275"/>
                  </a:cubicBezTo>
                  <a:cubicBezTo>
                    <a:pt x="678616" y="1622648"/>
                    <a:pt x="251076" y="1516927"/>
                    <a:pt x="0" y="1470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0"/>
            <p:cNvSpPr/>
            <p:nvPr/>
          </p:nvSpPr>
          <p:spPr>
            <a:xfrm>
              <a:off x="5162479" y="4211314"/>
              <a:ext cx="1916497" cy="1184024"/>
            </a:xfrm>
            <a:custGeom>
              <a:avLst/>
              <a:gdLst>
                <a:gd name="connsiteX0" fmla="*/ 4279 w 1916497"/>
                <a:gd name="connsiteY0" fmla="*/ 0 h 1184024"/>
                <a:gd name="connsiteX1" fmla="*/ 1913530 w 1916497"/>
                <a:gd name="connsiteY1" fmla="*/ 0 h 1184024"/>
                <a:gd name="connsiteX2" fmla="*/ 1916497 w 1916497"/>
                <a:gd name="connsiteY2" fmla="*/ 168871 h 1184024"/>
                <a:gd name="connsiteX3" fmla="*/ 1603363 w 1916497"/>
                <a:gd name="connsiteY3" fmla="*/ 1158624 h 1184024"/>
                <a:gd name="connsiteX4" fmla="*/ 384163 w 1916497"/>
                <a:gd name="connsiteY4" fmla="*/ 1184024 h 1184024"/>
                <a:gd name="connsiteX5" fmla="*/ 0 w 1916497"/>
                <a:gd name="connsiteY5" fmla="*/ 149161 h 1184024"/>
                <a:gd name="connsiteX6" fmla="*/ 4279 w 1916497"/>
                <a:gd name="connsiteY6" fmla="*/ 0 h 118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497" h="1184024">
                  <a:moveTo>
                    <a:pt x="4279" y="0"/>
                  </a:moveTo>
                  <a:lnTo>
                    <a:pt x="1913530" y="0"/>
                  </a:lnTo>
                  <a:lnTo>
                    <a:pt x="1916497" y="168871"/>
                  </a:lnTo>
                  <a:cubicBezTo>
                    <a:pt x="1904194" y="539667"/>
                    <a:pt x="1812913" y="882483"/>
                    <a:pt x="1603363" y="1158624"/>
                  </a:cubicBezTo>
                  <a:lnTo>
                    <a:pt x="384163" y="1184024"/>
                  </a:lnTo>
                  <a:cubicBezTo>
                    <a:pt x="119580" y="948650"/>
                    <a:pt x="7545" y="580571"/>
                    <a:pt x="0" y="149161"/>
                  </a:cubicBez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18"/>
            <p:cNvSpPr txBox="1"/>
            <p:nvPr/>
          </p:nvSpPr>
          <p:spPr>
            <a:xfrm>
              <a:off x="5734364" y="4459768"/>
              <a:ext cx="723276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Theorie</a:t>
              </a:r>
              <a:endParaRPr lang="en-US" sz="1600" b="1" spc="2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36" name="Freeform 14"/>
          <p:cNvSpPr/>
          <p:nvPr/>
        </p:nvSpPr>
        <p:spPr>
          <a:xfrm>
            <a:off x="5206493" y="2983620"/>
            <a:ext cx="1916496" cy="1330576"/>
          </a:xfrm>
          <a:custGeom>
            <a:avLst/>
            <a:gdLst>
              <a:gd name="connsiteX0" fmla="*/ 260375 w 1909251"/>
              <a:gd name="connsiteY0" fmla="*/ 0 h 1330576"/>
              <a:gd name="connsiteX1" fmla="*/ 1646291 w 1909251"/>
              <a:gd name="connsiteY1" fmla="*/ 0 h 1330576"/>
              <a:gd name="connsiteX2" fmla="*/ 1664885 w 1909251"/>
              <a:gd name="connsiteY2" fmla="*/ 53385 h 1330576"/>
              <a:gd name="connsiteX3" fmla="*/ 1907251 w 1909251"/>
              <a:gd name="connsiteY3" fmla="*/ 1216709 h 1330576"/>
              <a:gd name="connsiteX4" fmla="*/ 1909251 w 1909251"/>
              <a:gd name="connsiteY4" fmla="*/ 1330576 h 1330576"/>
              <a:gd name="connsiteX5" fmla="*/ 0 w 1909251"/>
              <a:gd name="connsiteY5" fmla="*/ 1330576 h 1330576"/>
              <a:gd name="connsiteX6" fmla="*/ 3349 w 1909251"/>
              <a:gd name="connsiteY6" fmla="*/ 1213848 h 1330576"/>
              <a:gd name="connsiteX7" fmla="*/ 238497 w 1909251"/>
              <a:gd name="connsiteY7" fmla="*/ 64898 h 1330576"/>
              <a:gd name="connsiteX8" fmla="*/ 260375 w 1909251"/>
              <a:gd name="connsiteY8" fmla="*/ 0 h 133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251" h="1330576">
                <a:moveTo>
                  <a:pt x="260375" y="0"/>
                </a:moveTo>
                <a:lnTo>
                  <a:pt x="1646291" y="0"/>
                </a:lnTo>
                <a:lnTo>
                  <a:pt x="1664885" y="53385"/>
                </a:lnTo>
                <a:cubicBezTo>
                  <a:pt x="1788635" y="433669"/>
                  <a:pt x="1882521" y="834342"/>
                  <a:pt x="1907251" y="1216709"/>
                </a:cubicBezTo>
                <a:lnTo>
                  <a:pt x="1909251" y="1330576"/>
                </a:lnTo>
                <a:lnTo>
                  <a:pt x="0" y="1330576"/>
                </a:lnTo>
                <a:lnTo>
                  <a:pt x="3349" y="1213848"/>
                </a:lnTo>
                <a:cubicBezTo>
                  <a:pt x="29212" y="850675"/>
                  <a:pt x="115797" y="455852"/>
                  <a:pt x="238497" y="64898"/>
                </a:cubicBezTo>
                <a:lnTo>
                  <a:pt x="26037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4"/>
          <p:cNvGrpSpPr/>
          <p:nvPr/>
        </p:nvGrpSpPr>
        <p:grpSpPr>
          <a:xfrm>
            <a:off x="5472084" y="1435227"/>
            <a:ext cx="1385916" cy="2510866"/>
            <a:chOff x="5427133" y="1332345"/>
            <a:chExt cx="1385916" cy="2510866"/>
          </a:xfrm>
          <a:solidFill>
            <a:srgbClr val="0070C0"/>
          </a:solidFill>
        </p:grpSpPr>
        <p:sp>
          <p:nvSpPr>
            <p:cNvPr id="40" name="Freeform 13"/>
            <p:cNvSpPr/>
            <p:nvPr/>
          </p:nvSpPr>
          <p:spPr>
            <a:xfrm>
              <a:off x="5427133" y="1332345"/>
              <a:ext cx="1385916" cy="1548393"/>
            </a:xfrm>
            <a:custGeom>
              <a:avLst/>
              <a:gdLst>
                <a:gd name="connsiteX0" fmla="*/ 691009 w 1385916"/>
                <a:gd name="connsiteY0" fmla="*/ 0 h 1548393"/>
                <a:gd name="connsiteX1" fmla="*/ 1306711 w 1385916"/>
                <a:gd name="connsiteY1" fmla="*/ 1320993 h 1548393"/>
                <a:gd name="connsiteX2" fmla="*/ 1385916 w 1385916"/>
                <a:gd name="connsiteY2" fmla="*/ 1548393 h 1548393"/>
                <a:gd name="connsiteX3" fmla="*/ 0 w 1385916"/>
                <a:gd name="connsiteY3" fmla="*/ 1548393 h 1548393"/>
                <a:gd name="connsiteX4" fmla="*/ 76535 w 1385916"/>
                <a:gd name="connsiteY4" fmla="*/ 1321357 h 1548393"/>
                <a:gd name="connsiteX5" fmla="*/ 691009 w 1385916"/>
                <a:gd name="connsiteY5" fmla="*/ 0 h 154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916" h="1548393">
                  <a:moveTo>
                    <a:pt x="691009" y="0"/>
                  </a:moveTo>
                  <a:cubicBezTo>
                    <a:pt x="852934" y="285624"/>
                    <a:pt x="1102370" y="769487"/>
                    <a:pt x="1306711" y="1320993"/>
                  </a:cubicBezTo>
                  <a:lnTo>
                    <a:pt x="1385916" y="1548393"/>
                  </a:lnTo>
                  <a:lnTo>
                    <a:pt x="0" y="1548393"/>
                  </a:lnTo>
                  <a:lnTo>
                    <a:pt x="76535" y="1321357"/>
                  </a:lnTo>
                  <a:cubicBezTo>
                    <a:pt x="250561" y="837858"/>
                    <a:pt x="471405" y="374281"/>
                    <a:pt x="691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25"/>
            <p:cNvSpPr txBox="1"/>
            <p:nvPr/>
          </p:nvSpPr>
          <p:spPr>
            <a:xfrm>
              <a:off x="5744752" y="2827548"/>
              <a:ext cx="723275" cy="1015663"/>
            </a:xfrm>
            <a:prstGeom prst="rect">
              <a:avLst/>
            </a:prstGeom>
            <a:grp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Praxis </a:t>
              </a:r>
            </a:p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&amp; </a:t>
              </a:r>
            </a:p>
            <a:p>
              <a:pPr algn="ctr">
                <a:lnSpc>
                  <a:spcPct val="125000"/>
                </a:lnSpc>
              </a:pPr>
              <a:r>
                <a:rPr lang="en-US" sz="16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Theorie</a:t>
              </a:r>
              <a:endParaRPr lang="en-US" sz="1600" b="1" spc="2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22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Was lernst du hier?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95401" y="1410787"/>
            <a:ext cx="2819400" cy="1906490"/>
            <a:chOff x="1295401" y="1410787"/>
            <a:chExt cx="2819400" cy="1906490"/>
          </a:xfrm>
        </p:grpSpPr>
        <p:sp>
          <p:nvSpPr>
            <p:cNvPr id="5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94146" y="1497251"/>
              <a:ext cx="421910" cy="63094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62667" y="2293426"/>
              <a:ext cx="2484868" cy="8868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 die Grundlagen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von Deep Learning 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mit so wenig Mathe wie möglich.</a:t>
              </a:r>
            </a:p>
          </p:txBody>
        </p:sp>
      </p:grpSp>
      <p:grpSp>
        <p:nvGrpSpPr>
          <p:cNvPr id="47" name="Group 3"/>
          <p:cNvGrpSpPr/>
          <p:nvPr/>
        </p:nvGrpSpPr>
        <p:grpSpPr>
          <a:xfrm>
            <a:off x="4686300" y="1410787"/>
            <a:ext cx="2819400" cy="1906490"/>
            <a:chOff x="1295401" y="1410787"/>
            <a:chExt cx="2819400" cy="1906490"/>
          </a:xfrm>
        </p:grpSpPr>
        <p:sp>
          <p:nvSpPr>
            <p:cNvPr id="58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61"/>
            <p:cNvSpPr txBox="1"/>
            <p:nvPr/>
          </p:nvSpPr>
          <p:spPr>
            <a:xfrm>
              <a:off x="2494146" y="1497251"/>
              <a:ext cx="421910" cy="57278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02</a:t>
              </a:r>
            </a:p>
          </p:txBody>
        </p:sp>
        <p:sp>
          <p:nvSpPr>
            <p:cNvPr id="61" name="TextBox 68"/>
            <p:cNvSpPr txBox="1"/>
            <p:nvPr/>
          </p:nvSpPr>
          <p:spPr>
            <a:xfrm>
              <a:off x="1462667" y="2293426"/>
              <a:ext cx="2484868" cy="8868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TensorFlow und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Keras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anhand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echter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Anwendungsszenarien.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6" name="Group 3"/>
          <p:cNvGrpSpPr/>
          <p:nvPr/>
        </p:nvGrpSpPr>
        <p:grpSpPr>
          <a:xfrm>
            <a:off x="8346199" y="1413812"/>
            <a:ext cx="2819400" cy="1906490"/>
            <a:chOff x="1295401" y="1410787"/>
            <a:chExt cx="2819400" cy="1906490"/>
          </a:xfrm>
        </p:grpSpPr>
        <p:sp>
          <p:nvSpPr>
            <p:cNvPr id="87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61"/>
            <p:cNvSpPr txBox="1"/>
            <p:nvPr/>
          </p:nvSpPr>
          <p:spPr>
            <a:xfrm>
              <a:off x="2494146" y="1497251"/>
              <a:ext cx="421910" cy="57278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03</a:t>
              </a:r>
            </a:p>
          </p:txBody>
        </p:sp>
        <p:sp>
          <p:nvSpPr>
            <p:cNvPr id="90" name="TextBox 68"/>
            <p:cNvSpPr txBox="1"/>
            <p:nvPr/>
          </p:nvSpPr>
          <p:spPr>
            <a:xfrm>
              <a:off x="1462667" y="2293426"/>
              <a:ext cx="2484868" cy="8868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 wie du Texte, Bilder, Videos und andere Daten für dein Modell vorbereitest.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1" name="Group 3"/>
          <p:cNvGrpSpPr/>
          <p:nvPr/>
        </p:nvGrpSpPr>
        <p:grpSpPr>
          <a:xfrm>
            <a:off x="1291390" y="3964772"/>
            <a:ext cx="2819400" cy="1906490"/>
            <a:chOff x="1295401" y="1410787"/>
            <a:chExt cx="2819400" cy="1906490"/>
          </a:xfrm>
        </p:grpSpPr>
        <p:sp>
          <p:nvSpPr>
            <p:cNvPr id="92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2494146" y="1497251"/>
              <a:ext cx="421910" cy="63094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04</a:t>
              </a:r>
            </a:p>
          </p:txBody>
        </p:sp>
        <p:sp>
          <p:nvSpPr>
            <p:cNvPr id="95" name="TextBox 68"/>
            <p:cNvSpPr txBox="1"/>
            <p:nvPr/>
          </p:nvSpPr>
          <p:spPr>
            <a:xfrm>
              <a:off x="1462667" y="2293426"/>
              <a:ext cx="2484868" cy="8868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 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state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-art Techniken wie R-CNNs und Style Transfer kennen.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6" name="Group 3"/>
          <p:cNvGrpSpPr/>
          <p:nvPr/>
        </p:nvGrpSpPr>
        <p:grpSpPr>
          <a:xfrm>
            <a:off x="4686300" y="3964772"/>
            <a:ext cx="2819400" cy="1906490"/>
            <a:chOff x="1295401" y="1410787"/>
            <a:chExt cx="2819400" cy="1906490"/>
          </a:xfrm>
        </p:grpSpPr>
        <p:sp>
          <p:nvSpPr>
            <p:cNvPr id="97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61"/>
            <p:cNvSpPr txBox="1"/>
            <p:nvPr/>
          </p:nvSpPr>
          <p:spPr>
            <a:xfrm>
              <a:off x="2494146" y="1497251"/>
              <a:ext cx="421910" cy="63094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05</a:t>
              </a:r>
            </a:p>
          </p:txBody>
        </p:sp>
        <p:sp>
          <p:nvSpPr>
            <p:cNvPr id="100" name="TextBox 68"/>
            <p:cNvSpPr txBox="1"/>
            <p:nvPr/>
          </p:nvSpPr>
          <p:spPr>
            <a:xfrm>
              <a:off x="1462667" y="2293426"/>
              <a:ext cx="2484868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 wie ML-Experten die 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Functional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API verwenden.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" name="Group 3"/>
          <p:cNvGrpSpPr/>
          <p:nvPr/>
        </p:nvGrpSpPr>
        <p:grpSpPr>
          <a:xfrm>
            <a:off x="8347375" y="3964772"/>
            <a:ext cx="2819400" cy="1906490"/>
            <a:chOff x="1295401" y="1410787"/>
            <a:chExt cx="2819400" cy="1906490"/>
          </a:xfrm>
        </p:grpSpPr>
        <p:sp>
          <p:nvSpPr>
            <p:cNvPr id="102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61"/>
            <p:cNvSpPr txBox="1"/>
            <p:nvPr/>
          </p:nvSpPr>
          <p:spPr>
            <a:xfrm>
              <a:off x="2494146" y="1497251"/>
              <a:ext cx="421910" cy="63094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06</a:t>
              </a:r>
            </a:p>
          </p:txBody>
        </p:sp>
        <p:sp>
          <p:nvSpPr>
            <p:cNvPr id="105" name="TextBox 68"/>
            <p:cNvSpPr txBox="1"/>
            <p:nvPr/>
          </p:nvSpPr>
          <p:spPr>
            <a:xfrm>
              <a:off x="1462667" y="2293426"/>
              <a:ext cx="2484868" cy="60984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Setze das gelernte an viele </a:t>
              </a:r>
            </a:p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Use-Cases ein.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856671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E3C0996-2794-4532-B7A8-9B6A67A6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C2C136E-B33E-44BB-A61D-1D12FB566733}"/>
              </a:ext>
            </a:extLst>
          </p:cNvPr>
          <p:cNvSpPr txBox="1"/>
          <p:nvPr/>
        </p:nvSpPr>
        <p:spPr>
          <a:xfrm flipH="1">
            <a:off x="1614794" y="708311"/>
            <a:ext cx="91433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559D7F-5441-41DA-89DF-2324F3ACF291}"/>
              </a:ext>
            </a:extLst>
          </p:cNvPr>
          <p:cNvSpPr txBox="1"/>
          <p:nvPr/>
        </p:nvSpPr>
        <p:spPr>
          <a:xfrm flipH="1">
            <a:off x="2513232" y="1061611"/>
            <a:ext cx="91433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Anaconda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E2E106-3D04-4D19-9956-5CBDF08C9200}"/>
              </a:ext>
            </a:extLst>
          </p:cNvPr>
          <p:cNvSpPr txBox="1"/>
          <p:nvPr/>
        </p:nvSpPr>
        <p:spPr>
          <a:xfrm flipH="1">
            <a:off x="2417355" y="415681"/>
            <a:ext cx="186702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 Studio Code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C8CF2C-EA09-4B3C-B966-715BD104CED2}"/>
              </a:ext>
            </a:extLst>
          </p:cNvPr>
          <p:cNvSpPr txBox="1"/>
          <p:nvPr/>
        </p:nvSpPr>
        <p:spPr>
          <a:xfrm flipH="1">
            <a:off x="1224032" y="2591199"/>
            <a:ext cx="91433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CUDA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026FCC-AE15-4E9C-B02B-2DBF59D5573F}"/>
              </a:ext>
            </a:extLst>
          </p:cNvPr>
          <p:cNvSpPr txBox="1"/>
          <p:nvPr/>
        </p:nvSpPr>
        <p:spPr>
          <a:xfrm flipH="1">
            <a:off x="2483826" y="1735405"/>
            <a:ext cx="91433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Keras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2D1E0-DE21-4265-AB59-8D4E6DE3551D}"/>
              </a:ext>
            </a:extLst>
          </p:cNvPr>
          <p:cNvSpPr txBox="1"/>
          <p:nvPr/>
        </p:nvSpPr>
        <p:spPr>
          <a:xfrm flipH="1">
            <a:off x="3395658" y="1453107"/>
            <a:ext cx="91433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NumPy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E1D522-82FA-49E2-BE99-7C7D5B6B762D}"/>
              </a:ext>
            </a:extLst>
          </p:cNvPr>
          <p:cNvSpPr txBox="1"/>
          <p:nvPr/>
        </p:nvSpPr>
        <p:spPr>
          <a:xfrm flipH="1">
            <a:off x="3437409" y="2136548"/>
            <a:ext cx="91433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MatplotLib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1D6EB4-A698-477D-BB61-DF92F1D9EE4D}"/>
              </a:ext>
            </a:extLst>
          </p:cNvPr>
          <p:cNvSpPr txBox="1"/>
          <p:nvPr/>
        </p:nvSpPr>
        <p:spPr>
          <a:xfrm flipH="1">
            <a:off x="6160157" y="456173"/>
            <a:ext cx="1936504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Neuronale Netzwerke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C574B1-87F5-4342-AC31-540F1F1E8AC5}"/>
              </a:ext>
            </a:extLst>
          </p:cNvPr>
          <p:cNvSpPr txBox="1"/>
          <p:nvPr/>
        </p:nvSpPr>
        <p:spPr>
          <a:xfrm flipH="1">
            <a:off x="5593379" y="1253216"/>
            <a:ext cx="212931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Aktivierungsfunktionen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486977-4441-4A48-9B2D-5409024D9BC9}"/>
              </a:ext>
            </a:extLst>
          </p:cNvPr>
          <p:cNvSpPr txBox="1"/>
          <p:nvPr/>
        </p:nvSpPr>
        <p:spPr>
          <a:xfrm flipH="1">
            <a:off x="9017773" y="680748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Loss Funktionen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48C8FD-734D-411F-ABC9-1B03A9794D6A}"/>
              </a:ext>
            </a:extLst>
          </p:cNvPr>
          <p:cNvSpPr txBox="1"/>
          <p:nvPr/>
        </p:nvSpPr>
        <p:spPr>
          <a:xfrm flipH="1">
            <a:off x="8392235" y="1944980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Gradient </a:t>
            </a: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Descent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A79862-9369-4636-8ECB-FABC543B2321}"/>
              </a:ext>
            </a:extLst>
          </p:cNvPr>
          <p:cNvSpPr txBox="1"/>
          <p:nvPr/>
        </p:nvSpPr>
        <p:spPr>
          <a:xfrm flipH="1">
            <a:off x="10163768" y="2104239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Backpropagation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5135F9F-C024-4F87-A720-94EDCD8B6311}"/>
              </a:ext>
            </a:extLst>
          </p:cNvPr>
          <p:cNvSpPr txBox="1"/>
          <p:nvPr/>
        </p:nvSpPr>
        <p:spPr>
          <a:xfrm flipH="1">
            <a:off x="9076622" y="1399327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CA95D9A-4DA8-4EAD-B635-603367474A57}"/>
              </a:ext>
            </a:extLst>
          </p:cNvPr>
          <p:cNvSpPr txBox="1"/>
          <p:nvPr/>
        </p:nvSpPr>
        <p:spPr>
          <a:xfrm flipH="1">
            <a:off x="7687492" y="1037935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Klassifikation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CEC82F6-8116-4BC4-876F-A6B788859403}"/>
              </a:ext>
            </a:extLst>
          </p:cNvPr>
          <p:cNvSpPr txBox="1"/>
          <p:nvPr/>
        </p:nvSpPr>
        <p:spPr>
          <a:xfrm flipH="1">
            <a:off x="8096661" y="2586251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Overfitting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B389E2-CC1D-4209-8EAA-FAEEF3CE0E62}"/>
              </a:ext>
            </a:extLst>
          </p:cNvPr>
          <p:cNvSpPr txBox="1"/>
          <p:nvPr/>
        </p:nvSpPr>
        <p:spPr>
          <a:xfrm flipH="1">
            <a:off x="8534400" y="3149058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9EF2481-1EF6-4546-A998-021406972FB4}"/>
              </a:ext>
            </a:extLst>
          </p:cNvPr>
          <p:cNvSpPr txBox="1"/>
          <p:nvPr/>
        </p:nvSpPr>
        <p:spPr>
          <a:xfrm flipH="1">
            <a:off x="9435514" y="3913781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Normalization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E0927A4-9113-4DF4-8089-9AC150D2E214}"/>
              </a:ext>
            </a:extLst>
          </p:cNvPr>
          <p:cNvSpPr txBox="1"/>
          <p:nvPr/>
        </p:nvSpPr>
        <p:spPr>
          <a:xfrm flipH="1">
            <a:off x="7579770" y="3604299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Science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53F075E-E94A-4D0F-B7A3-9C5A0D025AFA}"/>
              </a:ext>
            </a:extLst>
          </p:cNvPr>
          <p:cNvSpPr txBox="1"/>
          <p:nvPr/>
        </p:nvSpPr>
        <p:spPr>
          <a:xfrm flipH="1">
            <a:off x="10356337" y="2795542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Analysis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8A10521-78F0-42AC-A4C6-9E684B43BA53}"/>
              </a:ext>
            </a:extLst>
          </p:cNvPr>
          <p:cNvSpPr txBox="1"/>
          <p:nvPr/>
        </p:nvSpPr>
        <p:spPr>
          <a:xfrm flipH="1">
            <a:off x="10238841" y="3508316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Datasets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72750C5-AED8-4752-9FB4-4482D63FFE6A}"/>
              </a:ext>
            </a:extLst>
          </p:cNvPr>
          <p:cNvSpPr txBox="1"/>
          <p:nvPr/>
        </p:nvSpPr>
        <p:spPr>
          <a:xfrm>
            <a:off x="4074550" y="2665743"/>
            <a:ext cx="4042898" cy="91595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4800" b="1" spc="20" dirty="0">
                <a:solidFill>
                  <a:schemeClr val="accent5"/>
                </a:solidFill>
                <a:latin typeface="+mj-lt"/>
              </a:rPr>
              <a:t>Deep Learning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E2BF21D-DBC6-432E-87F0-576706EA7CB5}"/>
              </a:ext>
            </a:extLst>
          </p:cNvPr>
          <p:cNvSpPr txBox="1"/>
          <p:nvPr/>
        </p:nvSpPr>
        <p:spPr>
          <a:xfrm flipH="1">
            <a:off x="7374180" y="4090981"/>
            <a:ext cx="1447800" cy="601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Analysis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28E3B8A-9AE7-436D-8FFB-58BC7DE24AC9}"/>
              </a:ext>
            </a:extLst>
          </p:cNvPr>
          <p:cNvSpPr txBox="1"/>
          <p:nvPr/>
        </p:nvSpPr>
        <p:spPr>
          <a:xfrm flipH="1">
            <a:off x="890894" y="1622249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Keras Models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53BBF98-38B3-44D4-94C4-FC172E8D9FA3}"/>
              </a:ext>
            </a:extLst>
          </p:cNvPr>
          <p:cNvSpPr txBox="1"/>
          <p:nvPr/>
        </p:nvSpPr>
        <p:spPr>
          <a:xfrm flipH="1">
            <a:off x="500132" y="1066800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TensorFlow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D20A917-DA74-4EC1-A583-492BF64698C1}"/>
              </a:ext>
            </a:extLst>
          </p:cNvPr>
          <p:cNvSpPr txBox="1"/>
          <p:nvPr/>
        </p:nvSpPr>
        <p:spPr>
          <a:xfrm flipH="1">
            <a:off x="215735" y="2184716"/>
            <a:ext cx="144780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Tensorboard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91D666F-1743-4ECD-801D-C3625202F14A}"/>
              </a:ext>
            </a:extLst>
          </p:cNvPr>
          <p:cNvSpPr txBox="1"/>
          <p:nvPr/>
        </p:nvSpPr>
        <p:spPr>
          <a:xfrm flipH="1">
            <a:off x="5781753" y="1743438"/>
            <a:ext cx="2104226" cy="601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Convolution</a:t>
            </a: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Neural Networks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EC5A6B1-BC6E-47EB-93A4-D1C3527CCADB}"/>
              </a:ext>
            </a:extLst>
          </p:cNvPr>
          <p:cNvSpPr txBox="1"/>
          <p:nvPr/>
        </p:nvSpPr>
        <p:spPr>
          <a:xfrm flipH="1">
            <a:off x="8618925" y="4572004"/>
            <a:ext cx="2606075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Augmentation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0EBCF70-9471-4C9A-B52F-A5DE0F9C7AF6}"/>
              </a:ext>
            </a:extLst>
          </p:cNvPr>
          <p:cNvSpPr txBox="1"/>
          <p:nvPr/>
        </p:nvSpPr>
        <p:spPr>
          <a:xfrm flipH="1">
            <a:off x="6545651" y="4885352"/>
            <a:ext cx="1962857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Preprocessing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D468A2C-3424-470B-9EBB-DC969B218644}"/>
              </a:ext>
            </a:extLst>
          </p:cNvPr>
          <p:cNvSpPr txBox="1"/>
          <p:nvPr/>
        </p:nvSpPr>
        <p:spPr>
          <a:xfrm flipH="1">
            <a:off x="9198062" y="5175046"/>
            <a:ext cx="2606075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Object</a:t>
            </a: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Detection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84AC72E-5A82-4C70-B08B-B0F5E1CACC53}"/>
              </a:ext>
            </a:extLst>
          </p:cNvPr>
          <p:cNvSpPr txBox="1"/>
          <p:nvPr/>
        </p:nvSpPr>
        <p:spPr>
          <a:xfrm flipH="1">
            <a:off x="5378486" y="3718263"/>
            <a:ext cx="2068072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</a:t>
            </a: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evaluation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810CD76-1143-48DA-A903-F22BAD859B11}"/>
              </a:ext>
            </a:extLst>
          </p:cNvPr>
          <p:cNvSpPr txBox="1"/>
          <p:nvPr/>
        </p:nvSpPr>
        <p:spPr>
          <a:xfrm flipH="1">
            <a:off x="8444451" y="5436032"/>
            <a:ext cx="1063817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MNIST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4607D67-5929-4538-872F-EA9D7A04C696}"/>
              </a:ext>
            </a:extLst>
          </p:cNvPr>
          <p:cNvSpPr txBox="1"/>
          <p:nvPr/>
        </p:nvSpPr>
        <p:spPr>
          <a:xfrm flipH="1">
            <a:off x="186059" y="2970105"/>
            <a:ext cx="1904249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Hyperparameter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1EE7120-F994-4F56-B06E-6BEDFB5E46E2}"/>
              </a:ext>
            </a:extLst>
          </p:cNvPr>
          <p:cNvSpPr txBox="1"/>
          <p:nvPr/>
        </p:nvSpPr>
        <p:spPr>
          <a:xfrm flipH="1">
            <a:off x="1753350" y="3262735"/>
            <a:ext cx="1904249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F8B3EC-2EB9-4007-957E-6A7532ACCDD1}"/>
              </a:ext>
            </a:extLst>
          </p:cNvPr>
          <p:cNvSpPr txBox="1"/>
          <p:nvPr/>
        </p:nvSpPr>
        <p:spPr>
          <a:xfrm flipH="1">
            <a:off x="4622674" y="1703688"/>
            <a:ext cx="1013947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LSTM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F8BE154-7305-4572-BD0B-E0494F9C7BE4}"/>
              </a:ext>
            </a:extLst>
          </p:cNvPr>
          <p:cNvSpPr txBox="1"/>
          <p:nvPr/>
        </p:nvSpPr>
        <p:spPr>
          <a:xfrm flipH="1">
            <a:off x="2767138" y="2853859"/>
            <a:ext cx="1019667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Lernrate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1F84463-E1E3-4FA5-84C6-564682BDC89B}"/>
              </a:ext>
            </a:extLst>
          </p:cNvPr>
          <p:cNvSpPr txBox="1"/>
          <p:nvPr/>
        </p:nvSpPr>
        <p:spPr>
          <a:xfrm flipH="1">
            <a:off x="5321118" y="4301641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Generation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F7E2385-29B4-4160-88AA-1AFB1EC1DEEC}"/>
              </a:ext>
            </a:extLst>
          </p:cNvPr>
          <p:cNvSpPr txBox="1"/>
          <p:nvPr/>
        </p:nvSpPr>
        <p:spPr>
          <a:xfrm flipH="1">
            <a:off x="6688734" y="5395841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Cats VS Dogs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9CC3740-9CA1-431C-A0A4-7BDD8C791F0D}"/>
              </a:ext>
            </a:extLst>
          </p:cNvPr>
          <p:cNvSpPr txBox="1"/>
          <p:nvPr/>
        </p:nvSpPr>
        <p:spPr>
          <a:xfrm flipH="1">
            <a:off x="467036" y="3568199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Functional</a:t>
            </a: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API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EF5D15D-6842-434F-8947-606D5B335902}"/>
              </a:ext>
            </a:extLst>
          </p:cNvPr>
          <p:cNvSpPr txBox="1"/>
          <p:nvPr/>
        </p:nvSpPr>
        <p:spPr>
          <a:xfrm flipH="1">
            <a:off x="3282418" y="3561510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Computation</a:t>
            </a: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Graph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EC5D66-0C66-4EEB-B264-DD306DE4DF90}"/>
              </a:ext>
            </a:extLst>
          </p:cNvPr>
          <p:cNvSpPr txBox="1"/>
          <p:nvPr/>
        </p:nvSpPr>
        <p:spPr>
          <a:xfrm flipH="1">
            <a:off x="1290174" y="4060999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Weights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DDF6F92-CCFA-4690-8E1C-3FDADBF24789}"/>
              </a:ext>
            </a:extLst>
          </p:cNvPr>
          <p:cNvSpPr txBox="1"/>
          <p:nvPr/>
        </p:nvSpPr>
        <p:spPr>
          <a:xfrm flipH="1">
            <a:off x="9180975" y="5801492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Preise vorhersagen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F418BD8-2528-4F28-AEE4-A231FF570598}"/>
              </a:ext>
            </a:extLst>
          </p:cNvPr>
          <p:cNvSpPr txBox="1"/>
          <p:nvPr/>
        </p:nvSpPr>
        <p:spPr>
          <a:xfrm flipH="1">
            <a:off x="2795862" y="4018644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Keras </a:t>
            </a: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Callbacks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9136398-4A28-430D-9565-F041CF5CC87C}"/>
              </a:ext>
            </a:extLst>
          </p:cNvPr>
          <p:cNvSpPr txBox="1"/>
          <p:nvPr/>
        </p:nvSpPr>
        <p:spPr>
          <a:xfrm flipH="1">
            <a:off x="467036" y="4545926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Residuals</a:t>
            </a: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Connections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B8AE121-DB96-46DA-841D-B5CAFC15416E}"/>
              </a:ext>
            </a:extLst>
          </p:cNvPr>
          <p:cNvSpPr txBox="1"/>
          <p:nvPr/>
        </p:nvSpPr>
        <p:spPr>
          <a:xfrm flipH="1">
            <a:off x="7839133" y="6164673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CIFAR10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0E56A0C-BABB-4A85-9F83-338469348D0C}"/>
              </a:ext>
            </a:extLst>
          </p:cNvPr>
          <p:cNvSpPr txBox="1"/>
          <p:nvPr/>
        </p:nvSpPr>
        <p:spPr>
          <a:xfrm flipH="1">
            <a:off x="3253029" y="4502114"/>
            <a:ext cx="1185081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ResNet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6FC7B11-B9DE-4808-BF5E-165B506D0CAB}"/>
              </a:ext>
            </a:extLst>
          </p:cNvPr>
          <p:cNvSpPr txBox="1"/>
          <p:nvPr/>
        </p:nvSpPr>
        <p:spPr>
          <a:xfrm flipH="1">
            <a:off x="4537106" y="4808307"/>
            <a:ext cx="1185081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InceptionV3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9EB36D7-D535-40F6-901E-A0DEEEA253EF}"/>
              </a:ext>
            </a:extLst>
          </p:cNvPr>
          <p:cNvSpPr txBox="1"/>
          <p:nvPr/>
        </p:nvSpPr>
        <p:spPr>
          <a:xfrm flipH="1">
            <a:off x="6133805" y="5898210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IMDB Bewertungen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90959E4-B802-49E3-ACA2-44DCF7BB295B}"/>
              </a:ext>
            </a:extLst>
          </p:cNvPr>
          <p:cNvSpPr txBox="1"/>
          <p:nvPr/>
        </p:nvSpPr>
        <p:spPr>
          <a:xfrm flipH="1">
            <a:off x="5051515" y="5355650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Aktienkurse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A398930-61AB-4E11-9EFD-FAE430A550C5}"/>
              </a:ext>
            </a:extLst>
          </p:cNvPr>
          <p:cNvSpPr txBox="1"/>
          <p:nvPr/>
        </p:nvSpPr>
        <p:spPr>
          <a:xfrm flipH="1">
            <a:off x="4229084" y="865783"/>
            <a:ext cx="196285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Neural Style Transfer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B924881-4CB0-42C4-9242-454EBCC37631}"/>
              </a:ext>
            </a:extLst>
          </p:cNvPr>
          <p:cNvSpPr txBox="1"/>
          <p:nvPr/>
        </p:nvSpPr>
        <p:spPr>
          <a:xfrm flipH="1">
            <a:off x="1661347" y="2292183"/>
            <a:ext cx="186702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Google </a:t>
            </a: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Colab</a:t>
            </a:r>
            <a:endParaRPr lang="de-DE" sz="1400" b="1" spc="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F22FA6D3-C797-43FE-892B-0DE3B10B5F67}"/>
              </a:ext>
            </a:extLst>
          </p:cNvPr>
          <p:cNvSpPr txBox="1"/>
          <p:nvPr/>
        </p:nvSpPr>
        <p:spPr>
          <a:xfrm flipH="1">
            <a:off x="4575962" y="2292183"/>
            <a:ext cx="1867026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Segmentation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5409E0A-6EBB-4289-91A6-3DA62DF37B19}"/>
              </a:ext>
            </a:extLst>
          </p:cNvPr>
          <p:cNvSpPr txBox="1"/>
          <p:nvPr/>
        </p:nvSpPr>
        <p:spPr>
          <a:xfrm flipH="1">
            <a:off x="6809498" y="2430594"/>
            <a:ext cx="1084068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R-CNN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997CEB1-6FD8-4D5D-9433-69410659C4B1}"/>
              </a:ext>
            </a:extLst>
          </p:cNvPr>
          <p:cNvSpPr txBox="1"/>
          <p:nvPr/>
        </p:nvSpPr>
        <p:spPr>
          <a:xfrm flipH="1">
            <a:off x="3276971" y="5189386"/>
            <a:ext cx="1185081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VGG16/19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5C79A59-F39B-4316-8315-917759A24B82}"/>
              </a:ext>
            </a:extLst>
          </p:cNvPr>
          <p:cNvSpPr txBox="1"/>
          <p:nvPr/>
        </p:nvSpPr>
        <p:spPr>
          <a:xfrm flipH="1">
            <a:off x="1117978" y="5189386"/>
            <a:ext cx="1734329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Modelle optimieren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AEAE2BF-DD78-45EC-B0E7-589628F6F919}"/>
              </a:ext>
            </a:extLst>
          </p:cNvPr>
          <p:cNvSpPr txBox="1"/>
          <p:nvPr/>
        </p:nvSpPr>
        <p:spPr>
          <a:xfrm flipH="1">
            <a:off x="568231" y="6132390"/>
            <a:ext cx="1734329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Total Variation Loss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8990F56-EAC2-463B-88DC-8858431A59BE}"/>
              </a:ext>
            </a:extLst>
          </p:cNvPr>
          <p:cNvSpPr txBox="1"/>
          <p:nvPr/>
        </p:nvSpPr>
        <p:spPr>
          <a:xfrm flipH="1">
            <a:off x="4304423" y="5590859"/>
            <a:ext cx="925928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YOLO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EE2F1F8-22D2-47C2-9C0F-BF417EEEFF10}"/>
              </a:ext>
            </a:extLst>
          </p:cNvPr>
          <p:cNvSpPr txBox="1"/>
          <p:nvPr/>
        </p:nvSpPr>
        <p:spPr>
          <a:xfrm flipH="1">
            <a:off x="2515294" y="5710394"/>
            <a:ext cx="140963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AutoML</a:t>
            </a: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12C78D1-C6A9-4735-B0BD-EAD7D2CAB447}"/>
              </a:ext>
            </a:extLst>
          </p:cNvPr>
          <p:cNvSpPr txBox="1"/>
          <p:nvPr/>
        </p:nvSpPr>
        <p:spPr>
          <a:xfrm flipH="1">
            <a:off x="3757237" y="6207147"/>
            <a:ext cx="1409630" cy="3325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400" b="1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Cross Validation </a:t>
            </a:r>
          </a:p>
        </p:txBody>
      </p:sp>
    </p:spTree>
    <p:extLst>
      <p:ext uri="{BB962C8B-B14F-4D97-AF65-F5344CB8AC3E}">
        <p14:creationId xmlns:p14="http://schemas.microsoft.com/office/powerpoint/2010/main" val="229710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5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FD367F-AD11-4B44-A7C0-EA845C31EF16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2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Keine Kenntnisse notwendig!</a:t>
            </a:r>
          </a:p>
        </p:txBody>
      </p:sp>
    </p:spTree>
    <p:extLst>
      <p:ext uri="{BB962C8B-B14F-4D97-AF65-F5344CB8AC3E}">
        <p14:creationId xmlns:p14="http://schemas.microsoft.com/office/powerpoint/2010/main" val="1144134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Projekte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6</a:t>
            </a:fld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658CD49-531B-4F59-887D-46F77EEED433}"/>
              </a:ext>
            </a:extLst>
          </p:cNvPr>
          <p:cNvSpPr/>
          <p:nvPr/>
        </p:nvSpPr>
        <p:spPr>
          <a:xfrm>
            <a:off x="597583" y="1646966"/>
            <a:ext cx="471299" cy="47129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82C325B-B6C4-4E1F-9079-D10024EB67B8}"/>
              </a:ext>
            </a:extLst>
          </p:cNvPr>
          <p:cNvSpPr txBox="1"/>
          <p:nvPr/>
        </p:nvSpPr>
        <p:spPr>
          <a:xfrm>
            <a:off x="1073849" y="1646966"/>
            <a:ext cx="448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Einstieg in Keras Random Dataset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DC5C9D9-4E70-402A-8532-5542FC5A5678}"/>
              </a:ext>
            </a:extLst>
          </p:cNvPr>
          <p:cNvSpPr/>
          <p:nvPr/>
        </p:nvSpPr>
        <p:spPr>
          <a:xfrm>
            <a:off x="585929" y="2270665"/>
            <a:ext cx="471299" cy="47129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0E4A1D6-3B45-4A9B-A55C-DAF8C4B153DA}"/>
              </a:ext>
            </a:extLst>
          </p:cNvPr>
          <p:cNvSpPr txBox="1"/>
          <p:nvPr/>
        </p:nvSpPr>
        <p:spPr>
          <a:xfrm>
            <a:off x="1062195" y="2270665"/>
            <a:ext cx="4724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Hunde &amp; Katzen erkennen mit CNN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C5252B6-8746-4F4B-B78A-63DAA224B800}"/>
              </a:ext>
            </a:extLst>
          </p:cNvPr>
          <p:cNvSpPr/>
          <p:nvPr/>
        </p:nvSpPr>
        <p:spPr>
          <a:xfrm>
            <a:off x="580962" y="2896067"/>
            <a:ext cx="471299" cy="47129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3CB7A50-D812-44AF-9DFF-05C7CC6A1A29}"/>
              </a:ext>
            </a:extLst>
          </p:cNvPr>
          <p:cNvSpPr txBox="1"/>
          <p:nvPr/>
        </p:nvSpPr>
        <p:spPr>
          <a:xfrm>
            <a:off x="1057228" y="2896067"/>
            <a:ext cx="448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Ziffern (MNIST) erkennen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B2F34F4-4D9F-4C25-A5BA-1F1B568389D3}"/>
              </a:ext>
            </a:extLst>
          </p:cNvPr>
          <p:cNvSpPr/>
          <p:nvPr/>
        </p:nvSpPr>
        <p:spPr>
          <a:xfrm>
            <a:off x="600273" y="3531481"/>
            <a:ext cx="471299" cy="47129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E1AA8F7-1B39-432A-8521-F4967AE04C3D}"/>
              </a:ext>
            </a:extLst>
          </p:cNvPr>
          <p:cNvSpPr txBox="1"/>
          <p:nvPr/>
        </p:nvSpPr>
        <p:spPr>
          <a:xfrm>
            <a:off x="1076538" y="3531481"/>
            <a:ext cx="4724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Katze &amp; Hunde Genauigkeit erhöhen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7FFDD5A-B6FB-42AE-BAA5-E6664D837357}"/>
              </a:ext>
            </a:extLst>
          </p:cNvPr>
          <p:cNvSpPr/>
          <p:nvPr/>
        </p:nvSpPr>
        <p:spPr>
          <a:xfrm>
            <a:off x="600272" y="4156883"/>
            <a:ext cx="471299" cy="47129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B305562-89AE-4A65-A2B3-3F4EFF21C5A5}"/>
              </a:ext>
            </a:extLst>
          </p:cNvPr>
          <p:cNvSpPr txBox="1"/>
          <p:nvPr/>
        </p:nvSpPr>
        <p:spPr>
          <a:xfrm>
            <a:off x="1076538" y="4156883"/>
            <a:ext cx="448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Preise von Weine vorhersagen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C3FD578-A1E9-4D1E-BE87-1E12D6216C19}"/>
              </a:ext>
            </a:extLst>
          </p:cNvPr>
          <p:cNvSpPr/>
          <p:nvPr/>
        </p:nvSpPr>
        <p:spPr>
          <a:xfrm>
            <a:off x="6604711" y="1646966"/>
            <a:ext cx="471299" cy="47129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12B455B-B535-480C-8AC4-6F074BF72173}"/>
              </a:ext>
            </a:extLst>
          </p:cNvPr>
          <p:cNvSpPr txBox="1"/>
          <p:nvPr/>
        </p:nvSpPr>
        <p:spPr>
          <a:xfrm>
            <a:off x="7080977" y="1646966"/>
            <a:ext cx="448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Autos etc. klassifizieren (CIFAR10)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84F137C-2DE2-4CD3-8AF3-8442AE60A8F0}"/>
              </a:ext>
            </a:extLst>
          </p:cNvPr>
          <p:cNvSpPr/>
          <p:nvPr/>
        </p:nvSpPr>
        <p:spPr>
          <a:xfrm>
            <a:off x="6599744" y="2260109"/>
            <a:ext cx="471299" cy="47129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D8C9E98-451A-4858-9179-E657AB22A549}"/>
              </a:ext>
            </a:extLst>
          </p:cNvPr>
          <p:cNvSpPr txBox="1"/>
          <p:nvPr/>
        </p:nvSpPr>
        <p:spPr>
          <a:xfrm>
            <a:off x="7076010" y="2260109"/>
            <a:ext cx="448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Bewertungen von Filme bewerten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A53C0ED-D418-4DAB-B531-80CD2D3A5C0A}"/>
              </a:ext>
            </a:extLst>
          </p:cNvPr>
          <p:cNvSpPr/>
          <p:nvPr/>
        </p:nvSpPr>
        <p:spPr>
          <a:xfrm>
            <a:off x="6604711" y="2861757"/>
            <a:ext cx="471299" cy="47129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F8CF811-482F-4D20-863C-A1411167ED2E}"/>
              </a:ext>
            </a:extLst>
          </p:cNvPr>
          <p:cNvSpPr txBox="1"/>
          <p:nvPr/>
        </p:nvSpPr>
        <p:spPr>
          <a:xfrm>
            <a:off x="7080977" y="2861757"/>
            <a:ext cx="448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Aktienkurse vorhersagen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9D18B66-BC41-414C-9A80-8C7ABDA9E444}"/>
              </a:ext>
            </a:extLst>
          </p:cNvPr>
          <p:cNvGrpSpPr/>
          <p:nvPr/>
        </p:nvGrpSpPr>
        <p:grpSpPr>
          <a:xfrm>
            <a:off x="6604711" y="3531481"/>
            <a:ext cx="4960050" cy="471299"/>
            <a:chOff x="6609678" y="3390873"/>
            <a:chExt cx="4960050" cy="471299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524A40A-CA8C-4CB1-9C08-20A3400962B5}"/>
                </a:ext>
              </a:extLst>
            </p:cNvPr>
            <p:cNvSpPr/>
            <p:nvPr/>
          </p:nvSpPr>
          <p:spPr>
            <a:xfrm>
              <a:off x="6609678" y="3390873"/>
              <a:ext cx="471299" cy="471299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EDC23D91-16FF-42E0-996E-DC7F55B51198}"/>
                </a:ext>
              </a:extLst>
            </p:cNvPr>
            <p:cNvSpPr txBox="1"/>
            <p:nvPr/>
          </p:nvSpPr>
          <p:spPr>
            <a:xfrm>
              <a:off x="7085944" y="3390873"/>
              <a:ext cx="4483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prstClr val="black"/>
                  </a:solidFill>
                  <a:latin typeface="Calibri" panose="020F0502020204030204"/>
                </a:rPr>
                <a:t>Mimik in Gesichter erkennen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07FEE74-119A-4FCA-9AF8-35AF6A330833}"/>
              </a:ext>
            </a:extLst>
          </p:cNvPr>
          <p:cNvGrpSpPr/>
          <p:nvPr/>
        </p:nvGrpSpPr>
        <p:grpSpPr>
          <a:xfrm>
            <a:off x="6604711" y="4146603"/>
            <a:ext cx="4960050" cy="471299"/>
            <a:chOff x="6609678" y="3390873"/>
            <a:chExt cx="4960050" cy="471299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78FBB582-A0DD-4330-B170-4267F6640F47}"/>
                </a:ext>
              </a:extLst>
            </p:cNvPr>
            <p:cNvSpPr/>
            <p:nvPr/>
          </p:nvSpPr>
          <p:spPr>
            <a:xfrm>
              <a:off x="6609678" y="3390873"/>
              <a:ext cx="471299" cy="471299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41404C7C-5799-4CF2-8DA1-D1777CCFDD4E}"/>
                </a:ext>
              </a:extLst>
            </p:cNvPr>
            <p:cNvSpPr txBox="1"/>
            <p:nvPr/>
          </p:nvSpPr>
          <p:spPr>
            <a:xfrm>
              <a:off x="7085944" y="3390873"/>
              <a:ext cx="4483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prstClr val="black"/>
                  </a:solidFill>
                  <a:latin typeface="Calibri" panose="020F0502020204030204"/>
                </a:rPr>
                <a:t>Bilder nachzeichnen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DA1C21C9-240A-4808-AB5C-07FED7B7E1D4}"/>
              </a:ext>
            </a:extLst>
          </p:cNvPr>
          <p:cNvSpPr txBox="1"/>
          <p:nvPr/>
        </p:nvSpPr>
        <p:spPr>
          <a:xfrm>
            <a:off x="3733981" y="5220786"/>
            <a:ext cx="4724037" cy="8202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2000" spc="20" dirty="0">
                <a:solidFill>
                  <a:srgbClr val="002060"/>
                </a:solidFill>
              </a:rPr>
              <a:t>Viele weitere Projekte in über 24 Stunden Videomaterial!</a:t>
            </a:r>
          </a:p>
        </p:txBody>
      </p:sp>
    </p:spTree>
    <p:extLst>
      <p:ext uri="{BB962C8B-B14F-4D97-AF65-F5344CB8AC3E}">
        <p14:creationId xmlns:p14="http://schemas.microsoft.com/office/powerpoint/2010/main" val="3149225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15">
            <a:extLst>
              <a:ext uri="{FF2B5EF4-FFF2-40B4-BE49-F238E27FC236}">
                <a16:creationId xmlns:a16="http://schemas.microsoft.com/office/drawing/2014/main" id="{BE1CBA15-0E26-416D-848E-5A2630E985C9}"/>
              </a:ext>
            </a:extLst>
          </p:cNvPr>
          <p:cNvGrpSpPr/>
          <p:nvPr/>
        </p:nvGrpSpPr>
        <p:grpSpPr>
          <a:xfrm>
            <a:off x="8592540" y="1343153"/>
            <a:ext cx="3200400" cy="3756902"/>
            <a:chOff x="8305800" y="1676400"/>
            <a:chExt cx="3200400" cy="3756902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0A2E6266-DCEB-4C94-872C-7DFDDE66E4FC}"/>
                </a:ext>
              </a:extLst>
            </p:cNvPr>
            <p:cNvGrpSpPr/>
            <p:nvPr/>
          </p:nvGrpSpPr>
          <p:grpSpPr>
            <a:xfrm>
              <a:off x="8305800" y="1676400"/>
              <a:ext cx="3200400" cy="3191149"/>
              <a:chOff x="2673315" y="1123234"/>
              <a:chExt cx="4460278" cy="4447387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98" name="Group 69">
                <a:extLst>
                  <a:ext uri="{FF2B5EF4-FFF2-40B4-BE49-F238E27FC236}">
                    <a16:creationId xmlns:a16="http://schemas.microsoft.com/office/drawing/2014/main" id="{10E21E17-B1BF-4ADB-B78E-5ED71E64B711}"/>
                  </a:ext>
                </a:extLst>
              </p:cNvPr>
              <p:cNvGrpSpPr/>
              <p:nvPr/>
            </p:nvGrpSpPr>
            <p:grpSpPr>
              <a:xfrm>
                <a:off x="2673315" y="1123234"/>
                <a:ext cx="4460278" cy="4447387"/>
                <a:chOff x="2673315" y="1123234"/>
                <a:chExt cx="4460278" cy="4447387"/>
              </a:xfrm>
              <a:grpFill/>
            </p:grpSpPr>
            <p:sp>
              <p:nvSpPr>
                <p:cNvPr id="100" name="Freeform 144">
                  <a:extLst>
                    <a:ext uri="{FF2B5EF4-FFF2-40B4-BE49-F238E27FC236}">
                      <a16:creationId xmlns:a16="http://schemas.microsoft.com/office/drawing/2014/main" id="{A7B7E2FE-2B09-4F53-B848-41738B3EBC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315" y="1123234"/>
                  <a:ext cx="4305586" cy="4292695"/>
                </a:xfrm>
                <a:custGeom>
                  <a:avLst/>
                  <a:gdLst>
                    <a:gd name="T0" fmla="*/ 114 w 139"/>
                    <a:gd name="T1" fmla="*/ 25 h 139"/>
                    <a:gd name="T2" fmla="*/ 25 w 139"/>
                    <a:gd name="T3" fmla="*/ 25 h 139"/>
                    <a:gd name="T4" fmla="*/ 25 w 139"/>
                    <a:gd name="T5" fmla="*/ 115 h 139"/>
                    <a:gd name="T6" fmla="*/ 114 w 139"/>
                    <a:gd name="T7" fmla="*/ 115 h 139"/>
                    <a:gd name="T8" fmla="*/ 114 w 139"/>
                    <a:gd name="T9" fmla="*/ 25 h 139"/>
                    <a:gd name="T10" fmla="*/ 25 w 139"/>
                    <a:gd name="T11" fmla="*/ 114 h 139"/>
                    <a:gd name="T12" fmla="*/ 25 w 139"/>
                    <a:gd name="T13" fmla="*/ 26 h 139"/>
                    <a:gd name="T14" fmla="*/ 114 w 139"/>
                    <a:gd name="T15" fmla="*/ 26 h 139"/>
                    <a:gd name="T16" fmla="*/ 114 w 139"/>
                    <a:gd name="T17" fmla="*/ 114 h 139"/>
                    <a:gd name="T18" fmla="*/ 25 w 139"/>
                    <a:gd name="T19" fmla="*/ 11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139">
                      <a:moveTo>
                        <a:pt x="114" y="25"/>
                      </a:moveTo>
                      <a:cubicBezTo>
                        <a:pt x="90" y="0"/>
                        <a:pt x="49" y="0"/>
                        <a:pt x="25" y="25"/>
                      </a:cubicBezTo>
                      <a:cubicBezTo>
                        <a:pt x="0" y="50"/>
                        <a:pt x="0" y="90"/>
                        <a:pt x="25" y="115"/>
                      </a:cubicBezTo>
                      <a:cubicBezTo>
                        <a:pt x="49" y="139"/>
                        <a:pt x="90" y="139"/>
                        <a:pt x="114" y="115"/>
                      </a:cubicBezTo>
                      <a:cubicBezTo>
                        <a:pt x="139" y="90"/>
                        <a:pt x="139" y="50"/>
                        <a:pt x="114" y="25"/>
                      </a:cubicBezTo>
                      <a:moveTo>
                        <a:pt x="25" y="114"/>
                      </a:moveTo>
                      <a:cubicBezTo>
                        <a:pt x="1" y="90"/>
                        <a:pt x="1" y="50"/>
                        <a:pt x="25" y="26"/>
                      </a:cubicBezTo>
                      <a:cubicBezTo>
                        <a:pt x="50" y="1"/>
                        <a:pt x="89" y="1"/>
                        <a:pt x="114" y="26"/>
                      </a:cubicBezTo>
                      <a:cubicBezTo>
                        <a:pt x="138" y="50"/>
                        <a:pt x="138" y="90"/>
                        <a:pt x="114" y="114"/>
                      </a:cubicBezTo>
                      <a:cubicBezTo>
                        <a:pt x="89" y="138"/>
                        <a:pt x="50" y="138"/>
                        <a:pt x="25" y="1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01" name="Group 72">
                  <a:extLst>
                    <a:ext uri="{FF2B5EF4-FFF2-40B4-BE49-F238E27FC236}">
                      <a16:creationId xmlns:a16="http://schemas.microsoft.com/office/drawing/2014/main" id="{1DC84A29-9A64-4D2B-B0FC-37089CD91BF2}"/>
                    </a:ext>
                  </a:extLst>
                </p:cNvPr>
                <p:cNvGrpSpPr/>
                <p:nvPr/>
              </p:nvGrpSpPr>
              <p:grpSpPr>
                <a:xfrm>
                  <a:off x="2828007" y="1277926"/>
                  <a:ext cx="4305586" cy="4292695"/>
                  <a:chOff x="2828007" y="1277926"/>
                  <a:chExt cx="4305586" cy="4292695"/>
                </a:xfrm>
                <a:grpFill/>
              </p:grpSpPr>
              <p:sp>
                <p:nvSpPr>
                  <p:cNvPr id="102" name="Freeform 145">
                    <a:extLst>
                      <a:ext uri="{FF2B5EF4-FFF2-40B4-BE49-F238E27FC236}">
                        <a16:creationId xmlns:a16="http://schemas.microsoft.com/office/drawing/2014/main" id="{6132CF7F-0567-44CD-9B00-8B587720AF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8007" y="1277926"/>
                    <a:ext cx="3312981" cy="3854402"/>
                  </a:xfrm>
                  <a:custGeom>
                    <a:avLst/>
                    <a:gdLst>
                      <a:gd name="T0" fmla="*/ 59 w 107"/>
                      <a:gd name="T1" fmla="*/ 122 h 125"/>
                      <a:gd name="T2" fmla="*/ 57 w 107"/>
                      <a:gd name="T3" fmla="*/ 122 h 125"/>
                      <a:gd name="T4" fmla="*/ 57 w 107"/>
                      <a:gd name="T5" fmla="*/ 122 h 125"/>
                      <a:gd name="T6" fmla="*/ 23 w 107"/>
                      <a:gd name="T7" fmla="*/ 106 h 125"/>
                      <a:gd name="T8" fmla="*/ 23 w 107"/>
                      <a:gd name="T9" fmla="*/ 24 h 125"/>
                      <a:gd name="T10" fmla="*/ 105 w 107"/>
                      <a:gd name="T11" fmla="*/ 24 h 125"/>
                      <a:gd name="T12" fmla="*/ 106 w 107"/>
                      <a:gd name="T13" fmla="*/ 24 h 125"/>
                      <a:gd name="T14" fmla="*/ 106 w 107"/>
                      <a:gd name="T15" fmla="*/ 25 h 125"/>
                      <a:gd name="T16" fmla="*/ 107 w 107"/>
                      <a:gd name="T17" fmla="*/ 25 h 125"/>
                      <a:gd name="T18" fmla="*/ 107 w 107"/>
                      <a:gd name="T19" fmla="*/ 24 h 125"/>
                      <a:gd name="T20" fmla="*/ 106 w 107"/>
                      <a:gd name="T21" fmla="*/ 24 h 125"/>
                      <a:gd name="T22" fmla="*/ 106 w 107"/>
                      <a:gd name="T23" fmla="*/ 23 h 125"/>
                      <a:gd name="T24" fmla="*/ 23 w 107"/>
                      <a:gd name="T25" fmla="*/ 23 h 125"/>
                      <a:gd name="T26" fmla="*/ 23 w 107"/>
                      <a:gd name="T27" fmla="*/ 107 h 125"/>
                      <a:gd name="T28" fmla="*/ 57 w 107"/>
                      <a:gd name="T29" fmla="*/ 124 h 125"/>
                      <a:gd name="T30" fmla="*/ 57 w 107"/>
                      <a:gd name="T31" fmla="*/ 124 h 125"/>
                      <a:gd name="T32" fmla="*/ 59 w 107"/>
                      <a:gd name="T33" fmla="*/ 124 h 125"/>
                      <a:gd name="T34" fmla="*/ 59 w 107"/>
                      <a:gd name="T35" fmla="*/ 122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07" h="125">
                        <a:moveTo>
                          <a:pt x="59" y="122"/>
                        </a:moveTo>
                        <a:cubicBezTo>
                          <a:pt x="59" y="121"/>
                          <a:pt x="58" y="121"/>
                          <a:pt x="57" y="122"/>
                        </a:cubicBezTo>
                        <a:cubicBezTo>
                          <a:pt x="57" y="122"/>
                          <a:pt x="57" y="122"/>
                          <a:pt x="57" y="122"/>
                        </a:cubicBezTo>
                        <a:cubicBezTo>
                          <a:pt x="45" y="121"/>
                          <a:pt x="33" y="115"/>
                          <a:pt x="23" y="106"/>
                        </a:cubicBezTo>
                        <a:cubicBezTo>
                          <a:pt x="1" y="83"/>
                          <a:pt x="1" y="47"/>
                          <a:pt x="23" y="24"/>
                        </a:cubicBezTo>
                        <a:cubicBezTo>
                          <a:pt x="46" y="1"/>
                          <a:pt x="83" y="1"/>
                          <a:pt x="105" y="24"/>
                        </a:cubicBezTo>
                        <a:cubicBezTo>
                          <a:pt x="106" y="24"/>
                          <a:pt x="106" y="24"/>
                          <a:pt x="106" y="24"/>
                        </a:cubicBezTo>
                        <a:cubicBezTo>
                          <a:pt x="106" y="25"/>
                          <a:pt x="106" y="25"/>
                          <a:pt x="106" y="25"/>
                        </a:cubicBezTo>
                        <a:cubicBezTo>
                          <a:pt x="107" y="25"/>
                          <a:pt x="107" y="25"/>
                          <a:pt x="107" y="25"/>
                        </a:cubicBezTo>
                        <a:cubicBezTo>
                          <a:pt x="107" y="24"/>
                          <a:pt x="107" y="24"/>
                          <a:pt x="107" y="24"/>
                        </a:cubicBezTo>
                        <a:cubicBezTo>
                          <a:pt x="106" y="24"/>
                          <a:pt x="106" y="24"/>
                          <a:pt x="106" y="24"/>
                        </a:cubicBezTo>
                        <a:cubicBezTo>
                          <a:pt x="106" y="23"/>
                          <a:pt x="106" y="23"/>
                          <a:pt x="106" y="23"/>
                        </a:cubicBezTo>
                        <a:cubicBezTo>
                          <a:pt x="83" y="0"/>
                          <a:pt x="46" y="0"/>
                          <a:pt x="23" y="23"/>
                        </a:cubicBezTo>
                        <a:cubicBezTo>
                          <a:pt x="0" y="46"/>
                          <a:pt x="0" y="84"/>
                          <a:pt x="23" y="107"/>
                        </a:cubicBezTo>
                        <a:cubicBezTo>
                          <a:pt x="33" y="117"/>
                          <a:pt x="44" y="122"/>
                          <a:pt x="57" y="124"/>
                        </a:cubicBezTo>
                        <a:cubicBezTo>
                          <a:pt x="57" y="124"/>
                          <a:pt x="57" y="124"/>
                          <a:pt x="57" y="124"/>
                        </a:cubicBezTo>
                        <a:cubicBezTo>
                          <a:pt x="58" y="125"/>
                          <a:pt x="59" y="125"/>
                          <a:pt x="59" y="124"/>
                        </a:cubicBezTo>
                        <a:cubicBezTo>
                          <a:pt x="60" y="124"/>
                          <a:pt x="60" y="123"/>
                          <a:pt x="59" y="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46">
                    <a:extLst>
                      <a:ext uri="{FF2B5EF4-FFF2-40B4-BE49-F238E27FC236}">
                        <a16:creationId xmlns:a16="http://schemas.microsoft.com/office/drawing/2014/main" id="{F407CDEE-B80E-4AA6-8735-F843DD529D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0518" y="1677546"/>
                    <a:ext cx="3893075" cy="3893075"/>
                  </a:xfrm>
                  <a:custGeom>
                    <a:avLst/>
                    <a:gdLst>
                      <a:gd name="T0" fmla="*/ 100 w 126"/>
                      <a:gd name="T1" fmla="*/ 100 h 126"/>
                      <a:gd name="T2" fmla="*/ 99 w 126"/>
                      <a:gd name="T3" fmla="*/ 2 h 126"/>
                      <a:gd name="T4" fmla="*/ 100 w 126"/>
                      <a:gd name="T5" fmla="*/ 2 h 126"/>
                      <a:gd name="T6" fmla="*/ 96 w 126"/>
                      <a:gd name="T7" fmla="*/ 0 h 126"/>
                      <a:gd name="T8" fmla="*/ 98 w 126"/>
                      <a:gd name="T9" fmla="*/ 4 h 126"/>
                      <a:gd name="T10" fmla="*/ 98 w 126"/>
                      <a:gd name="T11" fmla="*/ 3 h 126"/>
                      <a:gd name="T12" fmla="*/ 99 w 126"/>
                      <a:gd name="T13" fmla="*/ 99 h 126"/>
                      <a:gd name="T14" fmla="*/ 3 w 126"/>
                      <a:gd name="T15" fmla="*/ 98 h 126"/>
                      <a:gd name="T16" fmla="*/ 4 w 126"/>
                      <a:gd name="T17" fmla="*/ 98 h 126"/>
                      <a:gd name="T18" fmla="*/ 0 w 126"/>
                      <a:gd name="T19" fmla="*/ 96 h 126"/>
                      <a:gd name="T20" fmla="*/ 2 w 126"/>
                      <a:gd name="T21" fmla="*/ 100 h 126"/>
                      <a:gd name="T22" fmla="*/ 2 w 126"/>
                      <a:gd name="T23" fmla="*/ 99 h 126"/>
                      <a:gd name="T24" fmla="*/ 100 w 126"/>
                      <a:gd name="T25" fmla="*/ 100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26" h="126">
                        <a:moveTo>
                          <a:pt x="100" y="100"/>
                        </a:moveTo>
                        <a:cubicBezTo>
                          <a:pt x="126" y="73"/>
                          <a:pt x="126" y="29"/>
                          <a:pt x="99" y="2"/>
                        </a:cubicBezTo>
                        <a:cubicBezTo>
                          <a:pt x="100" y="2"/>
                          <a:pt x="100" y="2"/>
                          <a:pt x="100" y="2"/>
                        </a:cubicBezTo>
                        <a:cubicBezTo>
                          <a:pt x="96" y="0"/>
                          <a:pt x="96" y="0"/>
                          <a:pt x="96" y="0"/>
                        </a:cubicBezTo>
                        <a:cubicBezTo>
                          <a:pt x="98" y="4"/>
                          <a:pt x="98" y="4"/>
                          <a:pt x="98" y="4"/>
                        </a:cubicBezTo>
                        <a:cubicBezTo>
                          <a:pt x="98" y="3"/>
                          <a:pt x="98" y="3"/>
                          <a:pt x="98" y="3"/>
                        </a:cubicBezTo>
                        <a:cubicBezTo>
                          <a:pt x="125" y="30"/>
                          <a:pt x="125" y="73"/>
                          <a:pt x="99" y="99"/>
                        </a:cubicBezTo>
                        <a:cubicBezTo>
                          <a:pt x="72" y="125"/>
                          <a:pt x="30" y="125"/>
                          <a:pt x="3" y="98"/>
                        </a:cubicBezTo>
                        <a:cubicBezTo>
                          <a:pt x="4" y="98"/>
                          <a:pt x="4" y="98"/>
                          <a:pt x="4" y="98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2" y="100"/>
                          <a:pt x="2" y="100"/>
                          <a:pt x="2" y="100"/>
                        </a:cubicBezTo>
                        <a:cubicBezTo>
                          <a:pt x="2" y="99"/>
                          <a:pt x="2" y="99"/>
                          <a:pt x="2" y="99"/>
                        </a:cubicBezTo>
                        <a:cubicBezTo>
                          <a:pt x="29" y="126"/>
                          <a:pt x="73" y="126"/>
                          <a:pt x="100" y="10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9" name="Oval 147">
                <a:extLst>
                  <a:ext uri="{FF2B5EF4-FFF2-40B4-BE49-F238E27FC236}">
                    <a16:creationId xmlns:a16="http://schemas.microsoft.com/office/drawing/2014/main" id="{10706A98-876E-4B63-98F5-94714EAB3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390" y="1613091"/>
                <a:ext cx="3338763" cy="33387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9B6DD6D8-4B2B-4F8D-8022-FD652117CA14}"/>
                </a:ext>
              </a:extLst>
            </p:cNvPr>
            <p:cNvGrpSpPr/>
            <p:nvPr/>
          </p:nvGrpSpPr>
          <p:grpSpPr>
            <a:xfrm>
              <a:off x="9110525" y="2203634"/>
              <a:ext cx="1479954" cy="2219929"/>
              <a:chOff x="3794830" y="1858020"/>
              <a:chExt cx="2062557" cy="3093834"/>
            </a:xfrm>
          </p:grpSpPr>
          <p:sp>
            <p:nvSpPr>
              <p:cNvPr id="23" name="Freeform 148">
                <a:extLst>
                  <a:ext uri="{FF2B5EF4-FFF2-40B4-BE49-F238E27FC236}">
                    <a16:creationId xmlns:a16="http://schemas.microsoft.com/office/drawing/2014/main" id="{FF416C7D-D436-403C-AC29-F0FCFF6AB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529" y="4023704"/>
                <a:ext cx="64455" cy="90237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2" y="1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9">
                <a:extLst>
                  <a:ext uri="{FF2B5EF4-FFF2-40B4-BE49-F238E27FC236}">
                    <a16:creationId xmlns:a16="http://schemas.microsoft.com/office/drawing/2014/main" id="{FE5E0AA6-3E26-4737-9735-A274E9B04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905" y="4023704"/>
                <a:ext cx="51564" cy="9023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0 h 3"/>
                  <a:gd name="T4" fmla="*/ 2 w 2"/>
                  <a:gd name="T5" fmla="*/ 0 h 3"/>
                  <a:gd name="T6" fmla="*/ 2 w 2"/>
                  <a:gd name="T7" fmla="*/ 3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0" y="1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0">
                <a:extLst>
                  <a:ext uri="{FF2B5EF4-FFF2-40B4-BE49-F238E27FC236}">
                    <a16:creationId xmlns:a16="http://schemas.microsoft.com/office/drawing/2014/main" id="{BFC2AFB9-C4FF-4E2C-A740-9ECCD190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905" y="3894794"/>
                <a:ext cx="1173079" cy="219147"/>
              </a:xfrm>
              <a:custGeom>
                <a:avLst/>
                <a:gdLst>
                  <a:gd name="T0" fmla="*/ 0 w 38"/>
                  <a:gd name="T1" fmla="*/ 0 h 7"/>
                  <a:gd name="T2" fmla="*/ 0 w 38"/>
                  <a:gd name="T3" fmla="*/ 4 h 7"/>
                  <a:gd name="T4" fmla="*/ 19 w 38"/>
                  <a:gd name="T5" fmla="*/ 7 h 7"/>
                  <a:gd name="T6" fmla="*/ 38 w 38"/>
                  <a:gd name="T7" fmla="*/ 4 h 7"/>
                  <a:gd name="T8" fmla="*/ 38 w 38"/>
                  <a:gd name="T9" fmla="*/ 0 h 7"/>
                  <a:gd name="T10" fmla="*/ 0 w 3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8" y="7"/>
                      <a:pt x="19" y="7"/>
                    </a:cubicBezTo>
                    <a:cubicBezTo>
                      <a:pt x="30" y="7"/>
                      <a:pt x="38" y="6"/>
                      <a:pt x="38" y="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69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51">
                <a:extLst>
                  <a:ext uri="{FF2B5EF4-FFF2-40B4-BE49-F238E27FC236}">
                    <a16:creationId xmlns:a16="http://schemas.microsoft.com/office/drawing/2014/main" id="{EFA986E4-9F90-4C16-B4C3-1E60F2570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905" y="3804557"/>
                <a:ext cx="1173079" cy="219147"/>
              </a:xfrm>
              <a:custGeom>
                <a:avLst/>
                <a:gdLst>
                  <a:gd name="T0" fmla="*/ 38 w 38"/>
                  <a:gd name="T1" fmla="*/ 3 h 7"/>
                  <a:gd name="T2" fmla="*/ 19 w 38"/>
                  <a:gd name="T3" fmla="*/ 7 h 7"/>
                  <a:gd name="T4" fmla="*/ 0 w 38"/>
                  <a:gd name="T5" fmla="*/ 3 h 7"/>
                  <a:gd name="T6" fmla="*/ 19 w 38"/>
                  <a:gd name="T7" fmla="*/ 0 h 7"/>
                  <a:gd name="T8" fmla="*/ 38 w 3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">
                    <a:moveTo>
                      <a:pt x="38" y="3"/>
                    </a:moveTo>
                    <a:cubicBezTo>
                      <a:pt x="38" y="5"/>
                      <a:pt x="30" y="7"/>
                      <a:pt x="19" y="7"/>
                    </a:cubicBezTo>
                    <a:cubicBezTo>
                      <a:pt x="8" y="7"/>
                      <a:pt x="0" y="5"/>
                      <a:pt x="0" y="3"/>
                    </a:cubicBezTo>
                    <a:cubicBezTo>
                      <a:pt x="0" y="1"/>
                      <a:pt x="8" y="0"/>
                      <a:pt x="19" y="0"/>
                    </a:cubicBezTo>
                    <a:cubicBezTo>
                      <a:pt x="30" y="0"/>
                      <a:pt x="38" y="2"/>
                      <a:pt x="38" y="3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52">
                <a:extLst>
                  <a:ext uri="{FF2B5EF4-FFF2-40B4-BE49-F238E27FC236}">
                    <a16:creationId xmlns:a16="http://schemas.microsoft.com/office/drawing/2014/main" id="{D0B85521-E1CF-4D08-87E2-9C8F7C50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905" y="3804557"/>
                <a:ext cx="1173079" cy="219147"/>
              </a:xfrm>
              <a:custGeom>
                <a:avLst/>
                <a:gdLst>
                  <a:gd name="T0" fmla="*/ 38 w 38"/>
                  <a:gd name="T1" fmla="*/ 3 h 7"/>
                  <a:gd name="T2" fmla="*/ 19 w 38"/>
                  <a:gd name="T3" fmla="*/ 7 h 7"/>
                  <a:gd name="T4" fmla="*/ 0 w 38"/>
                  <a:gd name="T5" fmla="*/ 3 h 7"/>
                  <a:gd name="T6" fmla="*/ 19 w 38"/>
                  <a:gd name="T7" fmla="*/ 0 h 7"/>
                  <a:gd name="T8" fmla="*/ 38 w 3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">
                    <a:moveTo>
                      <a:pt x="38" y="3"/>
                    </a:moveTo>
                    <a:cubicBezTo>
                      <a:pt x="38" y="5"/>
                      <a:pt x="30" y="7"/>
                      <a:pt x="19" y="7"/>
                    </a:cubicBezTo>
                    <a:cubicBezTo>
                      <a:pt x="8" y="7"/>
                      <a:pt x="0" y="5"/>
                      <a:pt x="0" y="3"/>
                    </a:cubicBezTo>
                    <a:cubicBezTo>
                      <a:pt x="0" y="1"/>
                      <a:pt x="8" y="0"/>
                      <a:pt x="19" y="0"/>
                    </a:cubicBezTo>
                    <a:cubicBezTo>
                      <a:pt x="30" y="0"/>
                      <a:pt x="38" y="2"/>
                      <a:pt x="38" y="3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53">
                <a:extLst>
                  <a:ext uri="{FF2B5EF4-FFF2-40B4-BE49-F238E27FC236}">
                    <a16:creationId xmlns:a16="http://schemas.microsoft.com/office/drawing/2014/main" id="{46689F77-1965-4E32-908C-030506772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834" y="3869012"/>
                <a:ext cx="683222" cy="90237"/>
              </a:xfrm>
              <a:prstGeom prst="ellipse">
                <a:avLst/>
              </a:prstGeom>
              <a:solidFill>
                <a:srgbClr val="F69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54">
                <a:extLst>
                  <a:ext uri="{FF2B5EF4-FFF2-40B4-BE49-F238E27FC236}">
                    <a16:creationId xmlns:a16="http://schemas.microsoft.com/office/drawing/2014/main" id="{CD32018E-892F-4BF9-AB45-9342BED27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544" y="3469392"/>
                <a:ext cx="128910" cy="425402"/>
              </a:xfrm>
              <a:prstGeom prst="rect">
                <a:avLst/>
              </a:pr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55">
                <a:extLst>
                  <a:ext uri="{FF2B5EF4-FFF2-40B4-BE49-F238E27FC236}">
                    <a16:creationId xmlns:a16="http://schemas.microsoft.com/office/drawing/2014/main" id="{15C813C4-E97B-478C-ABF7-E2A80A2E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544" y="3469392"/>
                <a:ext cx="128910" cy="425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6">
                <a:extLst>
                  <a:ext uri="{FF2B5EF4-FFF2-40B4-BE49-F238E27FC236}">
                    <a16:creationId xmlns:a16="http://schemas.microsoft.com/office/drawing/2014/main" id="{07A0B260-26B8-4EF1-8C55-AF77026C0F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58146" y="2515459"/>
                <a:ext cx="580094" cy="709004"/>
              </a:xfrm>
              <a:custGeom>
                <a:avLst/>
                <a:gdLst>
                  <a:gd name="T0" fmla="*/ 5 w 19"/>
                  <a:gd name="T1" fmla="*/ 23 h 23"/>
                  <a:gd name="T2" fmla="*/ 0 w 19"/>
                  <a:gd name="T3" fmla="*/ 19 h 23"/>
                  <a:gd name="T4" fmla="*/ 0 w 19"/>
                  <a:gd name="T5" fmla="*/ 19 h 23"/>
                  <a:gd name="T6" fmla="*/ 7 w 19"/>
                  <a:gd name="T7" fmla="*/ 0 h 23"/>
                  <a:gd name="T8" fmla="*/ 7 w 19"/>
                  <a:gd name="T9" fmla="*/ 0 h 23"/>
                  <a:gd name="T10" fmla="*/ 11 w 19"/>
                  <a:gd name="T11" fmla="*/ 0 h 23"/>
                  <a:gd name="T12" fmla="*/ 17 w 19"/>
                  <a:gd name="T13" fmla="*/ 3 h 23"/>
                  <a:gd name="T14" fmla="*/ 15 w 19"/>
                  <a:gd name="T15" fmla="*/ 14 h 23"/>
                  <a:gd name="T16" fmla="*/ 5 w 19"/>
                  <a:gd name="T17" fmla="*/ 23 h 23"/>
                  <a:gd name="T18" fmla="*/ 2 w 19"/>
                  <a:gd name="T19" fmla="*/ 19 h 23"/>
                  <a:gd name="T20" fmla="*/ 5 w 19"/>
                  <a:gd name="T21" fmla="*/ 22 h 23"/>
                  <a:gd name="T22" fmla="*/ 14 w 19"/>
                  <a:gd name="T23" fmla="*/ 13 h 23"/>
                  <a:gd name="T24" fmla="*/ 16 w 19"/>
                  <a:gd name="T25" fmla="*/ 3 h 23"/>
                  <a:gd name="T26" fmla="*/ 11 w 19"/>
                  <a:gd name="T27" fmla="*/ 1 h 23"/>
                  <a:gd name="T28" fmla="*/ 8 w 19"/>
                  <a:gd name="T29" fmla="*/ 2 h 23"/>
                  <a:gd name="T30" fmla="*/ 2 w 19"/>
                  <a:gd name="T31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3">
                    <a:moveTo>
                      <a:pt x="5" y="23"/>
                    </a:moveTo>
                    <a:cubicBezTo>
                      <a:pt x="2" y="23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9" y="0"/>
                      <a:pt x="11" y="0"/>
                    </a:cubicBezTo>
                    <a:cubicBezTo>
                      <a:pt x="14" y="0"/>
                      <a:pt x="16" y="1"/>
                      <a:pt x="17" y="3"/>
                    </a:cubicBezTo>
                    <a:cubicBezTo>
                      <a:pt x="19" y="5"/>
                      <a:pt x="18" y="9"/>
                      <a:pt x="15" y="14"/>
                    </a:cubicBezTo>
                    <a:cubicBezTo>
                      <a:pt x="11" y="20"/>
                      <a:pt x="8" y="23"/>
                      <a:pt x="5" y="23"/>
                    </a:cubicBezTo>
                    <a:close/>
                    <a:moveTo>
                      <a:pt x="2" y="19"/>
                    </a:moveTo>
                    <a:cubicBezTo>
                      <a:pt x="2" y="20"/>
                      <a:pt x="3" y="22"/>
                      <a:pt x="5" y="22"/>
                    </a:cubicBezTo>
                    <a:cubicBezTo>
                      <a:pt x="6" y="22"/>
                      <a:pt x="9" y="20"/>
                      <a:pt x="14" y="13"/>
                    </a:cubicBezTo>
                    <a:cubicBezTo>
                      <a:pt x="16" y="9"/>
                      <a:pt x="17" y="5"/>
                      <a:pt x="16" y="3"/>
                    </a:cubicBezTo>
                    <a:cubicBezTo>
                      <a:pt x="15" y="2"/>
                      <a:pt x="13" y="1"/>
                      <a:pt x="11" y="1"/>
                    </a:cubicBezTo>
                    <a:cubicBezTo>
                      <a:pt x="10" y="1"/>
                      <a:pt x="9" y="2"/>
                      <a:pt x="8" y="2"/>
                    </a:cubicBez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57">
                <a:extLst>
                  <a:ext uri="{FF2B5EF4-FFF2-40B4-BE49-F238E27FC236}">
                    <a16:creationId xmlns:a16="http://schemas.microsoft.com/office/drawing/2014/main" id="{4DBB9790-4AC6-41F0-A73D-4915419A1F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9759" y="2515459"/>
                <a:ext cx="554312" cy="709004"/>
              </a:xfrm>
              <a:custGeom>
                <a:avLst/>
                <a:gdLst>
                  <a:gd name="T0" fmla="*/ 4 w 18"/>
                  <a:gd name="T1" fmla="*/ 14 h 23"/>
                  <a:gd name="T2" fmla="*/ 1 w 18"/>
                  <a:gd name="T3" fmla="*/ 3 h 23"/>
                  <a:gd name="T4" fmla="*/ 8 w 18"/>
                  <a:gd name="T5" fmla="*/ 0 h 23"/>
                  <a:gd name="T6" fmla="*/ 11 w 18"/>
                  <a:gd name="T7" fmla="*/ 0 h 23"/>
                  <a:gd name="T8" fmla="*/ 12 w 18"/>
                  <a:gd name="T9" fmla="*/ 0 h 23"/>
                  <a:gd name="T10" fmla="*/ 18 w 18"/>
                  <a:gd name="T11" fmla="*/ 19 h 23"/>
                  <a:gd name="T12" fmla="*/ 18 w 18"/>
                  <a:gd name="T13" fmla="*/ 19 h 23"/>
                  <a:gd name="T14" fmla="*/ 14 w 18"/>
                  <a:gd name="T15" fmla="*/ 23 h 23"/>
                  <a:gd name="T16" fmla="*/ 4 w 18"/>
                  <a:gd name="T17" fmla="*/ 14 h 23"/>
                  <a:gd name="T18" fmla="*/ 11 w 18"/>
                  <a:gd name="T19" fmla="*/ 2 h 23"/>
                  <a:gd name="T20" fmla="*/ 8 w 18"/>
                  <a:gd name="T21" fmla="*/ 1 h 23"/>
                  <a:gd name="T22" fmla="*/ 2 w 18"/>
                  <a:gd name="T23" fmla="*/ 3 h 23"/>
                  <a:gd name="T24" fmla="*/ 5 w 18"/>
                  <a:gd name="T25" fmla="*/ 13 h 23"/>
                  <a:gd name="T26" fmla="*/ 14 w 18"/>
                  <a:gd name="T27" fmla="*/ 22 h 23"/>
                  <a:gd name="T28" fmla="*/ 17 w 18"/>
                  <a:gd name="T29" fmla="*/ 19 h 23"/>
                  <a:gd name="T30" fmla="*/ 11 w 18"/>
                  <a:gd name="T3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23">
                    <a:moveTo>
                      <a:pt x="4" y="14"/>
                    </a:moveTo>
                    <a:cubicBezTo>
                      <a:pt x="1" y="9"/>
                      <a:pt x="0" y="5"/>
                      <a:pt x="1" y="3"/>
                    </a:cubicBezTo>
                    <a:cubicBezTo>
                      <a:pt x="2" y="1"/>
                      <a:pt x="4" y="0"/>
                      <a:pt x="8" y="0"/>
                    </a:cubicBezTo>
                    <a:cubicBezTo>
                      <a:pt x="10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3"/>
                      <a:pt x="14" y="23"/>
                    </a:cubicBezTo>
                    <a:cubicBezTo>
                      <a:pt x="11" y="23"/>
                      <a:pt x="8" y="20"/>
                      <a:pt x="4" y="14"/>
                    </a:cubicBezTo>
                    <a:moveTo>
                      <a:pt x="11" y="2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3" y="2"/>
                      <a:pt x="2" y="3"/>
                    </a:cubicBezTo>
                    <a:cubicBezTo>
                      <a:pt x="1" y="5"/>
                      <a:pt x="2" y="9"/>
                      <a:pt x="5" y="13"/>
                    </a:cubicBezTo>
                    <a:cubicBezTo>
                      <a:pt x="10" y="20"/>
                      <a:pt x="12" y="22"/>
                      <a:pt x="14" y="22"/>
                    </a:cubicBezTo>
                    <a:cubicBezTo>
                      <a:pt x="16" y="22"/>
                      <a:pt x="17" y="20"/>
                      <a:pt x="17" y="19"/>
                    </a:cubicBezTo>
                    <a:cubicBezTo>
                      <a:pt x="11" y="2"/>
                      <a:pt x="11" y="2"/>
                      <a:pt x="11" y="2"/>
                    </a:cubicBezTo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58">
                <a:extLst>
                  <a:ext uri="{FF2B5EF4-FFF2-40B4-BE49-F238E27FC236}">
                    <a16:creationId xmlns:a16="http://schemas.microsoft.com/office/drawing/2014/main" id="{0958754F-8F19-4D4F-8075-E70D35CC2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142" y="2412332"/>
                <a:ext cx="992605" cy="1057060"/>
              </a:xfrm>
              <a:custGeom>
                <a:avLst/>
                <a:gdLst>
                  <a:gd name="T0" fmla="*/ 0 w 32"/>
                  <a:gd name="T1" fmla="*/ 0 h 34"/>
                  <a:gd name="T2" fmla="*/ 0 w 32"/>
                  <a:gd name="T3" fmla="*/ 18 h 34"/>
                  <a:gd name="T4" fmla="*/ 16 w 32"/>
                  <a:gd name="T5" fmla="*/ 34 h 34"/>
                  <a:gd name="T6" fmla="*/ 32 w 32"/>
                  <a:gd name="T7" fmla="*/ 18 h 34"/>
                  <a:gd name="T8" fmla="*/ 32 w 32"/>
                  <a:gd name="T9" fmla="*/ 0 h 34"/>
                  <a:gd name="T10" fmla="*/ 0 w 32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4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7"/>
                      <a:pt x="7" y="34"/>
                      <a:pt x="16" y="34"/>
                    </a:cubicBezTo>
                    <a:cubicBezTo>
                      <a:pt x="25" y="34"/>
                      <a:pt x="32" y="27"/>
                      <a:pt x="32" y="18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59">
                <a:extLst>
                  <a:ext uri="{FF2B5EF4-FFF2-40B4-BE49-F238E27FC236}">
                    <a16:creationId xmlns:a16="http://schemas.microsoft.com/office/drawing/2014/main" id="{83CBA2C5-E2E5-403B-98C6-9E9B00CA8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142" y="2412332"/>
                <a:ext cx="90237" cy="103128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8 h 8"/>
                  <a:gd name="T4" fmla="*/ 0 w 7"/>
                  <a:gd name="T5" fmla="*/ 8 h 8"/>
                  <a:gd name="T6" fmla="*/ 0 w 7"/>
                  <a:gd name="T7" fmla="*/ 0 h 8"/>
                  <a:gd name="T8" fmla="*/ 7 w 7"/>
                  <a:gd name="T9" fmla="*/ 0 h 8"/>
                  <a:gd name="T10" fmla="*/ 7 w 7"/>
                  <a:gd name="T11" fmla="*/ 0 h 8"/>
                  <a:gd name="T12" fmla="*/ 0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B0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60">
                <a:extLst>
                  <a:ext uri="{FF2B5EF4-FFF2-40B4-BE49-F238E27FC236}">
                    <a16:creationId xmlns:a16="http://schemas.microsoft.com/office/drawing/2014/main" id="{D5BF7212-D1D9-4A4E-A448-4448C828E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142" y="2412332"/>
                <a:ext cx="90237" cy="103128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8 h 8"/>
                  <a:gd name="T4" fmla="*/ 0 w 7"/>
                  <a:gd name="T5" fmla="*/ 8 h 8"/>
                  <a:gd name="T6" fmla="*/ 0 w 7"/>
                  <a:gd name="T7" fmla="*/ 0 h 8"/>
                  <a:gd name="T8" fmla="*/ 7 w 7"/>
                  <a:gd name="T9" fmla="*/ 0 h 8"/>
                  <a:gd name="T10" fmla="*/ 7 w 7"/>
                  <a:gd name="T11" fmla="*/ 0 h 8"/>
                  <a:gd name="T12" fmla="*/ 0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61">
                <a:extLst>
                  <a:ext uri="{FF2B5EF4-FFF2-40B4-BE49-F238E27FC236}">
                    <a16:creationId xmlns:a16="http://schemas.microsoft.com/office/drawing/2014/main" id="{06EA4BF6-7ADC-40B8-8B07-B055B989B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8999" y="3469392"/>
                <a:ext cx="3867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0 w 1"/>
                  <a:gd name="T6" fmla="*/ 0 w 1"/>
                  <a:gd name="T7" fmla="*/ 0 w 1"/>
                  <a:gd name="T8" fmla="*/ 1 w 1"/>
                  <a:gd name="T9" fmla="*/ 0 w 1"/>
                  <a:gd name="T10" fmla="*/ 1 w 1"/>
                  <a:gd name="T11" fmla="*/ 1 w 1"/>
                  <a:gd name="T12" fmla="*/ 1 w 1"/>
                  <a:gd name="T13" fmla="*/ 1 w 1"/>
                  <a:gd name="T14" fmla="*/ 1 w 1"/>
                  <a:gd name="T15" fmla="*/ 1 w 1"/>
                  <a:gd name="T16" fmla="*/ 1 w 1"/>
                  <a:gd name="T17" fmla="*/ 1 w 1"/>
                  <a:gd name="T18" fmla="*/ 1 w 1"/>
                  <a:gd name="T19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A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62">
                <a:extLst>
                  <a:ext uri="{FF2B5EF4-FFF2-40B4-BE49-F238E27FC236}">
                    <a16:creationId xmlns:a16="http://schemas.microsoft.com/office/drawing/2014/main" id="{158DFC82-AAB1-4C56-BAF6-60B5AE322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142" y="2412332"/>
                <a:ext cx="734786" cy="1057060"/>
              </a:xfrm>
              <a:custGeom>
                <a:avLst/>
                <a:gdLst>
                  <a:gd name="T0" fmla="*/ 0 w 24"/>
                  <a:gd name="T1" fmla="*/ 0 h 34"/>
                  <a:gd name="T2" fmla="*/ 0 w 24"/>
                  <a:gd name="T3" fmla="*/ 3 h 34"/>
                  <a:gd name="T4" fmla="*/ 0 w 24"/>
                  <a:gd name="T5" fmla="*/ 4 h 34"/>
                  <a:gd name="T6" fmla="*/ 0 w 24"/>
                  <a:gd name="T7" fmla="*/ 18 h 34"/>
                  <a:gd name="T8" fmla="*/ 16 w 24"/>
                  <a:gd name="T9" fmla="*/ 34 h 34"/>
                  <a:gd name="T10" fmla="*/ 16 w 24"/>
                  <a:gd name="T11" fmla="*/ 34 h 34"/>
                  <a:gd name="T12" fmla="*/ 16 w 24"/>
                  <a:gd name="T13" fmla="*/ 34 h 34"/>
                  <a:gd name="T14" fmla="*/ 16 w 24"/>
                  <a:gd name="T15" fmla="*/ 34 h 34"/>
                  <a:gd name="T16" fmla="*/ 16 w 24"/>
                  <a:gd name="T17" fmla="*/ 34 h 34"/>
                  <a:gd name="T18" fmla="*/ 16 w 24"/>
                  <a:gd name="T19" fmla="*/ 34 h 34"/>
                  <a:gd name="T20" fmla="*/ 16 w 24"/>
                  <a:gd name="T21" fmla="*/ 34 h 34"/>
                  <a:gd name="T22" fmla="*/ 17 w 24"/>
                  <a:gd name="T23" fmla="*/ 34 h 34"/>
                  <a:gd name="T24" fmla="*/ 17 w 24"/>
                  <a:gd name="T25" fmla="*/ 34 h 34"/>
                  <a:gd name="T26" fmla="*/ 17 w 24"/>
                  <a:gd name="T27" fmla="*/ 34 h 34"/>
                  <a:gd name="T28" fmla="*/ 17 w 24"/>
                  <a:gd name="T29" fmla="*/ 34 h 34"/>
                  <a:gd name="T30" fmla="*/ 17 w 24"/>
                  <a:gd name="T31" fmla="*/ 34 h 34"/>
                  <a:gd name="T32" fmla="*/ 17 w 24"/>
                  <a:gd name="T33" fmla="*/ 34 h 34"/>
                  <a:gd name="T34" fmla="*/ 17 w 24"/>
                  <a:gd name="T35" fmla="*/ 34 h 34"/>
                  <a:gd name="T36" fmla="*/ 24 w 24"/>
                  <a:gd name="T37" fmla="*/ 32 h 34"/>
                  <a:gd name="T38" fmla="*/ 19 w 24"/>
                  <a:gd name="T39" fmla="*/ 33 h 34"/>
                  <a:gd name="T40" fmla="*/ 19 w 24"/>
                  <a:gd name="T41" fmla="*/ 33 h 34"/>
                  <a:gd name="T42" fmla="*/ 3 w 24"/>
                  <a:gd name="T43" fmla="*/ 17 h 34"/>
                  <a:gd name="T44" fmla="*/ 3 w 24"/>
                  <a:gd name="T45" fmla="*/ 0 h 34"/>
                  <a:gd name="T46" fmla="*/ 0 w 24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34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7"/>
                      <a:pt x="7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4"/>
                      <a:pt x="22" y="33"/>
                      <a:pt x="24" y="32"/>
                    </a:cubicBezTo>
                    <a:cubicBezTo>
                      <a:pt x="22" y="33"/>
                      <a:pt x="20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0" y="33"/>
                      <a:pt x="3" y="26"/>
                      <a:pt x="3" y="1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A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163">
                <a:extLst>
                  <a:ext uri="{FF2B5EF4-FFF2-40B4-BE49-F238E27FC236}">
                    <a16:creationId xmlns:a16="http://schemas.microsoft.com/office/drawing/2014/main" id="{5A82C7EA-2E5A-46C2-BD3E-FAF88463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142" y="2360768"/>
                <a:ext cx="992605" cy="116019"/>
              </a:xfrm>
              <a:prstGeom prst="ellipse">
                <a:avLst/>
              </a:prstGeom>
              <a:solidFill>
                <a:srgbClr val="F69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164">
                <a:extLst>
                  <a:ext uri="{FF2B5EF4-FFF2-40B4-BE49-F238E27FC236}">
                    <a16:creationId xmlns:a16="http://schemas.microsoft.com/office/drawing/2014/main" id="{F7E334C3-FD31-42D1-89A6-FB2711147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142" y="2360768"/>
                <a:ext cx="953932" cy="116019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65">
                <a:extLst>
                  <a:ext uri="{FF2B5EF4-FFF2-40B4-BE49-F238E27FC236}">
                    <a16:creationId xmlns:a16="http://schemas.microsoft.com/office/drawing/2014/main" id="{9E3C1BAD-8DD7-4F34-9E69-12ED8F02A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852" y="3894794"/>
                <a:ext cx="128910" cy="373838"/>
              </a:xfrm>
              <a:custGeom>
                <a:avLst/>
                <a:gdLst>
                  <a:gd name="T0" fmla="*/ 0 w 4"/>
                  <a:gd name="T1" fmla="*/ 12 h 12"/>
                  <a:gd name="T2" fmla="*/ 4 w 4"/>
                  <a:gd name="T3" fmla="*/ 12 h 12"/>
                  <a:gd name="T4" fmla="*/ 4 w 4"/>
                  <a:gd name="T5" fmla="*/ 1 h 12"/>
                  <a:gd name="T6" fmla="*/ 2 w 4"/>
                  <a:gd name="T7" fmla="*/ 0 h 12"/>
                  <a:gd name="T8" fmla="*/ 2 w 4"/>
                  <a:gd name="T9" fmla="*/ 0 h 12"/>
                  <a:gd name="T10" fmla="*/ 0 w 4"/>
                  <a:gd name="T11" fmla="*/ 1 h 12"/>
                  <a:gd name="T12" fmla="*/ 0 w 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2"/>
                      <a:pt x="0" y="12"/>
                      <a:pt x="0" y="12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6">
                <a:extLst>
                  <a:ext uri="{FF2B5EF4-FFF2-40B4-BE49-F238E27FC236}">
                    <a16:creationId xmlns:a16="http://schemas.microsoft.com/office/drawing/2014/main" id="{08C77888-7174-4DBE-8C07-9F8A94FB3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616" y="3894794"/>
                <a:ext cx="90237" cy="348056"/>
              </a:xfrm>
              <a:custGeom>
                <a:avLst/>
                <a:gdLst>
                  <a:gd name="T0" fmla="*/ 1 w 3"/>
                  <a:gd name="T1" fmla="*/ 11 h 11"/>
                  <a:gd name="T2" fmla="*/ 2 w 3"/>
                  <a:gd name="T3" fmla="*/ 11 h 11"/>
                  <a:gd name="T4" fmla="*/ 3 w 3"/>
                  <a:gd name="T5" fmla="*/ 10 h 11"/>
                  <a:gd name="T6" fmla="*/ 3 w 3"/>
                  <a:gd name="T7" fmla="*/ 1 h 11"/>
                  <a:gd name="T8" fmla="*/ 2 w 3"/>
                  <a:gd name="T9" fmla="*/ 0 h 11"/>
                  <a:gd name="T10" fmla="*/ 1 w 3"/>
                  <a:gd name="T11" fmla="*/ 0 h 11"/>
                  <a:gd name="T12" fmla="*/ 0 w 3"/>
                  <a:gd name="T13" fmla="*/ 1 h 11"/>
                  <a:gd name="T14" fmla="*/ 0 w 3"/>
                  <a:gd name="T15" fmla="*/ 10 h 11"/>
                  <a:gd name="T16" fmla="*/ 1 w 3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1">
                    <a:moveTo>
                      <a:pt x="1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67">
                <a:extLst>
                  <a:ext uri="{FF2B5EF4-FFF2-40B4-BE49-F238E27FC236}">
                    <a16:creationId xmlns:a16="http://schemas.microsoft.com/office/drawing/2014/main" id="{32BBD7E9-9F22-4C3F-903D-5A3AD8DB6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3597" y="3869012"/>
                <a:ext cx="116019" cy="399620"/>
              </a:xfrm>
              <a:custGeom>
                <a:avLst/>
                <a:gdLst>
                  <a:gd name="T0" fmla="*/ 2 w 4"/>
                  <a:gd name="T1" fmla="*/ 13 h 13"/>
                  <a:gd name="T2" fmla="*/ 2 w 4"/>
                  <a:gd name="T3" fmla="*/ 13 h 13"/>
                  <a:gd name="T4" fmla="*/ 4 w 4"/>
                  <a:gd name="T5" fmla="*/ 11 h 13"/>
                  <a:gd name="T6" fmla="*/ 4 w 4"/>
                  <a:gd name="T7" fmla="*/ 2 h 13"/>
                  <a:gd name="T8" fmla="*/ 2 w 4"/>
                  <a:gd name="T9" fmla="*/ 0 h 13"/>
                  <a:gd name="T10" fmla="*/ 2 w 4"/>
                  <a:gd name="T11" fmla="*/ 0 h 13"/>
                  <a:gd name="T12" fmla="*/ 0 w 4"/>
                  <a:gd name="T13" fmla="*/ 2 h 13"/>
                  <a:gd name="T14" fmla="*/ 0 w 4"/>
                  <a:gd name="T15" fmla="*/ 11 h 13"/>
                  <a:gd name="T16" fmla="*/ 2 w 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4" y="12"/>
                      <a:pt x="4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68">
                <a:extLst>
                  <a:ext uri="{FF2B5EF4-FFF2-40B4-BE49-F238E27FC236}">
                    <a16:creationId xmlns:a16="http://schemas.microsoft.com/office/drawing/2014/main" id="{93A4EF84-3968-4818-8BBB-7E04EB0B8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687" y="3869012"/>
                <a:ext cx="128910" cy="399620"/>
              </a:xfrm>
              <a:custGeom>
                <a:avLst/>
                <a:gdLst>
                  <a:gd name="T0" fmla="*/ 2 w 4"/>
                  <a:gd name="T1" fmla="*/ 13 h 13"/>
                  <a:gd name="T2" fmla="*/ 3 w 4"/>
                  <a:gd name="T3" fmla="*/ 13 h 13"/>
                  <a:gd name="T4" fmla="*/ 4 w 4"/>
                  <a:gd name="T5" fmla="*/ 11 h 13"/>
                  <a:gd name="T6" fmla="*/ 4 w 4"/>
                  <a:gd name="T7" fmla="*/ 2 h 13"/>
                  <a:gd name="T8" fmla="*/ 3 w 4"/>
                  <a:gd name="T9" fmla="*/ 0 h 13"/>
                  <a:gd name="T10" fmla="*/ 2 w 4"/>
                  <a:gd name="T11" fmla="*/ 0 h 13"/>
                  <a:gd name="T12" fmla="*/ 0 w 4"/>
                  <a:gd name="T13" fmla="*/ 2 h 13"/>
                  <a:gd name="T14" fmla="*/ 0 w 4"/>
                  <a:gd name="T15" fmla="*/ 11 h 13"/>
                  <a:gd name="T16" fmla="*/ 2 w 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69">
                <a:extLst>
                  <a:ext uri="{FF2B5EF4-FFF2-40B4-BE49-F238E27FC236}">
                    <a16:creationId xmlns:a16="http://schemas.microsoft.com/office/drawing/2014/main" id="{7F789DAB-ADCD-4CB6-AE89-8D33DB12D7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4687" y="4178395"/>
                <a:ext cx="464075" cy="25782"/>
              </a:xfrm>
              <a:custGeom>
                <a:avLst/>
                <a:gdLst>
                  <a:gd name="T0" fmla="*/ 36 w 36"/>
                  <a:gd name="T1" fmla="*/ 2 h 2"/>
                  <a:gd name="T2" fmla="*/ 36 w 36"/>
                  <a:gd name="T3" fmla="*/ 2 h 2"/>
                  <a:gd name="T4" fmla="*/ 36 w 36"/>
                  <a:gd name="T5" fmla="*/ 2 h 2"/>
                  <a:gd name="T6" fmla="*/ 36 w 36"/>
                  <a:gd name="T7" fmla="*/ 2 h 2"/>
                  <a:gd name="T8" fmla="*/ 0 w 36"/>
                  <a:gd name="T9" fmla="*/ 0 h 2"/>
                  <a:gd name="T10" fmla="*/ 0 w 36"/>
                  <a:gd name="T11" fmla="*/ 2 h 2"/>
                  <a:gd name="T12" fmla="*/ 0 w 36"/>
                  <a:gd name="T13" fmla="*/ 2 h 2"/>
                  <a:gd name="T14" fmla="*/ 0 w 36"/>
                  <a:gd name="T15" fmla="*/ 0 h 2"/>
                  <a:gd name="T16" fmla="*/ 0 w 36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">
                    <a:moveTo>
                      <a:pt x="36" y="2"/>
                    </a:move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B9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70">
                <a:extLst>
                  <a:ext uri="{FF2B5EF4-FFF2-40B4-BE49-F238E27FC236}">
                    <a16:creationId xmlns:a16="http://schemas.microsoft.com/office/drawing/2014/main" id="{72EADBFE-0921-4F98-9CDF-3296DDD309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4687" y="4178395"/>
                <a:ext cx="464075" cy="25782"/>
              </a:xfrm>
              <a:custGeom>
                <a:avLst/>
                <a:gdLst>
                  <a:gd name="T0" fmla="*/ 36 w 36"/>
                  <a:gd name="T1" fmla="*/ 2 h 2"/>
                  <a:gd name="T2" fmla="*/ 36 w 36"/>
                  <a:gd name="T3" fmla="*/ 2 h 2"/>
                  <a:gd name="T4" fmla="*/ 36 w 36"/>
                  <a:gd name="T5" fmla="*/ 2 h 2"/>
                  <a:gd name="T6" fmla="*/ 36 w 36"/>
                  <a:gd name="T7" fmla="*/ 2 h 2"/>
                  <a:gd name="T8" fmla="*/ 0 w 36"/>
                  <a:gd name="T9" fmla="*/ 0 h 2"/>
                  <a:gd name="T10" fmla="*/ 0 w 36"/>
                  <a:gd name="T11" fmla="*/ 2 h 2"/>
                  <a:gd name="T12" fmla="*/ 0 w 36"/>
                  <a:gd name="T13" fmla="*/ 2 h 2"/>
                  <a:gd name="T14" fmla="*/ 0 w 36"/>
                  <a:gd name="T15" fmla="*/ 0 h 2"/>
                  <a:gd name="T16" fmla="*/ 0 w 36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">
                    <a:moveTo>
                      <a:pt x="36" y="2"/>
                    </a:move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71">
                <a:extLst>
                  <a:ext uri="{FF2B5EF4-FFF2-40B4-BE49-F238E27FC236}">
                    <a16:creationId xmlns:a16="http://schemas.microsoft.com/office/drawing/2014/main" id="{7C713B07-EF73-4145-A6C6-00A70DBC4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852" y="4178395"/>
                <a:ext cx="128910" cy="25782"/>
              </a:xfrm>
              <a:custGeom>
                <a:avLst/>
                <a:gdLst>
                  <a:gd name="T0" fmla="*/ 0 w 10"/>
                  <a:gd name="T1" fmla="*/ 0 h 2"/>
                  <a:gd name="T2" fmla="*/ 0 w 10"/>
                  <a:gd name="T3" fmla="*/ 2 h 2"/>
                  <a:gd name="T4" fmla="*/ 10 w 10"/>
                  <a:gd name="T5" fmla="*/ 2 h 2"/>
                  <a:gd name="T6" fmla="*/ 10 w 10"/>
                  <a:gd name="T7" fmla="*/ 2 h 2"/>
                  <a:gd name="T8" fmla="*/ 10 w 10"/>
                  <a:gd name="T9" fmla="*/ 2 h 2"/>
                  <a:gd name="T10" fmla="*/ 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2">
                <a:extLst>
                  <a:ext uri="{FF2B5EF4-FFF2-40B4-BE49-F238E27FC236}">
                    <a16:creationId xmlns:a16="http://schemas.microsoft.com/office/drawing/2014/main" id="{E647B400-587E-426A-A295-6D3CE3425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852" y="4178395"/>
                <a:ext cx="128910" cy="25782"/>
              </a:xfrm>
              <a:custGeom>
                <a:avLst/>
                <a:gdLst>
                  <a:gd name="T0" fmla="*/ 0 w 10"/>
                  <a:gd name="T1" fmla="*/ 0 h 2"/>
                  <a:gd name="T2" fmla="*/ 0 w 10"/>
                  <a:gd name="T3" fmla="*/ 2 h 2"/>
                  <a:gd name="T4" fmla="*/ 10 w 10"/>
                  <a:gd name="T5" fmla="*/ 2 h 2"/>
                  <a:gd name="T6" fmla="*/ 10 w 10"/>
                  <a:gd name="T7" fmla="*/ 2 h 2"/>
                  <a:gd name="T8" fmla="*/ 10 w 10"/>
                  <a:gd name="T9" fmla="*/ 2 h 2"/>
                  <a:gd name="T10" fmla="*/ 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173">
                <a:extLst>
                  <a:ext uri="{FF2B5EF4-FFF2-40B4-BE49-F238E27FC236}">
                    <a16:creationId xmlns:a16="http://schemas.microsoft.com/office/drawing/2014/main" id="{5F77E88B-E10A-466B-82C8-833693FA7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616" y="4178395"/>
                <a:ext cx="90237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74">
                <a:extLst>
                  <a:ext uri="{FF2B5EF4-FFF2-40B4-BE49-F238E27FC236}">
                    <a16:creationId xmlns:a16="http://schemas.microsoft.com/office/drawing/2014/main" id="{E7BA536F-F615-49D7-A3A9-87E38369C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616" y="4178395"/>
                <a:ext cx="90237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175">
                <a:extLst>
                  <a:ext uri="{FF2B5EF4-FFF2-40B4-BE49-F238E27FC236}">
                    <a16:creationId xmlns:a16="http://schemas.microsoft.com/office/drawing/2014/main" id="{49EF250C-AAFF-4F9F-88DC-8367BC345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597" y="4178395"/>
                <a:ext cx="116019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176">
                <a:extLst>
                  <a:ext uri="{FF2B5EF4-FFF2-40B4-BE49-F238E27FC236}">
                    <a16:creationId xmlns:a16="http://schemas.microsoft.com/office/drawing/2014/main" id="{2B462920-3DB4-4A72-BBB5-277132078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597" y="4178395"/>
                <a:ext cx="116019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77">
                <a:extLst>
                  <a:ext uri="{FF2B5EF4-FFF2-40B4-BE49-F238E27FC236}">
                    <a16:creationId xmlns:a16="http://schemas.microsoft.com/office/drawing/2014/main" id="{51BE9684-B9DD-41DD-8614-A28F7B67E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687" y="4178395"/>
                <a:ext cx="128910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178">
                <a:extLst>
                  <a:ext uri="{FF2B5EF4-FFF2-40B4-BE49-F238E27FC236}">
                    <a16:creationId xmlns:a16="http://schemas.microsoft.com/office/drawing/2014/main" id="{52A0FA0F-E68A-4C4C-B884-0010104C0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687" y="4178395"/>
                <a:ext cx="128910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179">
                <a:extLst>
                  <a:ext uri="{FF2B5EF4-FFF2-40B4-BE49-F238E27FC236}">
                    <a16:creationId xmlns:a16="http://schemas.microsoft.com/office/drawing/2014/main" id="{0EB6D1F3-D4D9-47E2-8AE5-AF8FB70C0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687" y="4204177"/>
                <a:ext cx="464075" cy="103128"/>
              </a:xfrm>
              <a:prstGeom prst="rect">
                <a:avLst/>
              </a:pr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80">
                <a:extLst>
                  <a:ext uri="{FF2B5EF4-FFF2-40B4-BE49-F238E27FC236}">
                    <a16:creationId xmlns:a16="http://schemas.microsoft.com/office/drawing/2014/main" id="{13581EA5-2B96-4825-A070-1567E21E6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236" y="3894794"/>
                <a:ext cx="128910" cy="373838"/>
              </a:xfrm>
              <a:custGeom>
                <a:avLst/>
                <a:gdLst>
                  <a:gd name="T0" fmla="*/ 4 w 4"/>
                  <a:gd name="T1" fmla="*/ 12 h 12"/>
                  <a:gd name="T2" fmla="*/ 0 w 4"/>
                  <a:gd name="T3" fmla="*/ 12 h 12"/>
                  <a:gd name="T4" fmla="*/ 0 w 4"/>
                  <a:gd name="T5" fmla="*/ 1 h 12"/>
                  <a:gd name="T6" fmla="*/ 2 w 4"/>
                  <a:gd name="T7" fmla="*/ 0 h 12"/>
                  <a:gd name="T8" fmla="*/ 2 w 4"/>
                  <a:gd name="T9" fmla="*/ 0 h 12"/>
                  <a:gd name="T10" fmla="*/ 3 w 4"/>
                  <a:gd name="T11" fmla="*/ 1 h 12"/>
                  <a:gd name="T12" fmla="*/ 4 w 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4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4" y="12"/>
                      <a:pt x="4" y="12"/>
                      <a:pt x="4" y="12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81">
                <a:extLst>
                  <a:ext uri="{FF2B5EF4-FFF2-40B4-BE49-F238E27FC236}">
                    <a16:creationId xmlns:a16="http://schemas.microsoft.com/office/drawing/2014/main" id="{0C72B2CC-4446-490D-9382-18E8E0449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2364" y="3894794"/>
                <a:ext cx="116019" cy="348056"/>
              </a:xfrm>
              <a:custGeom>
                <a:avLst/>
                <a:gdLst>
                  <a:gd name="T0" fmla="*/ 3 w 4"/>
                  <a:gd name="T1" fmla="*/ 11 h 11"/>
                  <a:gd name="T2" fmla="*/ 2 w 4"/>
                  <a:gd name="T3" fmla="*/ 11 h 11"/>
                  <a:gd name="T4" fmla="*/ 0 w 4"/>
                  <a:gd name="T5" fmla="*/ 10 h 11"/>
                  <a:gd name="T6" fmla="*/ 0 w 4"/>
                  <a:gd name="T7" fmla="*/ 1 h 11"/>
                  <a:gd name="T8" fmla="*/ 2 w 4"/>
                  <a:gd name="T9" fmla="*/ 0 h 11"/>
                  <a:gd name="T10" fmla="*/ 2 w 4"/>
                  <a:gd name="T11" fmla="*/ 0 h 11"/>
                  <a:gd name="T12" fmla="*/ 4 w 4"/>
                  <a:gd name="T13" fmla="*/ 1 h 11"/>
                  <a:gd name="T14" fmla="*/ 4 w 4"/>
                  <a:gd name="T15" fmla="*/ 10 h 11"/>
                  <a:gd name="T16" fmla="*/ 3 w 4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1">
                    <a:moveTo>
                      <a:pt x="3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1"/>
                      <a:pt x="0" y="1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82">
                <a:extLst>
                  <a:ext uri="{FF2B5EF4-FFF2-40B4-BE49-F238E27FC236}">
                    <a16:creationId xmlns:a16="http://schemas.microsoft.com/office/drawing/2014/main" id="{354AD800-47FB-4652-866B-998AAEDA4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383" y="3869012"/>
                <a:ext cx="128910" cy="399620"/>
              </a:xfrm>
              <a:custGeom>
                <a:avLst/>
                <a:gdLst>
                  <a:gd name="T0" fmla="*/ 2 w 4"/>
                  <a:gd name="T1" fmla="*/ 13 h 13"/>
                  <a:gd name="T2" fmla="*/ 2 w 4"/>
                  <a:gd name="T3" fmla="*/ 13 h 13"/>
                  <a:gd name="T4" fmla="*/ 0 w 4"/>
                  <a:gd name="T5" fmla="*/ 11 h 13"/>
                  <a:gd name="T6" fmla="*/ 0 w 4"/>
                  <a:gd name="T7" fmla="*/ 2 h 13"/>
                  <a:gd name="T8" fmla="*/ 2 w 4"/>
                  <a:gd name="T9" fmla="*/ 0 h 13"/>
                  <a:gd name="T10" fmla="*/ 2 w 4"/>
                  <a:gd name="T11" fmla="*/ 0 h 13"/>
                  <a:gd name="T12" fmla="*/ 4 w 4"/>
                  <a:gd name="T13" fmla="*/ 2 h 13"/>
                  <a:gd name="T14" fmla="*/ 4 w 4"/>
                  <a:gd name="T15" fmla="*/ 11 h 13"/>
                  <a:gd name="T16" fmla="*/ 2 w 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3" y="13"/>
                      <a:pt x="2" y="13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83">
                <a:extLst>
                  <a:ext uri="{FF2B5EF4-FFF2-40B4-BE49-F238E27FC236}">
                    <a16:creationId xmlns:a16="http://schemas.microsoft.com/office/drawing/2014/main" id="{C3B17B7A-92C1-496F-956C-0115DD0D8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619" y="3869012"/>
                <a:ext cx="128910" cy="399620"/>
              </a:xfrm>
              <a:custGeom>
                <a:avLst/>
                <a:gdLst>
                  <a:gd name="T0" fmla="*/ 3 w 4"/>
                  <a:gd name="T1" fmla="*/ 13 h 13"/>
                  <a:gd name="T2" fmla="*/ 2 w 4"/>
                  <a:gd name="T3" fmla="*/ 13 h 13"/>
                  <a:gd name="T4" fmla="*/ 0 w 4"/>
                  <a:gd name="T5" fmla="*/ 11 h 13"/>
                  <a:gd name="T6" fmla="*/ 0 w 4"/>
                  <a:gd name="T7" fmla="*/ 2 h 13"/>
                  <a:gd name="T8" fmla="*/ 2 w 4"/>
                  <a:gd name="T9" fmla="*/ 0 h 13"/>
                  <a:gd name="T10" fmla="*/ 3 w 4"/>
                  <a:gd name="T11" fmla="*/ 0 h 13"/>
                  <a:gd name="T12" fmla="*/ 4 w 4"/>
                  <a:gd name="T13" fmla="*/ 2 h 13"/>
                  <a:gd name="T14" fmla="*/ 4 w 4"/>
                  <a:gd name="T15" fmla="*/ 11 h 13"/>
                  <a:gd name="T16" fmla="*/ 3 w 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3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4" y="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3"/>
                      <a:pt x="3" y="13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84">
                <a:extLst>
                  <a:ext uri="{FF2B5EF4-FFF2-40B4-BE49-F238E27FC236}">
                    <a16:creationId xmlns:a16="http://schemas.microsoft.com/office/drawing/2014/main" id="{3BADC28D-5DC8-4109-8F74-1976BF00E2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9236" y="4178395"/>
                <a:ext cx="438293" cy="25782"/>
              </a:xfrm>
              <a:custGeom>
                <a:avLst/>
                <a:gdLst>
                  <a:gd name="T0" fmla="*/ 0 w 34"/>
                  <a:gd name="T1" fmla="*/ 2 h 2"/>
                  <a:gd name="T2" fmla="*/ 0 w 34"/>
                  <a:gd name="T3" fmla="*/ 2 h 2"/>
                  <a:gd name="T4" fmla="*/ 0 w 34"/>
                  <a:gd name="T5" fmla="*/ 2 h 2"/>
                  <a:gd name="T6" fmla="*/ 0 w 34"/>
                  <a:gd name="T7" fmla="*/ 2 h 2"/>
                  <a:gd name="T8" fmla="*/ 34 w 34"/>
                  <a:gd name="T9" fmla="*/ 0 h 2"/>
                  <a:gd name="T10" fmla="*/ 34 w 34"/>
                  <a:gd name="T11" fmla="*/ 0 h 2"/>
                  <a:gd name="T12" fmla="*/ 34 w 34"/>
                  <a:gd name="T13" fmla="*/ 2 h 2"/>
                  <a:gd name="T14" fmla="*/ 34 w 34"/>
                  <a:gd name="T15" fmla="*/ 2 h 2"/>
                  <a:gd name="T16" fmla="*/ 34 w 3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34" y="0"/>
                    </a:moveTo>
                    <a:lnTo>
                      <a:pt x="34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1B9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85">
                <a:extLst>
                  <a:ext uri="{FF2B5EF4-FFF2-40B4-BE49-F238E27FC236}">
                    <a16:creationId xmlns:a16="http://schemas.microsoft.com/office/drawing/2014/main" id="{8B4071F4-81B4-4D45-8E5E-E95A147404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9236" y="4178395"/>
                <a:ext cx="438293" cy="25782"/>
              </a:xfrm>
              <a:custGeom>
                <a:avLst/>
                <a:gdLst>
                  <a:gd name="T0" fmla="*/ 0 w 34"/>
                  <a:gd name="T1" fmla="*/ 2 h 2"/>
                  <a:gd name="T2" fmla="*/ 0 w 34"/>
                  <a:gd name="T3" fmla="*/ 2 h 2"/>
                  <a:gd name="T4" fmla="*/ 0 w 34"/>
                  <a:gd name="T5" fmla="*/ 2 h 2"/>
                  <a:gd name="T6" fmla="*/ 0 w 34"/>
                  <a:gd name="T7" fmla="*/ 2 h 2"/>
                  <a:gd name="T8" fmla="*/ 34 w 34"/>
                  <a:gd name="T9" fmla="*/ 0 h 2"/>
                  <a:gd name="T10" fmla="*/ 34 w 34"/>
                  <a:gd name="T11" fmla="*/ 0 h 2"/>
                  <a:gd name="T12" fmla="*/ 34 w 34"/>
                  <a:gd name="T13" fmla="*/ 2 h 2"/>
                  <a:gd name="T14" fmla="*/ 34 w 34"/>
                  <a:gd name="T15" fmla="*/ 2 h 2"/>
                  <a:gd name="T16" fmla="*/ 34 w 3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moveTo>
                      <a:pt x="34" y="0"/>
                    </a:moveTo>
                    <a:lnTo>
                      <a:pt x="34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86">
                <a:extLst>
                  <a:ext uri="{FF2B5EF4-FFF2-40B4-BE49-F238E27FC236}">
                    <a16:creationId xmlns:a16="http://schemas.microsoft.com/office/drawing/2014/main" id="{273E0DFA-F3AA-4BF8-BE46-C86E08A99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236" y="4178395"/>
                <a:ext cx="103128" cy="25782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2 h 2"/>
                  <a:gd name="T4" fmla="*/ 0 w 8"/>
                  <a:gd name="T5" fmla="*/ 2 h 2"/>
                  <a:gd name="T6" fmla="*/ 0 w 8"/>
                  <a:gd name="T7" fmla="*/ 2 h 2"/>
                  <a:gd name="T8" fmla="*/ 8 w 8"/>
                  <a:gd name="T9" fmla="*/ 2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87">
                <a:extLst>
                  <a:ext uri="{FF2B5EF4-FFF2-40B4-BE49-F238E27FC236}">
                    <a16:creationId xmlns:a16="http://schemas.microsoft.com/office/drawing/2014/main" id="{AA7DA2C5-C7C0-49FE-A711-8D6AA9796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236" y="4178395"/>
                <a:ext cx="103128" cy="25782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2 h 2"/>
                  <a:gd name="T4" fmla="*/ 0 w 8"/>
                  <a:gd name="T5" fmla="*/ 2 h 2"/>
                  <a:gd name="T6" fmla="*/ 0 w 8"/>
                  <a:gd name="T7" fmla="*/ 2 h 2"/>
                  <a:gd name="T8" fmla="*/ 8 w 8"/>
                  <a:gd name="T9" fmla="*/ 2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188">
                <a:extLst>
                  <a:ext uri="{FF2B5EF4-FFF2-40B4-BE49-F238E27FC236}">
                    <a16:creationId xmlns:a16="http://schemas.microsoft.com/office/drawing/2014/main" id="{A611B116-E7AD-4C07-9C64-4CA90CF2E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2364" y="4178395"/>
                <a:ext cx="116019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189">
                <a:extLst>
                  <a:ext uri="{FF2B5EF4-FFF2-40B4-BE49-F238E27FC236}">
                    <a16:creationId xmlns:a16="http://schemas.microsoft.com/office/drawing/2014/main" id="{B97D2170-E351-4E37-9523-4479027E4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2364" y="4178395"/>
                <a:ext cx="116019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90">
                <a:extLst>
                  <a:ext uri="{FF2B5EF4-FFF2-40B4-BE49-F238E27FC236}">
                    <a16:creationId xmlns:a16="http://schemas.microsoft.com/office/drawing/2014/main" id="{D9F15B0D-98F3-4D18-A69B-894BE0384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383" y="4178395"/>
                <a:ext cx="90237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191">
                <a:extLst>
                  <a:ext uri="{FF2B5EF4-FFF2-40B4-BE49-F238E27FC236}">
                    <a16:creationId xmlns:a16="http://schemas.microsoft.com/office/drawing/2014/main" id="{8A32D889-E4A3-4665-B695-B57D11A87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383" y="4178395"/>
                <a:ext cx="90237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192">
                <a:extLst>
                  <a:ext uri="{FF2B5EF4-FFF2-40B4-BE49-F238E27FC236}">
                    <a16:creationId xmlns:a16="http://schemas.microsoft.com/office/drawing/2014/main" id="{46078D1F-EB9E-4977-B9A6-1387F0ADC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8619" y="4178395"/>
                <a:ext cx="128910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193">
                <a:extLst>
                  <a:ext uri="{FF2B5EF4-FFF2-40B4-BE49-F238E27FC236}">
                    <a16:creationId xmlns:a16="http://schemas.microsoft.com/office/drawing/2014/main" id="{FAF6F53B-D0FE-44AB-B921-FC5F45B41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8619" y="4178395"/>
                <a:ext cx="128910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194">
                <a:extLst>
                  <a:ext uri="{FF2B5EF4-FFF2-40B4-BE49-F238E27FC236}">
                    <a16:creationId xmlns:a16="http://schemas.microsoft.com/office/drawing/2014/main" id="{FE8A463B-D9E4-4CD1-A6F0-F33B573FD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236" y="4204177"/>
                <a:ext cx="464075" cy="103128"/>
              </a:xfrm>
              <a:prstGeom prst="rect">
                <a:avLst/>
              </a:pr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95">
                <a:extLst>
                  <a:ext uri="{FF2B5EF4-FFF2-40B4-BE49-F238E27FC236}">
                    <a16:creationId xmlns:a16="http://schemas.microsoft.com/office/drawing/2014/main" id="{2563C942-704F-4DFF-A72F-80553A9A2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307" y="2670151"/>
                <a:ext cx="193365" cy="515639"/>
              </a:xfrm>
              <a:custGeom>
                <a:avLst/>
                <a:gdLst>
                  <a:gd name="T0" fmla="*/ 10 w 15"/>
                  <a:gd name="T1" fmla="*/ 4 h 40"/>
                  <a:gd name="T2" fmla="*/ 10 w 15"/>
                  <a:gd name="T3" fmla="*/ 4 h 40"/>
                  <a:gd name="T4" fmla="*/ 3 w 15"/>
                  <a:gd name="T5" fmla="*/ 9 h 40"/>
                  <a:gd name="T6" fmla="*/ 0 w 15"/>
                  <a:gd name="T7" fmla="*/ 4 h 40"/>
                  <a:gd name="T8" fmla="*/ 10 w 15"/>
                  <a:gd name="T9" fmla="*/ 0 h 40"/>
                  <a:gd name="T10" fmla="*/ 15 w 15"/>
                  <a:gd name="T11" fmla="*/ 0 h 40"/>
                  <a:gd name="T12" fmla="*/ 15 w 15"/>
                  <a:gd name="T13" fmla="*/ 40 h 40"/>
                  <a:gd name="T14" fmla="*/ 10 w 15"/>
                  <a:gd name="T15" fmla="*/ 40 h 40"/>
                  <a:gd name="T16" fmla="*/ 10 w 15"/>
                  <a:gd name="T17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0">
                    <a:moveTo>
                      <a:pt x="10" y="4"/>
                    </a:moveTo>
                    <a:lnTo>
                      <a:pt x="10" y="4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40"/>
                    </a:lnTo>
                    <a:lnTo>
                      <a:pt x="10" y="40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FCCE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96">
                <a:extLst>
                  <a:ext uri="{FF2B5EF4-FFF2-40B4-BE49-F238E27FC236}">
                    <a16:creationId xmlns:a16="http://schemas.microsoft.com/office/drawing/2014/main" id="{5E8A816E-EA8B-4730-B3F4-B340B9775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830" y="2412332"/>
                <a:ext cx="206256" cy="219147"/>
              </a:xfrm>
              <a:custGeom>
                <a:avLst/>
                <a:gdLst>
                  <a:gd name="T0" fmla="*/ 7 w 16"/>
                  <a:gd name="T1" fmla="*/ 5 h 17"/>
                  <a:gd name="T2" fmla="*/ 7 w 16"/>
                  <a:gd name="T3" fmla="*/ 0 h 17"/>
                  <a:gd name="T4" fmla="*/ 12 w 16"/>
                  <a:gd name="T5" fmla="*/ 5 h 17"/>
                  <a:gd name="T6" fmla="*/ 16 w 16"/>
                  <a:gd name="T7" fmla="*/ 5 h 17"/>
                  <a:gd name="T8" fmla="*/ 14 w 16"/>
                  <a:gd name="T9" fmla="*/ 10 h 17"/>
                  <a:gd name="T10" fmla="*/ 14 w 16"/>
                  <a:gd name="T11" fmla="*/ 15 h 17"/>
                  <a:gd name="T12" fmla="*/ 9 w 16"/>
                  <a:gd name="T13" fmla="*/ 12 h 17"/>
                  <a:gd name="T14" fmla="*/ 4 w 16"/>
                  <a:gd name="T15" fmla="*/ 17 h 17"/>
                  <a:gd name="T16" fmla="*/ 4 w 16"/>
                  <a:gd name="T17" fmla="*/ 10 h 17"/>
                  <a:gd name="T18" fmla="*/ 0 w 16"/>
                  <a:gd name="T19" fmla="*/ 8 h 17"/>
                  <a:gd name="T20" fmla="*/ 7 w 16"/>
                  <a:gd name="T21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7">
                    <a:moveTo>
                      <a:pt x="7" y="5"/>
                    </a:moveTo>
                    <a:lnTo>
                      <a:pt x="7" y="0"/>
                    </a:lnTo>
                    <a:lnTo>
                      <a:pt x="12" y="5"/>
                    </a:lnTo>
                    <a:lnTo>
                      <a:pt x="16" y="5"/>
                    </a:lnTo>
                    <a:lnTo>
                      <a:pt x="14" y="10"/>
                    </a:lnTo>
                    <a:lnTo>
                      <a:pt x="14" y="15"/>
                    </a:lnTo>
                    <a:lnTo>
                      <a:pt x="9" y="12"/>
                    </a:lnTo>
                    <a:lnTo>
                      <a:pt x="4" y="17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97">
                <a:extLst>
                  <a:ext uri="{FF2B5EF4-FFF2-40B4-BE49-F238E27FC236}">
                    <a16:creationId xmlns:a16="http://schemas.microsoft.com/office/drawing/2014/main" id="{483654E3-271E-49F3-9725-12C503B26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687" y="1858020"/>
                <a:ext cx="335165" cy="348056"/>
              </a:xfrm>
              <a:custGeom>
                <a:avLst/>
                <a:gdLst>
                  <a:gd name="T0" fmla="*/ 10 w 26"/>
                  <a:gd name="T1" fmla="*/ 10 h 27"/>
                  <a:gd name="T2" fmla="*/ 12 w 26"/>
                  <a:gd name="T3" fmla="*/ 0 h 27"/>
                  <a:gd name="T4" fmla="*/ 17 w 26"/>
                  <a:gd name="T5" fmla="*/ 7 h 27"/>
                  <a:gd name="T6" fmla="*/ 26 w 26"/>
                  <a:gd name="T7" fmla="*/ 7 h 27"/>
                  <a:gd name="T8" fmla="*/ 22 w 26"/>
                  <a:gd name="T9" fmla="*/ 15 h 27"/>
                  <a:gd name="T10" fmla="*/ 24 w 26"/>
                  <a:gd name="T11" fmla="*/ 24 h 27"/>
                  <a:gd name="T12" fmla="*/ 14 w 26"/>
                  <a:gd name="T13" fmla="*/ 22 h 27"/>
                  <a:gd name="T14" fmla="*/ 7 w 26"/>
                  <a:gd name="T15" fmla="*/ 27 h 27"/>
                  <a:gd name="T16" fmla="*/ 7 w 26"/>
                  <a:gd name="T17" fmla="*/ 17 h 27"/>
                  <a:gd name="T18" fmla="*/ 0 w 26"/>
                  <a:gd name="T19" fmla="*/ 12 h 27"/>
                  <a:gd name="T20" fmla="*/ 10 w 26"/>
                  <a:gd name="T21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7">
                    <a:moveTo>
                      <a:pt x="10" y="10"/>
                    </a:moveTo>
                    <a:lnTo>
                      <a:pt x="12" y="0"/>
                    </a:lnTo>
                    <a:lnTo>
                      <a:pt x="17" y="7"/>
                    </a:lnTo>
                    <a:lnTo>
                      <a:pt x="26" y="7"/>
                    </a:lnTo>
                    <a:lnTo>
                      <a:pt x="22" y="15"/>
                    </a:lnTo>
                    <a:lnTo>
                      <a:pt x="24" y="24"/>
                    </a:lnTo>
                    <a:lnTo>
                      <a:pt x="14" y="22"/>
                    </a:lnTo>
                    <a:lnTo>
                      <a:pt x="7" y="27"/>
                    </a:lnTo>
                    <a:lnTo>
                      <a:pt x="7" y="17"/>
                    </a:lnTo>
                    <a:lnTo>
                      <a:pt x="0" y="12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98">
                <a:extLst>
                  <a:ext uri="{FF2B5EF4-FFF2-40B4-BE49-F238E27FC236}">
                    <a16:creationId xmlns:a16="http://schemas.microsoft.com/office/drawing/2014/main" id="{9C99674F-F6B0-4994-88F8-246E3CD03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928" y="1948256"/>
                <a:ext cx="257820" cy="257820"/>
              </a:xfrm>
              <a:custGeom>
                <a:avLst/>
                <a:gdLst>
                  <a:gd name="T0" fmla="*/ 8 w 20"/>
                  <a:gd name="T1" fmla="*/ 5 h 20"/>
                  <a:gd name="T2" fmla="*/ 12 w 20"/>
                  <a:gd name="T3" fmla="*/ 0 h 20"/>
                  <a:gd name="T4" fmla="*/ 12 w 20"/>
                  <a:gd name="T5" fmla="*/ 8 h 20"/>
                  <a:gd name="T6" fmla="*/ 20 w 20"/>
                  <a:gd name="T7" fmla="*/ 10 h 20"/>
                  <a:gd name="T8" fmla="*/ 12 w 20"/>
                  <a:gd name="T9" fmla="*/ 12 h 20"/>
                  <a:gd name="T10" fmla="*/ 12 w 20"/>
                  <a:gd name="T11" fmla="*/ 20 h 20"/>
                  <a:gd name="T12" fmla="*/ 8 w 20"/>
                  <a:gd name="T13" fmla="*/ 15 h 20"/>
                  <a:gd name="T14" fmla="*/ 0 w 20"/>
                  <a:gd name="T15" fmla="*/ 17 h 20"/>
                  <a:gd name="T16" fmla="*/ 3 w 20"/>
                  <a:gd name="T17" fmla="*/ 10 h 20"/>
                  <a:gd name="T18" fmla="*/ 0 w 20"/>
                  <a:gd name="T19" fmla="*/ 5 h 20"/>
                  <a:gd name="T20" fmla="*/ 8 w 20"/>
                  <a:gd name="T21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0">
                    <a:moveTo>
                      <a:pt x="8" y="5"/>
                    </a:moveTo>
                    <a:lnTo>
                      <a:pt x="12" y="0"/>
                    </a:lnTo>
                    <a:lnTo>
                      <a:pt x="12" y="8"/>
                    </a:lnTo>
                    <a:lnTo>
                      <a:pt x="20" y="10"/>
                    </a:lnTo>
                    <a:lnTo>
                      <a:pt x="12" y="12"/>
                    </a:lnTo>
                    <a:lnTo>
                      <a:pt x="12" y="20"/>
                    </a:lnTo>
                    <a:lnTo>
                      <a:pt x="8" y="15"/>
                    </a:lnTo>
                    <a:lnTo>
                      <a:pt x="0" y="17"/>
                    </a:lnTo>
                    <a:lnTo>
                      <a:pt x="3" y="10"/>
                    </a:lnTo>
                    <a:lnTo>
                      <a:pt x="0" y="5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99">
                <a:extLst>
                  <a:ext uri="{FF2B5EF4-FFF2-40B4-BE49-F238E27FC236}">
                    <a16:creationId xmlns:a16="http://schemas.microsoft.com/office/drawing/2014/main" id="{4C4D03AF-E8C2-4143-A1B4-075842FDD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48" y="3185790"/>
                <a:ext cx="257820" cy="257820"/>
              </a:xfrm>
              <a:custGeom>
                <a:avLst/>
                <a:gdLst>
                  <a:gd name="T0" fmla="*/ 10 w 20"/>
                  <a:gd name="T1" fmla="*/ 3 h 20"/>
                  <a:gd name="T2" fmla="*/ 17 w 20"/>
                  <a:gd name="T3" fmla="*/ 0 h 20"/>
                  <a:gd name="T4" fmla="*/ 15 w 20"/>
                  <a:gd name="T5" fmla="*/ 8 h 20"/>
                  <a:gd name="T6" fmla="*/ 20 w 20"/>
                  <a:gd name="T7" fmla="*/ 12 h 20"/>
                  <a:gd name="T8" fmla="*/ 12 w 20"/>
                  <a:gd name="T9" fmla="*/ 12 h 20"/>
                  <a:gd name="T10" fmla="*/ 10 w 20"/>
                  <a:gd name="T11" fmla="*/ 20 h 20"/>
                  <a:gd name="T12" fmla="*/ 8 w 20"/>
                  <a:gd name="T13" fmla="*/ 12 h 20"/>
                  <a:gd name="T14" fmla="*/ 0 w 20"/>
                  <a:gd name="T15" fmla="*/ 12 h 20"/>
                  <a:gd name="T16" fmla="*/ 5 w 20"/>
                  <a:gd name="T17" fmla="*/ 8 h 20"/>
                  <a:gd name="T18" fmla="*/ 3 w 20"/>
                  <a:gd name="T19" fmla="*/ 0 h 20"/>
                  <a:gd name="T20" fmla="*/ 10 w 20"/>
                  <a:gd name="T2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0">
                    <a:moveTo>
                      <a:pt x="10" y="3"/>
                    </a:moveTo>
                    <a:lnTo>
                      <a:pt x="17" y="0"/>
                    </a:lnTo>
                    <a:lnTo>
                      <a:pt x="15" y="8"/>
                    </a:lnTo>
                    <a:lnTo>
                      <a:pt x="20" y="12"/>
                    </a:lnTo>
                    <a:lnTo>
                      <a:pt x="12" y="12"/>
                    </a:lnTo>
                    <a:lnTo>
                      <a:pt x="10" y="20"/>
                    </a:lnTo>
                    <a:lnTo>
                      <a:pt x="8" y="12"/>
                    </a:lnTo>
                    <a:lnTo>
                      <a:pt x="0" y="12"/>
                    </a:lnTo>
                    <a:lnTo>
                      <a:pt x="5" y="8"/>
                    </a:lnTo>
                    <a:lnTo>
                      <a:pt x="3" y="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00">
                <a:extLst>
                  <a:ext uri="{FF2B5EF4-FFF2-40B4-BE49-F238E27FC236}">
                    <a16:creationId xmlns:a16="http://schemas.microsoft.com/office/drawing/2014/main" id="{5E34771A-28C6-4274-B57E-904B83613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995" y="3404937"/>
                <a:ext cx="244929" cy="283602"/>
              </a:xfrm>
              <a:custGeom>
                <a:avLst/>
                <a:gdLst>
                  <a:gd name="T0" fmla="*/ 14 w 19"/>
                  <a:gd name="T1" fmla="*/ 7 h 22"/>
                  <a:gd name="T2" fmla="*/ 19 w 19"/>
                  <a:gd name="T3" fmla="*/ 12 h 22"/>
                  <a:gd name="T4" fmla="*/ 12 w 19"/>
                  <a:gd name="T5" fmla="*/ 14 h 22"/>
                  <a:gd name="T6" fmla="*/ 12 w 19"/>
                  <a:gd name="T7" fmla="*/ 22 h 22"/>
                  <a:gd name="T8" fmla="*/ 7 w 19"/>
                  <a:gd name="T9" fmla="*/ 14 h 22"/>
                  <a:gd name="T10" fmla="*/ 0 w 19"/>
                  <a:gd name="T11" fmla="*/ 17 h 22"/>
                  <a:gd name="T12" fmla="*/ 2 w 19"/>
                  <a:gd name="T13" fmla="*/ 10 h 22"/>
                  <a:gd name="T14" fmla="*/ 0 w 19"/>
                  <a:gd name="T15" fmla="*/ 3 h 22"/>
                  <a:gd name="T16" fmla="*/ 7 w 19"/>
                  <a:gd name="T17" fmla="*/ 5 h 22"/>
                  <a:gd name="T18" fmla="*/ 12 w 19"/>
                  <a:gd name="T19" fmla="*/ 0 h 22"/>
                  <a:gd name="T20" fmla="*/ 14 w 19"/>
                  <a:gd name="T21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22">
                    <a:moveTo>
                      <a:pt x="14" y="7"/>
                    </a:moveTo>
                    <a:lnTo>
                      <a:pt x="19" y="12"/>
                    </a:lnTo>
                    <a:lnTo>
                      <a:pt x="12" y="14"/>
                    </a:lnTo>
                    <a:lnTo>
                      <a:pt x="12" y="22"/>
                    </a:lnTo>
                    <a:lnTo>
                      <a:pt x="7" y="14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0" y="3"/>
                    </a:lnTo>
                    <a:lnTo>
                      <a:pt x="7" y="5"/>
                    </a:lnTo>
                    <a:lnTo>
                      <a:pt x="12" y="0"/>
                    </a:ln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01">
                <a:extLst>
                  <a:ext uri="{FF2B5EF4-FFF2-40B4-BE49-F238E27FC236}">
                    <a16:creationId xmlns:a16="http://schemas.microsoft.com/office/drawing/2014/main" id="{175E5EE7-9259-4BCC-B5F2-1BED3D074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2695" y="2721715"/>
                <a:ext cx="154692" cy="154692"/>
              </a:xfrm>
              <a:custGeom>
                <a:avLst/>
                <a:gdLst>
                  <a:gd name="T0" fmla="*/ 7 w 12"/>
                  <a:gd name="T1" fmla="*/ 5 h 12"/>
                  <a:gd name="T2" fmla="*/ 12 w 12"/>
                  <a:gd name="T3" fmla="*/ 5 h 12"/>
                  <a:gd name="T4" fmla="*/ 7 w 12"/>
                  <a:gd name="T5" fmla="*/ 8 h 12"/>
                  <a:gd name="T6" fmla="*/ 7 w 12"/>
                  <a:gd name="T7" fmla="*/ 12 h 12"/>
                  <a:gd name="T8" fmla="*/ 5 w 12"/>
                  <a:gd name="T9" fmla="*/ 8 h 12"/>
                  <a:gd name="T10" fmla="*/ 0 w 12"/>
                  <a:gd name="T11" fmla="*/ 10 h 12"/>
                  <a:gd name="T12" fmla="*/ 3 w 12"/>
                  <a:gd name="T13" fmla="*/ 5 h 12"/>
                  <a:gd name="T14" fmla="*/ 0 w 12"/>
                  <a:gd name="T15" fmla="*/ 3 h 12"/>
                  <a:gd name="T16" fmla="*/ 5 w 12"/>
                  <a:gd name="T17" fmla="*/ 3 h 12"/>
                  <a:gd name="T18" fmla="*/ 7 w 12"/>
                  <a:gd name="T19" fmla="*/ 0 h 12"/>
                  <a:gd name="T20" fmla="*/ 7 w 12"/>
                  <a:gd name="T2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7" y="5"/>
                    </a:moveTo>
                    <a:lnTo>
                      <a:pt x="12" y="5"/>
                    </a:lnTo>
                    <a:lnTo>
                      <a:pt x="7" y="8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02">
                <a:extLst>
                  <a:ext uri="{FF2B5EF4-FFF2-40B4-BE49-F238E27FC236}">
                    <a16:creationId xmlns:a16="http://schemas.microsoft.com/office/drawing/2014/main" id="{82584AAF-0A74-46FA-A573-73ACCAE29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383" y="3559629"/>
                <a:ext cx="90237" cy="128910"/>
              </a:xfrm>
              <a:custGeom>
                <a:avLst/>
                <a:gdLst>
                  <a:gd name="T0" fmla="*/ 5 w 7"/>
                  <a:gd name="T1" fmla="*/ 2 h 10"/>
                  <a:gd name="T2" fmla="*/ 7 w 7"/>
                  <a:gd name="T3" fmla="*/ 5 h 10"/>
                  <a:gd name="T4" fmla="*/ 5 w 7"/>
                  <a:gd name="T5" fmla="*/ 5 h 10"/>
                  <a:gd name="T6" fmla="*/ 5 w 7"/>
                  <a:gd name="T7" fmla="*/ 10 h 10"/>
                  <a:gd name="T8" fmla="*/ 3 w 7"/>
                  <a:gd name="T9" fmla="*/ 7 h 10"/>
                  <a:gd name="T10" fmla="*/ 0 w 7"/>
                  <a:gd name="T11" fmla="*/ 7 h 10"/>
                  <a:gd name="T12" fmla="*/ 3 w 7"/>
                  <a:gd name="T13" fmla="*/ 5 h 10"/>
                  <a:gd name="T14" fmla="*/ 0 w 7"/>
                  <a:gd name="T15" fmla="*/ 2 h 10"/>
                  <a:gd name="T16" fmla="*/ 3 w 7"/>
                  <a:gd name="T17" fmla="*/ 2 h 10"/>
                  <a:gd name="T18" fmla="*/ 5 w 7"/>
                  <a:gd name="T19" fmla="*/ 0 h 10"/>
                  <a:gd name="T20" fmla="*/ 5 w 7"/>
                  <a:gd name="T2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0">
                    <a:moveTo>
                      <a:pt x="5" y="2"/>
                    </a:moveTo>
                    <a:lnTo>
                      <a:pt x="7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03">
                <a:extLst>
                  <a:ext uri="{FF2B5EF4-FFF2-40B4-BE49-F238E27FC236}">
                    <a16:creationId xmlns:a16="http://schemas.microsoft.com/office/drawing/2014/main" id="{A659A2DE-07E6-4EE4-85C6-E6B4C7243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067" y="3031098"/>
                <a:ext cx="180474" cy="193365"/>
              </a:xfrm>
              <a:custGeom>
                <a:avLst/>
                <a:gdLst>
                  <a:gd name="T0" fmla="*/ 7 w 14"/>
                  <a:gd name="T1" fmla="*/ 3 h 15"/>
                  <a:gd name="T2" fmla="*/ 12 w 14"/>
                  <a:gd name="T3" fmla="*/ 3 h 15"/>
                  <a:gd name="T4" fmla="*/ 12 w 14"/>
                  <a:gd name="T5" fmla="*/ 8 h 15"/>
                  <a:gd name="T6" fmla="*/ 14 w 14"/>
                  <a:gd name="T7" fmla="*/ 10 h 15"/>
                  <a:gd name="T8" fmla="*/ 9 w 14"/>
                  <a:gd name="T9" fmla="*/ 10 h 15"/>
                  <a:gd name="T10" fmla="*/ 5 w 14"/>
                  <a:gd name="T11" fmla="*/ 15 h 15"/>
                  <a:gd name="T12" fmla="*/ 5 w 14"/>
                  <a:gd name="T13" fmla="*/ 10 h 15"/>
                  <a:gd name="T14" fmla="*/ 0 w 14"/>
                  <a:gd name="T15" fmla="*/ 8 h 15"/>
                  <a:gd name="T16" fmla="*/ 5 w 14"/>
                  <a:gd name="T17" fmla="*/ 5 h 15"/>
                  <a:gd name="T18" fmla="*/ 5 w 14"/>
                  <a:gd name="T19" fmla="*/ 0 h 15"/>
                  <a:gd name="T20" fmla="*/ 7 w 14"/>
                  <a:gd name="T2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5">
                    <a:moveTo>
                      <a:pt x="7" y="3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4" y="10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5" y="10"/>
                    </a:lnTo>
                    <a:lnTo>
                      <a:pt x="0" y="8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04">
                <a:extLst>
                  <a:ext uri="{FF2B5EF4-FFF2-40B4-BE49-F238E27FC236}">
                    <a16:creationId xmlns:a16="http://schemas.microsoft.com/office/drawing/2014/main" id="{0DB7779E-6602-48B0-9955-09F7A0049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8003" y="2257640"/>
                <a:ext cx="193365" cy="193365"/>
              </a:xfrm>
              <a:custGeom>
                <a:avLst/>
                <a:gdLst>
                  <a:gd name="T0" fmla="*/ 7 w 15"/>
                  <a:gd name="T1" fmla="*/ 3 h 15"/>
                  <a:gd name="T2" fmla="*/ 12 w 15"/>
                  <a:gd name="T3" fmla="*/ 0 h 15"/>
                  <a:gd name="T4" fmla="*/ 12 w 15"/>
                  <a:gd name="T5" fmla="*/ 5 h 15"/>
                  <a:gd name="T6" fmla="*/ 15 w 15"/>
                  <a:gd name="T7" fmla="*/ 10 h 15"/>
                  <a:gd name="T8" fmla="*/ 10 w 15"/>
                  <a:gd name="T9" fmla="*/ 10 h 15"/>
                  <a:gd name="T10" fmla="*/ 7 w 15"/>
                  <a:gd name="T11" fmla="*/ 15 h 15"/>
                  <a:gd name="T12" fmla="*/ 5 w 15"/>
                  <a:gd name="T13" fmla="*/ 10 h 15"/>
                  <a:gd name="T14" fmla="*/ 0 w 15"/>
                  <a:gd name="T15" fmla="*/ 10 h 15"/>
                  <a:gd name="T16" fmla="*/ 5 w 15"/>
                  <a:gd name="T17" fmla="*/ 5 h 15"/>
                  <a:gd name="T18" fmla="*/ 5 w 15"/>
                  <a:gd name="T19" fmla="*/ 0 h 15"/>
                  <a:gd name="T20" fmla="*/ 7 w 15"/>
                  <a:gd name="T2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5">
                    <a:moveTo>
                      <a:pt x="7" y="3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15" y="10"/>
                    </a:lnTo>
                    <a:lnTo>
                      <a:pt x="10" y="10"/>
                    </a:lnTo>
                    <a:lnTo>
                      <a:pt x="7" y="1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05">
                <a:extLst>
                  <a:ext uri="{FF2B5EF4-FFF2-40B4-BE49-F238E27FC236}">
                    <a16:creationId xmlns:a16="http://schemas.microsoft.com/office/drawing/2014/main" id="{9A6F69D9-C093-4A9A-8A7C-B24490B92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236" y="4268632"/>
                <a:ext cx="464075" cy="683222"/>
              </a:xfrm>
              <a:custGeom>
                <a:avLst/>
                <a:gdLst>
                  <a:gd name="T0" fmla="*/ 0 w 15"/>
                  <a:gd name="T1" fmla="*/ 0 h 22"/>
                  <a:gd name="T2" fmla="*/ 0 w 15"/>
                  <a:gd name="T3" fmla="*/ 22 h 22"/>
                  <a:gd name="T4" fmla="*/ 15 w 15"/>
                  <a:gd name="T5" fmla="*/ 19 h 22"/>
                  <a:gd name="T6" fmla="*/ 15 w 15"/>
                  <a:gd name="T7" fmla="*/ 0 h 22"/>
                  <a:gd name="T8" fmla="*/ 0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0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5" y="22"/>
                      <a:pt x="10" y="21"/>
                      <a:pt x="15" y="1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06">
                <a:extLst>
                  <a:ext uri="{FF2B5EF4-FFF2-40B4-BE49-F238E27FC236}">
                    <a16:creationId xmlns:a16="http://schemas.microsoft.com/office/drawing/2014/main" id="{C3F88C68-5443-4B7C-99F5-8AAC0C260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687" y="4268632"/>
                <a:ext cx="464075" cy="683222"/>
              </a:xfrm>
              <a:custGeom>
                <a:avLst/>
                <a:gdLst>
                  <a:gd name="T0" fmla="*/ 0 w 15"/>
                  <a:gd name="T1" fmla="*/ 0 h 22"/>
                  <a:gd name="T2" fmla="*/ 0 w 15"/>
                  <a:gd name="T3" fmla="*/ 19 h 22"/>
                  <a:gd name="T4" fmla="*/ 15 w 15"/>
                  <a:gd name="T5" fmla="*/ 22 h 22"/>
                  <a:gd name="T6" fmla="*/ 15 w 15"/>
                  <a:gd name="T7" fmla="*/ 0 h 22"/>
                  <a:gd name="T8" fmla="*/ 0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0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5" y="21"/>
                      <a:pt x="10" y="22"/>
                      <a:pt x="15" y="22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207">
                <a:extLst>
                  <a:ext uri="{FF2B5EF4-FFF2-40B4-BE49-F238E27FC236}">
                    <a16:creationId xmlns:a16="http://schemas.microsoft.com/office/drawing/2014/main" id="{6195662E-43D0-4042-824A-39FE50FFE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909" y="4333087"/>
                <a:ext cx="64455" cy="6445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208">
                <a:extLst>
                  <a:ext uri="{FF2B5EF4-FFF2-40B4-BE49-F238E27FC236}">
                    <a16:creationId xmlns:a16="http://schemas.microsoft.com/office/drawing/2014/main" id="{A089A59E-3A94-4AFD-9D97-B4A686F5B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909" y="4423324"/>
                <a:ext cx="64455" cy="6445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09">
                <a:extLst>
                  <a:ext uri="{FF2B5EF4-FFF2-40B4-BE49-F238E27FC236}">
                    <a16:creationId xmlns:a16="http://schemas.microsoft.com/office/drawing/2014/main" id="{E34A1ED4-0252-4CB4-BD0C-244D1C6F3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852" y="4333087"/>
                <a:ext cx="64455" cy="6445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  <a:gd name="T6" fmla="*/ 1 w 2"/>
                  <a:gd name="T7" fmla="*/ 2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210">
                <a:extLst>
                  <a:ext uri="{FF2B5EF4-FFF2-40B4-BE49-F238E27FC236}">
                    <a16:creationId xmlns:a16="http://schemas.microsoft.com/office/drawing/2014/main" id="{B81BB4AD-B625-4157-A2DC-6078EE9DB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852" y="4423324"/>
                <a:ext cx="64455" cy="6445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96">
              <a:extLst>
                <a:ext uri="{FF2B5EF4-FFF2-40B4-BE49-F238E27FC236}">
                  <a16:creationId xmlns:a16="http://schemas.microsoft.com/office/drawing/2014/main" id="{730141DE-72A6-4B18-A478-5A878F7AD121}"/>
                </a:ext>
              </a:extLst>
            </p:cNvPr>
            <p:cNvSpPr txBox="1"/>
            <p:nvPr/>
          </p:nvSpPr>
          <p:spPr>
            <a:xfrm>
              <a:off x="8830552" y="4831471"/>
              <a:ext cx="2058397" cy="6018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14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Dein</a:t>
              </a:r>
              <a:endParaRPr lang="vi-VN" sz="14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vi-VN" sz="14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Abschlusszertifikat</a:t>
              </a:r>
              <a:endParaRPr lang="en-US" sz="14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pic>
        <p:nvPicPr>
          <p:cNvPr id="5" name="Grafik 4" descr="Prüfliste">
            <a:extLst>
              <a:ext uri="{FF2B5EF4-FFF2-40B4-BE49-F238E27FC236}">
                <a16:creationId xmlns:a16="http://schemas.microsoft.com/office/drawing/2014/main" id="{6E487D54-5ECE-413C-9D5A-56C282827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1794" y="1666892"/>
            <a:ext cx="3200400" cy="3200400"/>
          </a:xfrm>
          <a:prstGeom prst="rect">
            <a:avLst/>
          </a:prstGeom>
        </p:spPr>
      </p:pic>
      <p:pic>
        <p:nvPicPr>
          <p:cNvPr id="104" name="Grafik 103">
            <a:extLst>
              <a:ext uri="{FF2B5EF4-FFF2-40B4-BE49-F238E27FC236}">
                <a16:creationId xmlns:a16="http://schemas.microsoft.com/office/drawing/2014/main" id="{FE82FEDF-965C-462E-8A45-1DCA47D9C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0" y="1946558"/>
            <a:ext cx="3658646" cy="28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67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31690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Zuhören!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5"/>
          <p:cNvSpPr txBox="1">
            <a:spLocks/>
          </p:cNvSpPr>
          <p:nvPr/>
        </p:nvSpPr>
        <p:spPr>
          <a:xfrm>
            <a:off x="8165372" y="2051810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8165372" y="2421810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8165372" y="2685629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4" name="Bildplatzhalter 2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407DAC5-8C4E-48AE-9ABC-5C4FE8465A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0" r="224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Breitbild</PresentationFormat>
  <Paragraphs>113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Aufbau des Kurses</vt:lpstr>
      <vt:lpstr>Was lernst du hier?</vt:lpstr>
      <vt:lpstr>PowerPoint-Präsentation</vt:lpstr>
      <vt:lpstr>PowerPoint-Präsentation</vt:lpstr>
      <vt:lpstr>Die Projekte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Saif Al-Dilaimi</dc:creator>
  <cp:lastModifiedBy>Saif Al-Dilaimi</cp:lastModifiedBy>
  <cp:revision>18</cp:revision>
  <dcterms:created xsi:type="dcterms:W3CDTF">2019-11-22T20:35:37Z</dcterms:created>
  <dcterms:modified xsi:type="dcterms:W3CDTF">2019-11-22T23:29:45Z</dcterms:modified>
</cp:coreProperties>
</file>