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1" r:id="rId2"/>
    <p:sldId id="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84" autoAdjust="0"/>
    <p:restoredTop sz="86449"/>
  </p:normalViewPr>
  <p:slideViewPr>
    <p:cSldViewPr snapToObjects="1" showGuides="1">
      <p:cViewPr>
        <p:scale>
          <a:sx n="100" d="100"/>
          <a:sy n="100" d="100"/>
        </p:scale>
        <p:origin x="80" y="176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12.12.18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12.12.18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25D115F-5FD7-C54B-81F0-58E6817C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</a:t>
            </a:fld>
            <a:endParaRPr lang="en-US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3842F0D6-3D47-AC43-B2BD-B69B9B507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9" y="1977149"/>
            <a:ext cx="1944583" cy="22860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4" name="Bildplatzhalter 2">
            <a:extLst>
              <a:ext uri="{FF2B5EF4-FFF2-40B4-BE49-F238E27FC236}">
                <a16:creationId xmlns:a16="http://schemas.microsoft.com/office/drawing/2014/main" id="{050D5E6A-C11F-324B-AEA7-A67DC7E9807D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09" y="1980462"/>
            <a:ext cx="1944583" cy="2286738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3081E0-5808-884D-9828-99261D30E21F}"/>
              </a:ext>
            </a:extLst>
          </p:cNvPr>
          <p:cNvSpPr txBox="1">
            <a:spLocks/>
          </p:cNvSpPr>
          <p:nvPr/>
        </p:nvSpPr>
        <p:spPr>
          <a:xfrm>
            <a:off x="1566058" y="1828800"/>
            <a:ext cx="2278083" cy="2585833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B90C121-C52E-0F4E-A742-447ABC7BB830}"/>
              </a:ext>
            </a:extLst>
          </p:cNvPr>
          <p:cNvSpPr txBox="1">
            <a:spLocks/>
          </p:cNvSpPr>
          <p:nvPr/>
        </p:nvSpPr>
        <p:spPr>
          <a:xfrm>
            <a:off x="8153400" y="1828800"/>
            <a:ext cx="2201883" cy="2585833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278AE285-0ABB-1A46-A421-C51E446314D2}"/>
              </a:ext>
            </a:extLst>
          </p:cNvPr>
          <p:cNvSpPr/>
          <p:nvPr/>
        </p:nvSpPr>
        <p:spPr>
          <a:xfrm>
            <a:off x="1312792" y="4566295"/>
            <a:ext cx="2784613" cy="58010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b="1" spc="20" dirty="0"/>
              <a:t>Saif Al-Dilaimi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880B74E-7352-E741-9CC3-5F2196022B16}"/>
              </a:ext>
            </a:extLst>
          </p:cNvPr>
          <p:cNvSpPr/>
          <p:nvPr/>
        </p:nvSpPr>
        <p:spPr>
          <a:xfrm>
            <a:off x="7862034" y="4561370"/>
            <a:ext cx="2784613" cy="58010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b="1" spc="20" dirty="0"/>
              <a:t>Jan </a:t>
            </a:r>
            <a:r>
              <a:rPr lang="en-US" b="1" spc="20" dirty="0" err="1"/>
              <a:t>Schaffranek</a:t>
            </a:r>
            <a:endParaRPr lang="en-US" b="1" spc="20" dirty="0"/>
          </a:p>
        </p:txBody>
      </p:sp>
    </p:spTree>
    <p:extLst>
      <p:ext uri="{BB962C8B-B14F-4D97-AF65-F5344CB8AC3E}">
        <p14:creationId xmlns:p14="http://schemas.microsoft.com/office/powerpoint/2010/main" val="11099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0" name="Title 15"/>
          <p:cNvSpPr txBox="1">
            <a:spLocks/>
          </p:cNvSpPr>
          <p:nvPr/>
        </p:nvSpPr>
        <p:spPr>
          <a:xfrm>
            <a:off x="8165372" y="205181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65372" y="2421810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165372" y="2685629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4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Office User</cp:lastModifiedBy>
  <cp:revision>1390</cp:revision>
  <dcterms:created xsi:type="dcterms:W3CDTF">2015-10-04T10:23:04Z</dcterms:created>
  <dcterms:modified xsi:type="dcterms:W3CDTF">2018-12-12T14:16:52Z</dcterms:modified>
</cp:coreProperties>
</file>