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6" r:id="rId3"/>
    <p:sldId id="567" r:id="rId4"/>
    <p:sldId id="568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23.01.2019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23.01.2019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21236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</a:t>
            </a:r>
            <a:r>
              <a:rPr lang="de-DE" sz="4000" dirty="0" err="1"/>
              <a:t>Machine</a:t>
            </a:r>
            <a:r>
              <a:rPr lang="de-DE" sz="4000" dirty="0"/>
              <a:t> Learning und </a:t>
            </a:r>
            <a:r>
              <a:rPr lang="de-DE" sz="4000" dirty="0" err="1"/>
              <a:t>Deep</a:t>
            </a:r>
            <a:r>
              <a:rPr lang="de-DE" sz="4000" dirty="0"/>
              <a:t> Learning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1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Machine Learning und Deep Learning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umfassen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zwei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Bereiche</a:t>
              </a:r>
              <a:r>
                <a:rPr lang="en-US" sz="2000" b="1" spc="20" dirty="0">
                  <a:solidFill>
                    <a:schemeClr val="bg1"/>
                  </a:solidFill>
                </a:rPr>
                <a:t> der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Informatik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901704"/>
            <a:chOff x="1219200" y="3886199"/>
            <a:chExt cx="3429000" cy="90170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26129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Diese verwenden Daten, um eine Aufgabe zu lösen, ohne explizit dafür programmiert zu sein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08858" y="3890618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Zusätzlich werden Algorithmen verwendet, die diese Daten „lernen“ und vorhersagen können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174"/>
            <a:ext cx="3190708" cy="41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9" name="Group 30"/>
          <p:cNvGrpSpPr/>
          <p:nvPr/>
        </p:nvGrpSpPr>
        <p:grpSpPr>
          <a:xfrm>
            <a:off x="4807133" y="2402620"/>
            <a:ext cx="6705599" cy="1142895"/>
            <a:chOff x="1219200" y="3828038"/>
            <a:chExt cx="3429000" cy="254426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199"/>
              <a:ext cx="350693" cy="2486099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08860" y="3828038"/>
              <a:ext cx="2961410" cy="251795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Um zu lernen und vorherzusagen </a:t>
              </a:r>
              <a:r>
                <a:rPr lang="de-DE" b="1" spc="20">
                  <a:solidFill>
                    <a:schemeClr val="bg1"/>
                  </a:solidFill>
                </a:rPr>
                <a:t>zu können ist </a:t>
              </a:r>
              <a:r>
                <a:rPr lang="de-DE" b="1" spc="20" dirty="0">
                  <a:solidFill>
                    <a:schemeClr val="bg1"/>
                  </a:solidFill>
                </a:rPr>
                <a:t>maschinelles Lernen stark mit der mathematischen Optimierung verbunden</a:t>
              </a: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4807131" y="3993551"/>
            <a:ext cx="6705599" cy="784830"/>
            <a:chOff x="1219200" y="3828038"/>
            <a:chExt cx="3429000" cy="2544261"/>
          </a:xfrm>
        </p:grpSpPr>
        <p:sp>
          <p:nvSpPr>
            <p:cNvPr id="2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Dies ist der Grund für das Erreichen einer Generalisierung der Aufgabe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4368" r="8557" b="6065"/>
          <a:stretch/>
        </p:blipFill>
        <p:spPr>
          <a:xfrm>
            <a:off x="187733" y="2133600"/>
            <a:ext cx="403860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06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299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Deep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Learning Paradigmen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67200" y="1981200"/>
            <a:ext cx="3429000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Deep</a:t>
            </a:r>
            <a:r>
              <a:rPr lang="de-DE" sz="2000" dirty="0"/>
              <a:t> Learning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324600" y="3276600"/>
            <a:ext cx="3429000" cy="7620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Unsupervised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endParaRPr lang="de-DE" sz="2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2209800" y="3276600"/>
            <a:ext cx="3429000" cy="762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endParaRPr lang="de-DE" sz="2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648097" y="4724400"/>
            <a:ext cx="1981200" cy="76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Klassifikation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14109" y="4724400"/>
            <a:ext cx="1981200" cy="762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6" name="Gerade Verbindung mit Pfeil 5"/>
          <p:cNvCxnSpPr>
            <a:stCxn id="4" idx="2"/>
            <a:endCxn id="24" idx="0"/>
          </p:cNvCxnSpPr>
          <p:nvPr/>
        </p:nvCxnSpPr>
        <p:spPr>
          <a:xfrm flipH="1">
            <a:off x="3924300" y="2743200"/>
            <a:ext cx="2057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22" idx="0"/>
          </p:cNvCxnSpPr>
          <p:nvPr/>
        </p:nvCxnSpPr>
        <p:spPr>
          <a:xfrm>
            <a:off x="5981700" y="2743200"/>
            <a:ext cx="2057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4" idx="2"/>
            <a:endCxn id="25" idx="0"/>
          </p:cNvCxnSpPr>
          <p:nvPr/>
        </p:nvCxnSpPr>
        <p:spPr>
          <a:xfrm flipH="1">
            <a:off x="2638697" y="4038600"/>
            <a:ext cx="128560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24" idx="2"/>
            <a:endCxn id="26" idx="0"/>
          </p:cNvCxnSpPr>
          <p:nvPr/>
        </p:nvCxnSpPr>
        <p:spPr>
          <a:xfrm>
            <a:off x="3924300" y="4038600"/>
            <a:ext cx="128040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11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1407</cp:revision>
  <dcterms:created xsi:type="dcterms:W3CDTF">2015-10-04T10:23:04Z</dcterms:created>
  <dcterms:modified xsi:type="dcterms:W3CDTF">2019-01-23T17:31:20Z</dcterms:modified>
</cp:coreProperties>
</file>