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64" r:id="rId2"/>
    <p:sldId id="566" r:id="rId3"/>
    <p:sldId id="567" r:id="rId4"/>
    <p:sldId id="569" r:id="rId5"/>
    <p:sldId id="571" r:id="rId6"/>
    <p:sldId id="568" r:id="rId7"/>
    <p:sldId id="570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32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26.01.2019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26.01.2019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Error Funktionen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70761"/>
            <a:chOff x="1219200" y="3886199"/>
            <a:chExt cx="3429000" cy="87076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richtige Error Funktion („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loss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function</a:t>
              </a:r>
              <a:r>
                <a:rPr lang="de-DE" sz="2000" b="1" spc="20" dirty="0">
                  <a:solidFill>
                    <a:schemeClr val="bg1"/>
                  </a:solidFill>
                </a:rPr>
                <a:t>“) auszuwählen ist wichtig für ein Neuronales Netz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78051"/>
            <a:chOff x="1219200" y="3886199"/>
            <a:chExt cx="3429000" cy="87805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Für Klassifizierung oder Regression sind unterschiedliche Funktionen geeignet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66193"/>
            <a:chOff x="1219200" y="3886199"/>
            <a:chExt cx="3429000" cy="866193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08858" y="3890618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Error Funktionen spielen eine große Rolle, um das Optimum eines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Deep</a:t>
              </a:r>
              <a:r>
                <a:rPr lang="de-DE" sz="2000" b="1" spc="20" dirty="0">
                  <a:solidFill>
                    <a:schemeClr val="bg1"/>
                  </a:solidFill>
                </a:rPr>
                <a:t> Learning Models zu finden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4648200" y="5318171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Welche Eigenschaften muss eine Error Funktion allerdings besitzen?</a:t>
              </a: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1" y="2288560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8" name="Group 30"/>
          <p:cNvGrpSpPr/>
          <p:nvPr/>
        </p:nvGrpSpPr>
        <p:grpSpPr>
          <a:xfrm>
            <a:off x="4648201" y="2133600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den Abstand der Vorhersage zum wahren Wert ermitteln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9" y="2362200"/>
            <a:ext cx="4404372" cy="3303279"/>
          </a:xfrm>
          <a:prstGeom prst="rect">
            <a:avLst/>
          </a:prstGeom>
        </p:spPr>
      </p:pic>
      <p:grpSp>
        <p:nvGrpSpPr>
          <p:cNvPr id="22" name="Group 30"/>
          <p:cNvGrpSpPr/>
          <p:nvPr/>
        </p:nvGrpSpPr>
        <p:grpSpPr>
          <a:xfrm>
            <a:off x="4648201" y="3453882"/>
            <a:ext cx="6705599" cy="784830"/>
            <a:chOff x="1219200" y="3828038"/>
            <a:chExt cx="3429000" cy="2544261"/>
          </a:xfrm>
        </p:grpSpPr>
        <p:sp>
          <p:nvSpPr>
            <p:cNvPr id="23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für Regressions- oder Klassifikationsprobleme kompatibel sein</a:t>
              </a:r>
            </a:p>
          </p:txBody>
        </p:sp>
      </p:grpSp>
      <p:grpSp>
        <p:nvGrpSpPr>
          <p:cNvPr id="26" name="Group 30"/>
          <p:cNvGrpSpPr/>
          <p:nvPr/>
        </p:nvGrpSpPr>
        <p:grpSpPr>
          <a:xfrm>
            <a:off x="4648201" y="4732020"/>
            <a:ext cx="6705599" cy="784830"/>
            <a:chOff x="1219200" y="3828038"/>
            <a:chExt cx="3429000" cy="2544261"/>
          </a:xfrm>
        </p:grpSpPr>
        <p:sp>
          <p:nvSpPr>
            <p:cNvPr id="27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1569894" y="3828038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Sie müssen mithilfe des Gradienten ableitbar sein, sodass die Gewichte aktualisiert werden können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19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2" descr="https://cdn-images-1.medium.com/max/1600/1*t6OiVIMKw3SBjNzj-lp_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8458200" cy="45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72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613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Übersicht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048000" y="1524000"/>
            <a:ext cx="2057400" cy="76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248400" y="1524000"/>
            <a:ext cx="2057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Klassifikation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3276600" y="25146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 Squared Error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276600" y="35052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 Absolute Error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553200" y="25146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Cross-Entropy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553200" y="35052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Categorical Cross-Entropy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276600" y="44958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Huber Error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553200" y="4495800"/>
            <a:ext cx="2057400" cy="7620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Error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276600" y="5486400"/>
            <a:ext cx="2057400" cy="4572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53200" y="5486400"/>
            <a:ext cx="2057400" cy="4572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91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061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Mean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Squard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Error (MSE)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30790" y="2050000"/>
                <a:ext cx="3851610" cy="654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400" spc="20" dirty="0">
                    <a:solidFill>
                      <a:schemeClr val="tx1"/>
                    </a:solidFill>
                  </a:rPr>
                  <a:t>loss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DE" sz="2400" b="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400" b="0" i="1" spc="20" smtClean="0">
                        <a:solidFill>
                          <a:schemeClr val="tx1"/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mr-IN" sz="24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4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sz="24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4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4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4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4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sz="2400" spc="2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90" y="2050000"/>
                <a:ext cx="3851610" cy="654410"/>
              </a:xfrm>
              <a:prstGeom prst="rect">
                <a:avLst/>
              </a:prstGeom>
              <a:blipFill rotWithShape="0">
                <a:blip r:embed="rId2"/>
                <a:stretch>
                  <a:fillRect l="-4747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756190" y="3473626"/>
            <a:ext cx="3733799" cy="766889"/>
            <a:chOff x="1219200" y="3886199"/>
            <a:chExt cx="3429000" cy="2486100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514005" y="4153738"/>
              <a:ext cx="2885292" cy="179595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400" spc="20" dirty="0">
                  <a:solidFill>
                    <a:schemeClr val="bg1"/>
                  </a:solidFill>
                </a:rPr>
                <a:t>Regression</a:t>
              </a:r>
            </a:p>
          </p:txBody>
        </p:sp>
      </p:grpSp>
      <p:pic>
        <p:nvPicPr>
          <p:cNvPr id="3074" name="Picture 2" descr="https://cdn-images-1.medium.com/max/1600/1*EqTaoCB1NmJnsRYEezSA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3" y="1223672"/>
            <a:ext cx="7429963" cy="46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46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061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Error Funktion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Categorical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Cross-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Entropy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30790" y="2050000"/>
                <a:ext cx="4308810" cy="545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pt-BR" sz="2000" spc="20" dirty="0">
                    <a:solidFill>
                      <a:schemeClr val="tx1"/>
                    </a:solidFill>
                  </a:rPr>
                  <a:t>loss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de-DE" sz="2000" b="0" i="1" spc="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pc="20" smtClean="0">
                        <a:solidFill>
                          <a:schemeClr val="tx1"/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mr-IN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000" b="0" i="1" spc="2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000" b="0" i="1" spc="2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a:rPr lang="de-DE" sz="2000" b="0" i="0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2000" b="0" i="1" spc="2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sz="2000" b="0" i="1" spc="2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de-DE" sz="2000" b="0" i="1" spc="2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000" spc="2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90" y="2050000"/>
                <a:ext cx="4308810" cy="545277"/>
              </a:xfrm>
              <a:prstGeom prst="rect">
                <a:avLst/>
              </a:prstGeom>
              <a:blipFill rotWithShape="0">
                <a:blip r:embed="rId2"/>
                <a:stretch>
                  <a:fillRect l="-3536" t="-71111" b="-1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730790" y="2899481"/>
            <a:ext cx="3733799" cy="766889"/>
            <a:chOff x="1219200" y="3886199"/>
            <a:chExt cx="3429000" cy="2486100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200" y="3886199"/>
              <a:ext cx="434764" cy="2486100"/>
            </a:xfrm>
            <a:prstGeom prst="chevron">
              <a:avLst>
                <a:gd name="adj" fmla="val 3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514005" y="4153738"/>
              <a:ext cx="2885292" cy="179595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400" spc="20" dirty="0">
                  <a:solidFill>
                    <a:schemeClr val="bg1"/>
                  </a:solidFill>
                </a:rPr>
                <a:t>Klassifizierung</a:t>
              </a:r>
            </a:p>
          </p:txBody>
        </p:sp>
      </p:grpSp>
      <p:pic>
        <p:nvPicPr>
          <p:cNvPr id="4100" name="Picture 4" descr="images/cross_entr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9" y="1143000"/>
            <a:ext cx="7486742" cy="53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68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1457</cp:revision>
  <dcterms:created xsi:type="dcterms:W3CDTF">2015-10-04T10:23:04Z</dcterms:created>
  <dcterms:modified xsi:type="dcterms:W3CDTF">2019-01-26T15:23:50Z</dcterms:modified>
</cp:coreProperties>
</file>