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9" r:id="rId11"/>
    <p:sldId id="292" r:id="rId12"/>
    <p:sldId id="286" r:id="rId13"/>
    <p:sldId id="290" r:id="rId14"/>
    <p:sldId id="287" r:id="rId15"/>
    <p:sldId id="284" r:id="rId16"/>
    <p:sldId id="288" r:id="rId17"/>
    <p:sldId id="271" r:id="rId1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1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2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6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8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6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90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98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19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40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8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0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65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00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2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das Neuronale Netzwerk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DES OPTIMIZERS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Verfahren mit adaptiver </a:t>
            </a:r>
            <a:r>
              <a:rPr lang="de-DE" dirty="0" err="1"/>
              <a:t>Lernrate</a:t>
            </a:r>
            <a:r>
              <a:rPr lang="de-DE" dirty="0"/>
              <a:t> sind bei </a:t>
            </a:r>
            <a:r>
              <a:rPr lang="de-DE" dirty="0" err="1"/>
              <a:t>Sparse</a:t>
            </a:r>
            <a:r>
              <a:rPr lang="de-DE" dirty="0"/>
              <a:t> Datasets zu empfehlen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Normales SGD dauert im Allgemeinen deutlich länger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Aber je nach Datensatz verschiedene ausprobieren und deren Güte abschätzen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48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DES OPTIMIZERS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09B711-B78B-4C3A-9C10-4185F59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4" y="1771224"/>
            <a:ext cx="3438165" cy="26618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4568C2-8938-4998-BBB7-8C09DE24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468" y="1803598"/>
            <a:ext cx="3354531" cy="25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0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BACKPROPAGATION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Nach einem Batch-Durchlauf den </a:t>
            </a:r>
            <a:r>
              <a:rPr lang="de-DE" dirty="0" err="1"/>
              <a:t>Optimizer</a:t>
            </a:r>
            <a:r>
              <a:rPr lang="de-DE" dirty="0"/>
              <a:t> der Wahl anwenden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Dieser berechnet dann die nötigen Änderungen der Gewichte jeder 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Dabei werden diese Änderungen in Abhängigkeit ihres Einflusses auf den Fehler ausgeführt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Fehler wird von der Out- zur Input Schickt „</a:t>
            </a:r>
            <a:r>
              <a:rPr lang="de-DE" dirty="0" err="1"/>
              <a:t>backpropagated</a:t>
            </a:r>
            <a:r>
              <a:rPr lang="de-DE" dirty="0"/>
              <a:t>“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6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Lernrate</a:t>
            </a:r>
            <a:r>
              <a:rPr lang="de-DE" dirty="0"/>
              <a:t> wird mit der Gewichtsanpassung multipliziert</a:t>
            </a: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Lernrate</a:t>
            </a:r>
            <a:r>
              <a:rPr lang="de-DE" dirty="0"/>
              <a:t> hängt vom eingesetzten Verfahren ab*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Lernrate</a:t>
            </a:r>
            <a:r>
              <a:rPr lang="de-DE" dirty="0"/>
              <a:t> hängt vom gegebenen Problem ab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anhand mehrerer Durchläufe abgeschätzt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084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VISUALISIERUNG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2953E5-85E6-476C-BFAE-E7B09628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" y="1529377"/>
            <a:ext cx="2994332" cy="27007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2106DA2-7685-4293-88A7-25B69E0B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27" y="1981198"/>
            <a:ext cx="5561637" cy="2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INITIALISIERUNG DER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19428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Wahl der Zufallsverteilung und des Intervalls ist von entscheidender Bedeutung (Niemals gleiche Werte oder gar nur Zero Values)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Immer die gleichen Werte, wäre </a:t>
            </a:r>
            <a:r>
              <a:rPr lang="de-DE" dirty="0" err="1"/>
              <a:t>Biased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 Abhängigkeit ob die Daten normalisiert sind (</a:t>
            </a:r>
            <a:r>
              <a:rPr lang="de-DE" dirty="0" err="1"/>
              <a:t>Whitened</a:t>
            </a:r>
            <a:r>
              <a:rPr lang="de-DE" dirty="0"/>
              <a:t> Data)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Hier gibt es wieder nicht eine allgemeingültige Vorgehensweise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6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LOKALE MINIMA ENTKOMMEN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1444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der Batches und der adaptiven </a:t>
            </a:r>
            <a:r>
              <a:rPr lang="de-DE" dirty="0" err="1"/>
              <a:t>Lernrate</a:t>
            </a:r>
            <a:r>
              <a:rPr lang="de-DE" dirty="0"/>
              <a:t> können lokale Minima entkommen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Ist aber dennoch keine Garantie, besonders wenn die </a:t>
            </a:r>
            <a:r>
              <a:rPr lang="de-DE" dirty="0" err="1"/>
              <a:t>Lernrate</a:t>
            </a:r>
            <a:r>
              <a:rPr lang="de-DE" dirty="0"/>
              <a:t> falsch gewählt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C03F54-E466-4E4F-9A0E-DC6DB150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8" y="2968996"/>
            <a:ext cx="2807549" cy="2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9800"/>
                </a:solidFill>
              </a:rPr>
              <a:t>DANKE</a:t>
            </a:r>
            <a:r>
              <a:rPr lang="en" sz="6000" dirty="0">
                <a:solidFill>
                  <a:srgbClr val="FF9800"/>
                </a:solidFill>
              </a:rPr>
              <a:t>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Fragen</a:t>
            </a:r>
            <a:r>
              <a:rPr lang="en" sz="2000" b="1" dirty="0"/>
              <a:t>?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Meine Kontaktadresse</a:t>
            </a:r>
            <a:endParaRPr lang="en" sz="2000"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de-DE" sz="2000" dirty="0"/>
              <a:t>jan.schaffranek@rub.de</a:t>
            </a:r>
            <a:endParaRPr lang="en" sz="2000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267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FRAGESTELLUNG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Beim </a:t>
            </a:r>
            <a:r>
              <a:rPr lang="de-DE" dirty="0" err="1"/>
              <a:t>Perzeptron</a:t>
            </a:r>
            <a:r>
              <a:rPr lang="de-DE" dirty="0"/>
              <a:t> hatten wir die Delta Regel benutzt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sieht es im Allgemeinen bei NN aus?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ZIEL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Anhand der Trainingsbeispiele soll das Netz verbessert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der Gewichte ist die Vorgehensweise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optimale Wahl der Gewichte ist das Ziel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9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VORGEHEN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/>
              <a:t>Anhand der Ableitung der Fehlerfunktion im Bezug auf die einzelnen Gewichte können Rückschlüsse gezog</a:t>
            </a:r>
            <a:r>
              <a:rPr lang="de-DE" dirty="0"/>
              <a:t>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grundlegende 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6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GRADIENTENABSTIEG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Initialisiere die Gewichte zufällig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Berechne dann den Gradient der Fehlerfunktion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einzelnen Werte geben an ob das zugehörige Gewicht angepasst werden soll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Anpassung in Relation zur </a:t>
            </a:r>
            <a:r>
              <a:rPr lang="de-DE" dirty="0" err="1"/>
              <a:t>Lernrate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Hängt stark von den Anfangsbedingungen ab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0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gibt keine optimale </a:t>
            </a:r>
            <a:r>
              <a:rPr lang="de-DE" dirty="0" err="1"/>
              <a:t>Lernrate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Fehlerberechnung startet bei der Output 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Komplexität eines Update Schrittes ist linear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Globales Minima wird selten gefunden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Verschiedene lokale Minima können ähnlich sein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3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wird ein Batch trainiert und anhand dessen 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STOCHASTIC GRADIENT DESCENT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Stellt nicht den eigentlichen „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Bildet über die gegebene Batch einen Durchschnitt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Leitet die verwendete Fehlerfunktion ab 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67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ERWEITERUNGEN DES DGS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Adam (Adaptive Moment </a:t>
            </a:r>
            <a:r>
              <a:rPr lang="de-DE" dirty="0" err="1"/>
              <a:t>Estimation</a:t>
            </a:r>
            <a:r>
              <a:rPr lang="de-DE" dirty="0"/>
              <a:t>): Berechnet den SGD und die 2nd Moments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AdaGrad</a:t>
            </a:r>
            <a:r>
              <a:rPr lang="de-DE" dirty="0"/>
              <a:t> (adaptive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):</a:t>
            </a:r>
            <a:r>
              <a:rPr lang="en" dirty="0"/>
              <a:t> Anhand der “Dichte” </a:t>
            </a:r>
            <a:r>
              <a:rPr lang="de-DE" dirty="0"/>
              <a:t>der Daten wird die </a:t>
            </a:r>
            <a:r>
              <a:rPr lang="de-DE" dirty="0" err="1"/>
              <a:t>Lernrate</a:t>
            </a:r>
            <a:r>
              <a:rPr lang="de-DE" dirty="0"/>
              <a:t> angepasst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AdaDelta</a:t>
            </a:r>
            <a:r>
              <a:rPr lang="de-DE" dirty="0"/>
              <a:t>: </a:t>
            </a:r>
            <a:r>
              <a:rPr lang="de-DE" dirty="0" err="1"/>
              <a:t>AdaGrad</a:t>
            </a:r>
            <a:r>
              <a:rPr lang="de-DE" dirty="0"/>
              <a:t> mit verbesserter Anpassung der </a:t>
            </a:r>
            <a:r>
              <a:rPr lang="de-DE" dirty="0" err="1"/>
              <a:t>Lernrate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41001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Bildschirmpräsentation (16:9)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Roboto Condensed Light</vt:lpstr>
      <vt:lpstr>Arvo</vt:lpstr>
      <vt:lpstr>Arial</vt:lpstr>
      <vt:lpstr>Roboto Condensed</vt:lpstr>
      <vt:lpstr>Salerio template</vt:lpstr>
      <vt:lpstr>NEURONALE NETZWERKE</vt:lpstr>
      <vt:lpstr>FRAGESTELLUNG</vt:lpstr>
      <vt:lpstr>DAS ZIEL</vt:lpstr>
      <vt:lpstr>DAS VORGEHEN</vt:lpstr>
      <vt:lpstr>GRADIENTENABSTIEG</vt:lpstr>
      <vt:lpstr>EIGENSCHAFTEN</vt:lpstr>
      <vt:lpstr>DURCHLAUF</vt:lpstr>
      <vt:lpstr>STOCHASTIC GRADIENT DESCENT</vt:lpstr>
      <vt:lpstr>ERWEITERUNGEN DES DGS</vt:lpstr>
      <vt:lpstr>WAHL DES OPTIMIZERS</vt:lpstr>
      <vt:lpstr>WAHL DES OPTIMIZERS</vt:lpstr>
      <vt:lpstr>BACKPROPAGATION</vt:lpstr>
      <vt:lpstr>WAHL DER LERNRATE</vt:lpstr>
      <vt:lpstr>VISUALISIERUNG DER LERNRATE</vt:lpstr>
      <vt:lpstr>INITIALISIERUNG DER GEWICHTE</vt:lpstr>
      <vt:lpstr>LOKALE MINIMA ENTKOMMEN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135</cp:revision>
  <dcterms:modified xsi:type="dcterms:W3CDTF">2017-11-20T17:19:35Z</dcterms:modified>
</cp:coreProperties>
</file>