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7"/>
  </p:notesMasterIdLst>
  <p:sldIdLst>
    <p:sldId id="564" r:id="rId3"/>
    <p:sldId id="257" r:id="rId4"/>
    <p:sldId id="258" r:id="rId5"/>
    <p:sldId id="3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Lato Heavy" panose="020F0502020204030203" pitchFamily="34" charset="0"/>
      <p:bold r:id="rId12"/>
      <p:boldItalic r:id="rId13"/>
    </p:embeddedFont>
    <p:embeddedFont>
      <p:font typeface="Lato Light" panose="020F050202020403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7a48eba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07a48eb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6f8ef9e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476f8ef9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ICTURE">
  <p:cSld name="ONE PICTUR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114800" y="473868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628650" y="4738688"/>
            <a:ext cx="194071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6E869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515350" y="460336"/>
            <a:ext cx="6286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/>
            </a:lvl1pPr>
            <a:lvl2pPr marL="0" lvl="1" indent="0" algn="ctr">
              <a:spcBef>
                <a:spcPts val="0"/>
              </a:spcBef>
              <a:buNone/>
              <a:defRPr sz="1100"/>
            </a:lvl2pPr>
            <a:lvl3pPr marL="0" lvl="2" indent="0" algn="ctr">
              <a:spcBef>
                <a:spcPts val="0"/>
              </a:spcBef>
              <a:buNone/>
              <a:defRPr sz="1100"/>
            </a:lvl3pPr>
            <a:lvl4pPr marL="0" lvl="3" indent="0" algn="ctr">
              <a:spcBef>
                <a:spcPts val="0"/>
              </a:spcBef>
              <a:buNone/>
              <a:defRPr sz="1100"/>
            </a:lvl4pPr>
            <a:lvl5pPr marL="0" lvl="4" indent="0" algn="ctr">
              <a:spcBef>
                <a:spcPts val="0"/>
              </a:spcBef>
              <a:buNone/>
              <a:defRPr sz="1100"/>
            </a:lvl5pPr>
            <a:lvl6pPr marL="0" lvl="5" indent="0" algn="ctr">
              <a:spcBef>
                <a:spcPts val="0"/>
              </a:spcBef>
              <a:buNone/>
              <a:defRPr sz="1100"/>
            </a:lvl6pPr>
            <a:lvl7pPr marL="0" lvl="6" indent="0" algn="ctr">
              <a:spcBef>
                <a:spcPts val="0"/>
              </a:spcBef>
              <a:buNone/>
              <a:defRPr sz="1100"/>
            </a:lvl7pPr>
            <a:lvl8pPr marL="0" lvl="7" indent="0" algn="ctr">
              <a:spcBef>
                <a:spcPts val="0"/>
              </a:spcBef>
              <a:buNone/>
              <a:defRPr sz="1100"/>
            </a:lvl8pPr>
            <a:lvl9pPr marL="0" lvl="8" indent="0" algn="ctr">
              <a:spcBef>
                <a:spcPts val="0"/>
              </a:spcBef>
              <a:buNone/>
              <a:defRPr sz="11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057275" y="1200150"/>
            <a:ext cx="702945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15.09.2019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105945" y="1371600"/>
            <a:ext cx="932113" cy="10287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38967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59570" cy="51435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15.09.2019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7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15.09.2019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1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15.09.2019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0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15.09.2019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057275" y="1200150"/>
            <a:ext cx="7029450" cy="2400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27861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15.09.2019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58219" y="1028700"/>
            <a:ext cx="2751535" cy="27515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34248" y="1028700"/>
            <a:ext cx="2751535" cy="27515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1447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15.09.2019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58218" y="628650"/>
            <a:ext cx="2971800" cy="36985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713983" y="628650"/>
            <a:ext cx="2971800" cy="1657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4713983" y="2669817"/>
            <a:ext cx="2971800" cy="1657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97930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15.09.2019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39675" y="734180"/>
            <a:ext cx="1718668" cy="348301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720578" y="734180"/>
            <a:ext cx="1718668" cy="348301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4701481" y="734180"/>
            <a:ext cx="1718668" cy="348301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682383" y="734180"/>
            <a:ext cx="1718668" cy="348301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84905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15.09.2019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39675" y="460337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720578" y="460337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4701481" y="460337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682383" y="460337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739675" y="2514600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2720577" y="2514600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701480" y="2514600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682383" y="2514600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94892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15.09.2019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76285" y="460337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715008" y="460337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053733" y="460337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76285" y="1828800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715008" y="1828800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053733" y="1828800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376285" y="3314700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3715008" y="3314700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053733" y="3314700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64741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15.09.2019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8515350" y="452303"/>
            <a:ext cx="628650" cy="289915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6218"/>
            <a:ext cx="7886700" cy="536647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1550"/>
            <a:ext cx="7886700" cy="366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0" y="47386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15.09.2019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4738688"/>
            <a:ext cx="1940718" cy="2738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15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4603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4559570" cy="51435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2051" y="2571751"/>
            <a:ext cx="3886199" cy="10629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>
              <a:lnSpc>
                <a:spcPct val="110000"/>
              </a:lnSpc>
              <a:buClrTx/>
            </a:pPr>
            <a:r>
              <a:rPr lang="de-DE" sz="3000" kern="1200" dirty="0">
                <a:latin typeface="Lato"/>
                <a:ea typeface="+mn-ea"/>
                <a:cs typeface="+mn-cs"/>
              </a:rPr>
              <a:t>Aufbau eines Keras Models</a:t>
            </a:r>
            <a:endParaRPr lang="en-US" sz="3000" kern="1200" spc="15" dirty="0">
              <a:solidFill>
                <a:srgbClr val="000000">
                  <a:lumMod val="85000"/>
                  <a:lumOff val="15000"/>
                </a:srgb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8427235" y="2"/>
            <a:ext cx="716765" cy="349601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7542804" y="0"/>
            <a:ext cx="1601196" cy="1601196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7152913" y="1"/>
            <a:ext cx="1292689" cy="872462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6083378" y="1503211"/>
            <a:ext cx="2711836" cy="339806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defTabSz="685800">
              <a:buClrTx/>
            </a:pPr>
            <a:r>
              <a:rPr lang="de-DE" sz="2400" spc="15" dirty="0">
                <a:solidFill>
                  <a:srgbClr val="000000">
                    <a:lumMod val="85000"/>
                    <a:lumOff val="15000"/>
                  </a:srgbClr>
                </a:solidFill>
              </a:rPr>
              <a:t> Saif Al-Dilaimi</a:t>
            </a:r>
            <a:endParaRPr 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6162405" y="1788612"/>
            <a:ext cx="1267096" cy="24673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>
              <a:lnSpc>
                <a:spcPct val="125000"/>
              </a:lnSpc>
              <a:buClrTx/>
            </a:pPr>
            <a:r>
              <a:rPr lang="en-US" sz="9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Software </a:t>
            </a:r>
            <a:r>
              <a:rPr lang="en-US" sz="9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Entwickler</a:t>
            </a:r>
            <a:endParaRPr lang="en-US" sz="900" kern="1200" spc="15" dirty="0">
              <a:solidFill>
                <a:srgbClr val="000000">
                  <a:lumMod val="50000"/>
                  <a:lumOff val="50000"/>
                </a:srgbClr>
              </a:solidFill>
              <a:latin typeface="Lato"/>
              <a:ea typeface="+mn-ea"/>
              <a:cs typeface="+mn-cs"/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6162405" y="1986476"/>
            <a:ext cx="1895746" cy="24673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>
              <a:lnSpc>
                <a:spcPct val="125000"/>
              </a:lnSpc>
              <a:buClrTx/>
            </a:pPr>
            <a:r>
              <a:rPr lang="en-US" sz="9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52" y="1371600"/>
            <a:ext cx="874780" cy="10287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26104" y="311350"/>
            <a:ext cx="4514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None/>
            </a:pPr>
            <a:r>
              <a:rPr lang="en" sz="24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Keras </a:t>
            </a:r>
            <a:r>
              <a:rPr lang="en" sz="24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Imports</a:t>
            </a:r>
            <a:endParaRPr sz="2400" b="1" i="0" u="none" strike="noStrike" cap="none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26100" y="1021400"/>
            <a:ext cx="1661375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i="1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 b="1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1050" b="1" i="1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 b="1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050" b="1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i="1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 b="1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keras</a:t>
            </a:r>
            <a:endParaRPr sz="1050" b="1">
              <a:solidFill>
                <a:srgbClr val="D19A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26100" y="1716625"/>
            <a:ext cx="44459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i="1" dirty="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 b="1" dirty="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keras.models </a:t>
            </a:r>
            <a:r>
              <a:rPr lang="en" sz="1050" b="1" i="1" dirty="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 b="1" dirty="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Sequential </a:t>
            </a:r>
            <a:r>
              <a:rPr lang="en" sz="1050" b="1" i="1" dirty="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# oder auch Model</a:t>
            </a:r>
            <a:endParaRPr b="1" dirty="0"/>
          </a:p>
        </p:txBody>
      </p:sp>
      <p:sp>
        <p:nvSpPr>
          <p:cNvPr id="79" name="Google Shape;79;p16"/>
          <p:cNvSpPr txBox="1"/>
          <p:nvPr/>
        </p:nvSpPr>
        <p:spPr>
          <a:xfrm>
            <a:off x="126100" y="2298150"/>
            <a:ext cx="68652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i="1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 b="1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keras.layers </a:t>
            </a:r>
            <a:r>
              <a:rPr lang="en" sz="1050" b="1" i="1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 b="1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Dense, Activation, Flatten, BatchNormalization</a:t>
            </a:r>
            <a:endParaRPr sz="1050" b="1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i="1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 b="1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keras.layers </a:t>
            </a:r>
            <a:r>
              <a:rPr lang="en" sz="1050" b="1" i="1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 b="1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Conv2D, MaxPooling2D</a:t>
            </a:r>
            <a:endParaRPr b="1"/>
          </a:p>
        </p:txBody>
      </p:sp>
      <p:sp>
        <p:nvSpPr>
          <p:cNvPr id="80" name="Google Shape;80;p16"/>
          <p:cNvSpPr txBox="1"/>
          <p:nvPr/>
        </p:nvSpPr>
        <p:spPr>
          <a:xfrm>
            <a:off x="126100" y="3174350"/>
            <a:ext cx="8212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i="1" dirty="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 b="1" dirty="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keras.losses </a:t>
            </a:r>
            <a:r>
              <a:rPr lang="en" sz="1050" b="1" i="1" dirty="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 b="1" dirty="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categorical_crossentropy</a:t>
            </a:r>
            <a:endParaRPr b="1" dirty="0"/>
          </a:p>
        </p:txBody>
      </p:sp>
      <p:sp>
        <p:nvSpPr>
          <p:cNvPr id="81" name="Google Shape;81;p16"/>
          <p:cNvSpPr/>
          <p:nvPr/>
        </p:nvSpPr>
        <p:spPr>
          <a:xfrm>
            <a:off x="1787475" y="1078250"/>
            <a:ext cx="189600" cy="459600"/>
          </a:xfrm>
          <a:prstGeom prst="rightBrace">
            <a:avLst>
              <a:gd name="adj1" fmla="val 57714"/>
              <a:gd name="adj2" fmla="val 52382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AA84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071975" y="1094600"/>
            <a:ext cx="2434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Allgemeine Imports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640800" y="1764100"/>
            <a:ext cx="145200" cy="305400"/>
          </a:xfrm>
          <a:prstGeom prst="rightBrace">
            <a:avLst>
              <a:gd name="adj1" fmla="val 57714"/>
              <a:gd name="adj2" fmla="val 52382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927850" y="1774893"/>
            <a:ext cx="1116111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AA84F"/>
                </a:solidFill>
              </a:rPr>
              <a:t>Model Art</a:t>
            </a:r>
            <a:endParaRPr dirty="0">
              <a:solidFill>
                <a:srgbClr val="6AA84F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119525" y="2341938"/>
            <a:ext cx="189600" cy="459600"/>
          </a:xfrm>
          <a:prstGeom prst="rightBrace">
            <a:avLst>
              <a:gd name="adj1" fmla="val 57714"/>
              <a:gd name="adj2" fmla="val 52382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447825" y="2358288"/>
            <a:ext cx="2434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Model Layers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572000" y="3236225"/>
            <a:ext cx="145200" cy="305400"/>
          </a:xfrm>
          <a:prstGeom prst="rightBrace">
            <a:avLst>
              <a:gd name="adj1" fmla="val 57714"/>
              <a:gd name="adj2" fmla="val 52382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859050" y="3247018"/>
            <a:ext cx="24345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Die Loss Funktion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030150" y="3853863"/>
            <a:ext cx="145200" cy="305400"/>
          </a:xfrm>
          <a:prstGeom prst="rightBrace">
            <a:avLst>
              <a:gd name="adj1" fmla="val 57714"/>
              <a:gd name="adj2" fmla="val 52382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317200" y="3864656"/>
            <a:ext cx="24345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Der Optimizer Algorithmus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26100" y="3835467"/>
            <a:ext cx="3078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i="1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 b="1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keras.optimizers </a:t>
            </a:r>
            <a:r>
              <a:rPr lang="en" sz="1050" b="1" i="1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 b="1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SGD</a:t>
            </a:r>
            <a:endParaRPr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26104" y="311350"/>
            <a:ext cx="4514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None/>
            </a:pPr>
            <a:r>
              <a:rPr lang="en" sz="24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Keras </a:t>
            </a:r>
            <a:r>
              <a:rPr lang="en" sz="24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Model Aufbau</a:t>
            </a:r>
            <a:endParaRPr sz="2400" b="1" i="0" u="none" strike="noStrike" cap="none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26100" y="1159151"/>
            <a:ext cx="2632500" cy="38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model </a:t>
            </a:r>
            <a:r>
              <a:rPr lang="en" sz="1050" b="1" dirty="0">
                <a:solidFill>
                  <a:srgbClr val="994CC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 dirty="0">
                <a:solidFill>
                  <a:srgbClr val="0C969B"/>
                </a:solidFill>
                <a:latin typeface="Courier New"/>
                <a:ea typeface="Courier New"/>
                <a:cs typeface="Courier New"/>
                <a:sym typeface="Courier New"/>
              </a:rPr>
              <a:t>Sequential</a:t>
            </a:r>
            <a:r>
              <a:rPr lang="en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 b="1" dirty="0">
              <a:solidFill>
                <a:srgbClr val="403F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rgbClr val="403F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rgbClr val="403F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rgbClr val="989FB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rgbClr val="403F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rgbClr val="403F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rgbClr val="989FB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025900" y="1239612"/>
            <a:ext cx="145200" cy="305400"/>
          </a:xfrm>
          <a:prstGeom prst="rightBrace">
            <a:avLst>
              <a:gd name="adj1" fmla="val 57714"/>
              <a:gd name="adj2" fmla="val 52382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312950" y="1250405"/>
            <a:ext cx="24345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Die Model Architektur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2246200" y="1787187"/>
            <a:ext cx="145200" cy="305400"/>
          </a:xfrm>
          <a:prstGeom prst="rightBrace">
            <a:avLst>
              <a:gd name="adj1" fmla="val 57714"/>
              <a:gd name="adj2" fmla="val 52382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533250" y="1797980"/>
            <a:ext cx="24345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Die Model Layers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1721100" y="2426474"/>
            <a:ext cx="145200" cy="305400"/>
          </a:xfrm>
          <a:prstGeom prst="rightBrace">
            <a:avLst>
              <a:gd name="adj1" fmla="val 57714"/>
              <a:gd name="adj2" fmla="val 52382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008150" y="2437267"/>
            <a:ext cx="24345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Zusammenfassung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008150" y="2900437"/>
            <a:ext cx="145200" cy="305400"/>
          </a:xfrm>
          <a:prstGeom prst="rightBrace">
            <a:avLst>
              <a:gd name="adj1" fmla="val 57714"/>
              <a:gd name="adj2" fmla="val 52382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295200" y="2911230"/>
            <a:ext cx="24345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Definition der Optimizer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1964975" y="3385187"/>
            <a:ext cx="145200" cy="305400"/>
          </a:xfrm>
          <a:prstGeom prst="rightBrace">
            <a:avLst>
              <a:gd name="adj1" fmla="val 57714"/>
              <a:gd name="adj2" fmla="val 52382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252025" y="3395980"/>
            <a:ext cx="24345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Model kompilieren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721100" y="3880739"/>
            <a:ext cx="145200" cy="305400"/>
          </a:xfrm>
          <a:prstGeom prst="rightBrace">
            <a:avLst>
              <a:gd name="adj1" fmla="val 57714"/>
              <a:gd name="adj2" fmla="val 52382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008150" y="3891532"/>
            <a:ext cx="24345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Model trainieren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635500" y="4372913"/>
            <a:ext cx="145200" cy="305400"/>
          </a:xfrm>
          <a:prstGeom prst="rightBrace">
            <a:avLst>
              <a:gd name="adj1" fmla="val 57714"/>
              <a:gd name="adj2" fmla="val 52382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922550" y="4383706"/>
            <a:ext cx="24345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Model auswerten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F06559C-4407-4F2E-BC62-86E1870189F2}"/>
              </a:ext>
            </a:extLst>
          </p:cNvPr>
          <p:cNvSpPr/>
          <p:nvPr/>
        </p:nvSpPr>
        <p:spPr>
          <a:xfrm>
            <a:off x="125684" y="1632363"/>
            <a:ext cx="1882466" cy="55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sz="1050" b="1" dirty="0" err="1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de-DE" sz="1050" b="1" dirty="0" err="1">
                <a:solidFill>
                  <a:srgbClr val="0C969B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 sz="1050" b="1" dirty="0" err="1">
                <a:solidFill>
                  <a:srgbClr val="0C969B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 sz="1050" b="1" dirty="0">
                <a:solidFill>
                  <a:srgbClr val="AA098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>
              <a:lnSpc>
                <a:spcPct val="150000"/>
              </a:lnSpc>
            </a:pP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6D3A870-DEB9-437A-83EF-F0AB3B7F2023}"/>
              </a:ext>
            </a:extLst>
          </p:cNvPr>
          <p:cNvSpPr/>
          <p:nvPr/>
        </p:nvSpPr>
        <p:spPr>
          <a:xfrm>
            <a:off x="125684" y="2389200"/>
            <a:ext cx="1386918" cy="314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sz="1050" b="1" dirty="0" err="1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de-DE" sz="1050" b="1" dirty="0" err="1">
                <a:solidFill>
                  <a:srgbClr val="0C969B"/>
                </a:solidFill>
                <a:latin typeface="Courier New"/>
                <a:ea typeface="Courier New"/>
                <a:cs typeface="Courier New"/>
                <a:sym typeface="Courier New"/>
              </a:rPr>
              <a:t>summary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891A6B-822A-4B60-B3A5-0F44C0A8D281}"/>
              </a:ext>
            </a:extLst>
          </p:cNvPr>
          <p:cNvSpPr/>
          <p:nvPr/>
        </p:nvSpPr>
        <p:spPr>
          <a:xfrm>
            <a:off x="125684" y="2895875"/>
            <a:ext cx="1627369" cy="314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sz="1050" b="1" dirty="0" err="1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sgd_opt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 sz="1050" b="1" dirty="0">
                <a:solidFill>
                  <a:srgbClr val="994CC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 sz="1050" b="1" dirty="0">
                <a:solidFill>
                  <a:srgbClr val="0C969B"/>
                </a:solidFill>
                <a:latin typeface="Courier New"/>
                <a:ea typeface="Courier New"/>
                <a:cs typeface="Courier New"/>
                <a:sym typeface="Courier New"/>
              </a:rPr>
              <a:t>SGD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ECA857-F95A-4AEF-8BB4-6F1CE043CBD8}"/>
              </a:ext>
            </a:extLst>
          </p:cNvPr>
          <p:cNvSpPr/>
          <p:nvPr/>
        </p:nvSpPr>
        <p:spPr>
          <a:xfrm>
            <a:off x="125684" y="3365270"/>
            <a:ext cx="1627369" cy="314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sz="1050" b="1" dirty="0" err="1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de-DE" sz="1050" b="1" dirty="0" err="1">
                <a:solidFill>
                  <a:srgbClr val="0C969B"/>
                </a:solidFill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56128C3-88F3-43E9-9B40-24A6F9385074}"/>
              </a:ext>
            </a:extLst>
          </p:cNvPr>
          <p:cNvSpPr/>
          <p:nvPr/>
        </p:nvSpPr>
        <p:spPr>
          <a:xfrm>
            <a:off x="125684" y="3876177"/>
            <a:ext cx="1306768" cy="314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sz="1050" b="1" dirty="0" err="1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de-DE" sz="1050" b="1" dirty="0" err="1">
                <a:solidFill>
                  <a:srgbClr val="0C969B"/>
                </a:solidFill>
                <a:latin typeface="Courier New"/>
                <a:ea typeface="Courier New"/>
                <a:cs typeface="Courier New"/>
                <a:sym typeface="Courier New"/>
              </a:rPr>
              <a:t>fit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 sz="1050" b="1" dirty="0">
                <a:solidFill>
                  <a:srgbClr val="4876D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0D2207F-8845-4D2B-B61B-A8E0149B0DBF}"/>
              </a:ext>
            </a:extLst>
          </p:cNvPr>
          <p:cNvSpPr/>
          <p:nvPr/>
        </p:nvSpPr>
        <p:spPr>
          <a:xfrm>
            <a:off x="125684" y="4343895"/>
            <a:ext cx="2348720" cy="314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score </a:t>
            </a:r>
            <a:r>
              <a:rPr lang="de-DE" sz="1050" b="1" dirty="0">
                <a:solidFill>
                  <a:srgbClr val="994CC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 sz="1050" b="1" dirty="0" err="1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de-DE" sz="1050" b="1" dirty="0" err="1">
                <a:solidFill>
                  <a:srgbClr val="0C969B"/>
                </a:solidFill>
                <a:latin typeface="Courier New"/>
                <a:ea typeface="Courier New"/>
                <a:cs typeface="Courier New"/>
                <a:sym typeface="Courier New"/>
              </a:rPr>
              <a:t>evaluate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 sz="1050" b="1" dirty="0">
                <a:solidFill>
                  <a:srgbClr val="4876D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 animBg="1"/>
      <p:bldP spid="99" grpId="0"/>
      <p:bldP spid="100" grpId="0" animBg="1"/>
      <p:bldP spid="101" grpId="0"/>
      <p:bldP spid="102" grpId="0" animBg="1"/>
      <p:bldP spid="103" grpId="0"/>
      <p:bldP spid="104" grpId="0" animBg="1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4559570" cy="51435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2050" y="2571750"/>
            <a:ext cx="3436838" cy="55515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defTabSz="685800">
              <a:lnSpc>
                <a:spcPct val="110000"/>
              </a:lnSpc>
              <a:buClrTx/>
            </a:pPr>
            <a:r>
              <a:rPr lang="en-US" sz="3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3000" kern="12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3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000" kern="12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3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3000" kern="1200" spc="15" dirty="0">
              <a:solidFill>
                <a:srgbClr val="000000">
                  <a:lumMod val="85000"/>
                  <a:lumOff val="15000"/>
                </a:srgb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72050" y="3063877"/>
            <a:ext cx="3543300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>
              <a:lnSpc>
                <a:spcPct val="125000"/>
              </a:lnSpc>
              <a:buClrTx/>
            </a:pP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Gleich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geht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es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weiter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mit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dem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nächsten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Thema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8427235" y="2"/>
            <a:ext cx="716765" cy="349601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7542804" y="0"/>
            <a:ext cx="1601196" cy="1601196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7152913" y="1"/>
            <a:ext cx="1292689" cy="872462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6083378" y="1503211"/>
            <a:ext cx="2711836" cy="339806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defTabSz="685800">
              <a:buClrTx/>
            </a:pPr>
            <a:r>
              <a:rPr lang="de-DE" sz="2400" spc="15" dirty="0">
                <a:solidFill>
                  <a:srgbClr val="000000">
                    <a:lumMod val="85000"/>
                    <a:lumOff val="15000"/>
                  </a:srgbClr>
                </a:solidFill>
              </a:rPr>
              <a:t> Saif Al-Dilaimi</a:t>
            </a:r>
            <a:endParaRPr 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6162405" y="1788612"/>
            <a:ext cx="1267096" cy="24673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>
              <a:lnSpc>
                <a:spcPct val="125000"/>
              </a:lnSpc>
              <a:buClrTx/>
            </a:pPr>
            <a:r>
              <a:rPr lang="en-US" sz="9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Software </a:t>
            </a:r>
            <a:r>
              <a:rPr lang="en-US" sz="9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Entwickler</a:t>
            </a:r>
            <a:endParaRPr lang="en-US" sz="900" kern="1200" spc="15" dirty="0">
              <a:solidFill>
                <a:srgbClr val="000000">
                  <a:lumMod val="50000"/>
                  <a:lumOff val="50000"/>
                </a:srgbClr>
              </a:solidFill>
              <a:latin typeface="Lato"/>
              <a:ea typeface="+mn-ea"/>
              <a:cs typeface="+mn-cs"/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6162405" y="1986476"/>
            <a:ext cx="1895746" cy="24673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>
              <a:lnSpc>
                <a:spcPct val="125000"/>
              </a:lnSpc>
              <a:buClrTx/>
            </a:pPr>
            <a:r>
              <a:rPr lang="en-US" sz="9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75" y="1371600"/>
            <a:ext cx="874780" cy="10287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Bildschirmpräsentation (16:9)</PresentationFormat>
  <Paragraphs>42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Lato</vt:lpstr>
      <vt:lpstr>Courier New</vt:lpstr>
      <vt:lpstr>Lato Light</vt:lpstr>
      <vt:lpstr>Lato Heavy</vt:lpstr>
      <vt:lpstr>Simple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Saif Al-Dilaimi</cp:lastModifiedBy>
  <cp:revision>4</cp:revision>
  <dcterms:modified xsi:type="dcterms:W3CDTF">2019-09-15T12:16:22Z</dcterms:modified>
</cp:coreProperties>
</file>