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10"/>
  </p:notesMasterIdLst>
  <p:sldIdLst>
    <p:sldId id="564" r:id="rId3"/>
    <p:sldId id="257" r:id="rId4"/>
    <p:sldId id="258" r:id="rId5"/>
    <p:sldId id="565" r:id="rId6"/>
    <p:sldId id="567" r:id="rId7"/>
    <p:sldId id="566" r:id="rId8"/>
    <p:sldId id="360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 Math" panose="02040503050406030204" pitchFamily="18" charset="0"/>
      <p:regular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Lato Heavy" panose="020F0502020204030203" pitchFamily="34" charset="0"/>
      <p:bold r:id="rId20"/>
      <p:boldItalic r:id="rId21"/>
    </p:embeddedFont>
    <p:embeddedFont>
      <p:font typeface="Lato Light" panose="020F05020202040302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38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07a48eba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07a48eb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76f8ef9e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476f8ef9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76f8ef9e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476f8ef9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9478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76f8ef9e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476f8ef9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9508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76f8ef9e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476f8ef9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77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PICTURE">
  <p:cSld name="ONE PICTUR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dt" idx="10"/>
          </p:nvPr>
        </p:nvSpPr>
        <p:spPr>
          <a:xfrm>
            <a:off x="4114800" y="473868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ftr" idx="11"/>
          </p:nvPr>
        </p:nvSpPr>
        <p:spPr>
          <a:xfrm>
            <a:off x="628650" y="4738688"/>
            <a:ext cx="194071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6E869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515350" y="460336"/>
            <a:ext cx="6286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/>
            </a:lvl1pPr>
            <a:lvl2pPr marL="0" lvl="1" indent="0" algn="ctr">
              <a:spcBef>
                <a:spcPts val="0"/>
              </a:spcBef>
              <a:buNone/>
              <a:defRPr sz="1100"/>
            </a:lvl2pPr>
            <a:lvl3pPr marL="0" lvl="2" indent="0" algn="ctr">
              <a:spcBef>
                <a:spcPts val="0"/>
              </a:spcBef>
              <a:buNone/>
              <a:defRPr sz="1100"/>
            </a:lvl3pPr>
            <a:lvl4pPr marL="0" lvl="3" indent="0" algn="ctr">
              <a:spcBef>
                <a:spcPts val="0"/>
              </a:spcBef>
              <a:buNone/>
              <a:defRPr sz="1100"/>
            </a:lvl4pPr>
            <a:lvl5pPr marL="0" lvl="4" indent="0" algn="ctr">
              <a:spcBef>
                <a:spcPts val="0"/>
              </a:spcBef>
              <a:buNone/>
              <a:defRPr sz="1100"/>
            </a:lvl5pPr>
            <a:lvl6pPr marL="0" lvl="5" indent="0" algn="ctr">
              <a:spcBef>
                <a:spcPts val="0"/>
              </a:spcBef>
              <a:buNone/>
              <a:defRPr sz="1100"/>
            </a:lvl6pPr>
            <a:lvl7pPr marL="0" lvl="6" indent="0" algn="ctr">
              <a:spcBef>
                <a:spcPts val="0"/>
              </a:spcBef>
              <a:buNone/>
              <a:defRPr sz="1100"/>
            </a:lvl7pPr>
            <a:lvl8pPr marL="0" lvl="7" indent="0" algn="ctr">
              <a:spcBef>
                <a:spcPts val="0"/>
              </a:spcBef>
              <a:buNone/>
              <a:defRPr sz="1100"/>
            </a:lvl8pPr>
            <a:lvl9pPr marL="0" lvl="8" indent="0" algn="ctr">
              <a:spcBef>
                <a:spcPts val="0"/>
              </a:spcBef>
              <a:buNone/>
              <a:defRPr sz="11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1057275" y="1200150"/>
            <a:ext cx="702945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16.06.2020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15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105945" y="1371600"/>
            <a:ext cx="932113" cy="10287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38967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559570" cy="51435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0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18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A055-2941-3D4F-B8EB-A44DF79FA576}" type="datetime1">
              <a:rPr lang="de-DE"/>
              <a:t>16.06.2020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7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D193-8E48-DA43-8FF3-B997E4C0C3BC}" type="datetime1">
              <a:rPr lang="de-DE"/>
              <a:t>16.06.2020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51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16.06.2020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15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00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16.06.2020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15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057275" y="1200150"/>
            <a:ext cx="7029450" cy="2400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27861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16.06.2020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15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58219" y="1028700"/>
            <a:ext cx="2751535" cy="27515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934248" y="1028700"/>
            <a:ext cx="2751535" cy="27515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1447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16.06.2020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15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58218" y="628650"/>
            <a:ext cx="2971800" cy="36985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713983" y="628650"/>
            <a:ext cx="2971800" cy="1657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4713983" y="2669817"/>
            <a:ext cx="2971800" cy="1657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97930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16.06.2020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15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39675" y="734180"/>
            <a:ext cx="1718668" cy="348301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2720578" y="734180"/>
            <a:ext cx="1718668" cy="348301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4701481" y="734180"/>
            <a:ext cx="1718668" cy="348301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682383" y="734180"/>
            <a:ext cx="1718668" cy="348301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684905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16.06.2020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15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39675" y="460337"/>
            <a:ext cx="1718668" cy="17186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2720578" y="460337"/>
            <a:ext cx="1718668" cy="17186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4701481" y="460337"/>
            <a:ext cx="1718668" cy="17186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682383" y="460337"/>
            <a:ext cx="1718668" cy="17186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739675" y="2514600"/>
            <a:ext cx="1718668" cy="17186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2720577" y="2514600"/>
            <a:ext cx="1718668" cy="17186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4701480" y="2514600"/>
            <a:ext cx="1718668" cy="17186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6682383" y="2514600"/>
            <a:ext cx="1718668" cy="17186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948929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16.06.2020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15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76285" y="460337"/>
            <a:ext cx="1718668" cy="1028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715008" y="460337"/>
            <a:ext cx="1718668" cy="1028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053733" y="460337"/>
            <a:ext cx="1718668" cy="1028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376285" y="1828800"/>
            <a:ext cx="1718668" cy="1028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715008" y="1828800"/>
            <a:ext cx="1718668" cy="1028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053733" y="1828800"/>
            <a:ext cx="1718668" cy="1028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1376285" y="3314700"/>
            <a:ext cx="1718668" cy="1028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3715008" y="3314700"/>
            <a:ext cx="1718668" cy="1028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053733" y="3314700"/>
            <a:ext cx="1718668" cy="1028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64741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A57-BE9A-414E-A3BE-AA513B1EAF5B}" type="datetime1">
              <a:rPr lang="de-DE"/>
              <a:t>16.06.2020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7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flipV="1">
            <a:off x="8515350" y="452303"/>
            <a:ext cx="628650" cy="289915"/>
          </a:xfrm>
          <a:custGeom>
            <a:avLst/>
            <a:gdLst>
              <a:gd name="connsiteX0" fmla="*/ 193278 w 838200"/>
              <a:gd name="connsiteY0" fmla="*/ 386553 h 386553"/>
              <a:gd name="connsiteX1" fmla="*/ 838200 w 838200"/>
              <a:gd name="connsiteY1" fmla="*/ 386553 h 386553"/>
              <a:gd name="connsiteX2" fmla="*/ 838200 w 838200"/>
              <a:gd name="connsiteY2" fmla="*/ 0 h 386553"/>
              <a:gd name="connsiteX3" fmla="*/ 193276 w 838200"/>
              <a:gd name="connsiteY3" fmla="*/ 0 h 386553"/>
              <a:gd name="connsiteX4" fmla="*/ 3927 w 838200"/>
              <a:gd name="connsiteY4" fmla="*/ 154325 h 386553"/>
              <a:gd name="connsiteX5" fmla="*/ 0 w 838200"/>
              <a:gd name="connsiteY5" fmla="*/ 193277 h 386553"/>
              <a:gd name="connsiteX6" fmla="*/ 3927 w 838200"/>
              <a:gd name="connsiteY6" fmla="*/ 232228 h 386553"/>
              <a:gd name="connsiteX7" fmla="*/ 193278 w 838200"/>
              <a:gd name="connsiteY7" fmla="*/ 386553 h 3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386553">
                <a:moveTo>
                  <a:pt x="193278" y="386553"/>
                </a:moveTo>
                <a:lnTo>
                  <a:pt x="838200" y="386553"/>
                </a:lnTo>
                <a:lnTo>
                  <a:pt x="838200" y="0"/>
                </a:lnTo>
                <a:lnTo>
                  <a:pt x="193276" y="0"/>
                </a:lnTo>
                <a:cubicBezTo>
                  <a:pt x="99875" y="0"/>
                  <a:pt x="21949" y="66252"/>
                  <a:pt x="3927" y="154325"/>
                </a:cubicBezTo>
                <a:lnTo>
                  <a:pt x="0" y="193277"/>
                </a:lnTo>
                <a:lnTo>
                  <a:pt x="3927" y="232228"/>
                </a:lnTo>
                <a:cubicBezTo>
                  <a:pt x="21949" y="320301"/>
                  <a:pt x="99877" y="386553"/>
                  <a:pt x="193278" y="3865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6218"/>
            <a:ext cx="7886700" cy="536647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1550"/>
            <a:ext cx="7886700" cy="3661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0" y="473868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B701-DE71-6347-96F8-01FFB614C520}" type="datetime1">
              <a:rPr lang="de-DE"/>
              <a:t>16.06.2020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4738688"/>
            <a:ext cx="1940718" cy="27384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9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spc="15">
              <a:ea typeface="Lato Heavy" charset="0"/>
              <a:cs typeface="Lato Heavy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460337"/>
            <a:ext cx="62865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3917A7D-89E5-4220-9F5F-0A1A84322F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2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tx1">
              <a:lumMod val="85000"/>
              <a:lumOff val="15000"/>
            </a:schemeClr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6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7.png"/><Relationship Id="rId5" Type="http://schemas.openxmlformats.org/officeDocument/2006/relationships/image" Target="../media/image12.wmf"/><Relationship Id="rId10" Type="http://schemas.openxmlformats.org/officeDocument/2006/relationships/image" Target="../media/image1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4559570" cy="51435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srgbClr val="FFFFFF"/>
              </a:solidFill>
              <a:latin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72051" y="2571751"/>
            <a:ext cx="3886199" cy="106298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685800">
              <a:lnSpc>
                <a:spcPct val="110000"/>
              </a:lnSpc>
              <a:buClrTx/>
            </a:pPr>
            <a:r>
              <a:rPr lang="en-US" sz="3000" kern="1200" dirty="0">
                <a:latin typeface="Lato"/>
                <a:ea typeface="+mn-ea"/>
                <a:cs typeface="+mn-cs"/>
              </a:rPr>
              <a:t>Der Fully Connected Layer (Dense)</a:t>
            </a:r>
            <a:endParaRPr lang="en-US" sz="3000" kern="1200" spc="15" dirty="0">
              <a:solidFill>
                <a:srgbClr val="000000">
                  <a:lumMod val="85000"/>
                  <a:lumOff val="15000"/>
                </a:srgb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8427235" y="2"/>
            <a:ext cx="716765" cy="349601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srgbClr val="FFFFFF"/>
              </a:solidFill>
              <a:latin typeface="Lato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7542804" y="0"/>
            <a:ext cx="1601196" cy="1601196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srgbClr val="FFFFFF"/>
              </a:solidFill>
              <a:latin typeface="Lato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7152913" y="1"/>
            <a:ext cx="1292689" cy="872462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srgbClr val="FFFFFF"/>
              </a:solidFill>
              <a:latin typeface="Lato"/>
            </a:endParaRPr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6083378" y="1503211"/>
            <a:ext cx="2711836" cy="339806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defTabSz="685800">
              <a:buClrTx/>
            </a:pPr>
            <a:r>
              <a:rPr lang="de-DE" sz="2400" spc="15" dirty="0">
                <a:solidFill>
                  <a:srgbClr val="000000">
                    <a:lumMod val="85000"/>
                    <a:lumOff val="15000"/>
                  </a:srgbClr>
                </a:solidFill>
              </a:rPr>
              <a:t> Saif Al-Dilaimi</a:t>
            </a:r>
            <a:endParaRPr lang="en-US" sz="2400" b="1" dirty="0">
              <a:solidFill>
                <a:srgbClr val="000000">
                  <a:lumMod val="85000"/>
                  <a:lumOff val="15000"/>
                </a:srgb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6162405" y="1788612"/>
            <a:ext cx="1267096" cy="24673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685800">
              <a:lnSpc>
                <a:spcPct val="125000"/>
              </a:lnSpc>
              <a:buClrTx/>
            </a:pPr>
            <a:r>
              <a:rPr lang="en-US" sz="900" kern="1200" spc="15" dirty="0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Software </a:t>
            </a:r>
            <a:r>
              <a:rPr lang="en-US" sz="900" kern="1200" spc="15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Entwickler</a:t>
            </a:r>
            <a:endParaRPr lang="en-US" sz="900" kern="1200" spc="15" dirty="0">
              <a:solidFill>
                <a:srgbClr val="000000">
                  <a:lumMod val="50000"/>
                  <a:lumOff val="50000"/>
                </a:srgbClr>
              </a:solidFill>
              <a:latin typeface="Lato"/>
              <a:ea typeface="+mn-ea"/>
              <a:cs typeface="+mn-cs"/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6162405" y="1986476"/>
            <a:ext cx="1895746" cy="24673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685800">
              <a:lnSpc>
                <a:spcPct val="125000"/>
              </a:lnSpc>
              <a:buClrTx/>
            </a:pPr>
            <a:r>
              <a:rPr lang="en-US" sz="900" kern="1200" spc="15" dirty="0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652" y="1371600"/>
            <a:ext cx="874780" cy="10287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83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126104" y="311350"/>
            <a:ext cx="45147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None/>
            </a:pPr>
            <a:r>
              <a:rPr lang="en" sz="24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Keras </a:t>
            </a:r>
            <a:r>
              <a:rPr lang="de-DE" sz="2400" b="1" dirty="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Neuronales Netz</a:t>
            </a:r>
            <a:endParaRPr sz="2400" b="1" i="0" u="none" strike="noStrike" cap="none" dirty="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613F741-E9AB-4250-AC44-DC8D9A7EBC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917" y="1115499"/>
            <a:ext cx="4296165" cy="336195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CD407CB2-59D3-4A37-8EBD-0E39F6CEF401}"/>
              </a:ext>
            </a:extLst>
          </p:cNvPr>
          <p:cNvSpPr/>
          <p:nvPr/>
        </p:nvSpPr>
        <p:spPr>
          <a:xfrm>
            <a:off x="3031958" y="917650"/>
            <a:ext cx="3025083" cy="38056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F09D4A7-F075-4B21-84C8-44E08521938A}"/>
              </a:ext>
            </a:extLst>
          </p:cNvPr>
          <p:cNvSpPr txBox="1"/>
          <p:nvPr/>
        </p:nvSpPr>
        <p:spPr>
          <a:xfrm>
            <a:off x="2527214" y="2356623"/>
            <a:ext cx="230459" cy="31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3540A55-797A-4D0C-B26A-77A4530AF46B}"/>
              </a:ext>
            </a:extLst>
          </p:cNvPr>
          <p:cNvSpPr txBox="1"/>
          <p:nvPr/>
        </p:nvSpPr>
        <p:spPr>
          <a:xfrm>
            <a:off x="6301590" y="2349189"/>
            <a:ext cx="230459" cy="31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126104" y="311350"/>
            <a:ext cx="45147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2400"/>
              <a:buFont typeface="La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78909C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Keras 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Dense Layer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F06559C-4407-4F2E-BC62-86E1870189F2}"/>
              </a:ext>
            </a:extLst>
          </p:cNvPr>
          <p:cNvSpPr/>
          <p:nvPr/>
        </p:nvSpPr>
        <p:spPr>
          <a:xfrm>
            <a:off x="126104" y="1037632"/>
            <a:ext cx="2944198" cy="314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de-DE" sz="1050" b="1" dirty="0" err="1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model.</a:t>
            </a:r>
            <a:r>
              <a:rPr lang="de-DE" sz="1050" b="1" dirty="0" err="1">
                <a:solidFill>
                  <a:srgbClr val="0C969B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de-DE" sz="1050" b="1" dirty="0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-DE" sz="1050" b="1" dirty="0">
                <a:solidFill>
                  <a:srgbClr val="0C969B"/>
                </a:solidFill>
                <a:latin typeface="Courier New"/>
                <a:ea typeface="Courier New"/>
                <a:cs typeface="Courier New"/>
                <a:sym typeface="Courier New"/>
              </a:rPr>
              <a:t>Dense</a:t>
            </a:r>
            <a:r>
              <a:rPr lang="de-DE" sz="1050" b="1" dirty="0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-DE" sz="1050" b="1" dirty="0">
                <a:solidFill>
                  <a:srgbClr val="AA098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de-DE" sz="1050" b="1" dirty="0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9B46753-FC2A-465D-90E2-9333E77FD1D0}"/>
              </a:ext>
            </a:extLst>
          </p:cNvPr>
          <p:cNvSpPr/>
          <p:nvPr/>
        </p:nvSpPr>
        <p:spPr>
          <a:xfrm>
            <a:off x="656768" y="1628241"/>
            <a:ext cx="1258678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0C969B"/>
                </a:solidFill>
                <a:latin typeface="Courier New"/>
                <a:ea typeface="Courier New"/>
                <a:cs typeface="Courier New"/>
                <a:sym typeface="Courier New"/>
              </a:rPr>
              <a:t>Dense</a:t>
            </a:r>
            <a:r>
              <a:rPr lang="de-DE" b="1" dirty="0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-DE" b="1" dirty="0">
                <a:solidFill>
                  <a:srgbClr val="AA098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de-DE" b="1" dirty="0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15" name="Verbinder: gekrümmt 14">
            <a:extLst>
              <a:ext uri="{FF2B5EF4-FFF2-40B4-BE49-F238E27FC236}">
                <a16:creationId xmlns:a16="http://schemas.microsoft.com/office/drawing/2014/main" id="{81A4C569-EB84-4FC3-93DA-9CE2D1171397}"/>
              </a:ext>
            </a:extLst>
          </p:cNvPr>
          <p:cNvCxnSpPr>
            <a:cxnSpLocks/>
          </p:cNvCxnSpPr>
          <p:nvPr/>
        </p:nvCxnSpPr>
        <p:spPr>
          <a:xfrm rot="5400000">
            <a:off x="1304105" y="1334144"/>
            <a:ext cx="276099" cy="3120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F723D33A-E86B-4B66-A3E0-2EE497E7AC33}"/>
              </a:ext>
            </a:extLst>
          </p:cNvPr>
          <p:cNvSpPr/>
          <p:nvPr/>
        </p:nvSpPr>
        <p:spPr>
          <a:xfrm>
            <a:off x="656768" y="2209722"/>
            <a:ext cx="307402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Units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activation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de-DE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use_bias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de-DE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kernel_initializer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de-DE" dirty="0">
                <a:solidFill>
                  <a:srgbClr val="DD11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de-DE" dirty="0" err="1">
                <a:solidFill>
                  <a:srgbClr val="DD11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glorot_uniform</a:t>
            </a:r>
            <a:r>
              <a:rPr lang="de-DE" dirty="0">
                <a:solidFill>
                  <a:srgbClr val="DD11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bias_initializer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='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zeros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kernel_regularizer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de-DE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bias_regularizer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=None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activity_regularizer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=None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kernel_constraint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=None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bias_constraint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=None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1128B66C-9D19-463A-BAA9-587A51926EF6}"/>
              </a:ext>
            </a:extLst>
          </p:cNvPr>
          <p:cNvSpPr/>
          <p:nvPr/>
        </p:nvSpPr>
        <p:spPr>
          <a:xfrm>
            <a:off x="4066478" y="2398309"/>
            <a:ext cx="639337" cy="346882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6AB5826-1B91-436D-86CD-684579133D90}"/>
              </a:ext>
            </a:extLst>
          </p:cNvPr>
          <p:cNvSpPr/>
          <p:nvPr/>
        </p:nvSpPr>
        <p:spPr>
          <a:xfrm>
            <a:off x="4928839" y="420216"/>
            <a:ext cx="3406702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0C969B"/>
                </a:solidFill>
                <a:latin typeface="Courier New"/>
                <a:ea typeface="Courier New"/>
                <a:cs typeface="Courier New"/>
                <a:sym typeface="Courier New"/>
              </a:rPr>
              <a:t>Dense</a:t>
            </a:r>
            <a:r>
              <a:rPr lang="de-DE" b="1" dirty="0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-DE" b="1" dirty="0">
                <a:solidFill>
                  <a:srgbClr val="AA0982"/>
                </a:solidFill>
                <a:latin typeface="Courier New"/>
                <a:ea typeface="Courier New"/>
                <a:cs typeface="Courier New"/>
                <a:sym typeface="Courier New"/>
              </a:rPr>
              <a:t>256, </a:t>
            </a:r>
            <a:r>
              <a:rPr lang="de-DE" b="1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activation</a:t>
            </a:r>
            <a:r>
              <a:rPr lang="de-DE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e-DE" b="1" dirty="0">
                <a:solidFill>
                  <a:srgbClr val="AA0982"/>
                </a:solidFill>
                <a:latin typeface="Courier New"/>
                <a:ea typeface="Courier New"/>
                <a:cs typeface="Courier New"/>
                <a:sym typeface="Courier New"/>
              </a:rPr>
              <a:t>´</a:t>
            </a:r>
            <a:r>
              <a:rPr lang="de-DE" b="1" dirty="0" err="1">
                <a:solidFill>
                  <a:srgbClr val="AA0982"/>
                </a:solidFill>
                <a:latin typeface="Courier New"/>
                <a:ea typeface="Courier New"/>
                <a:cs typeface="Courier New"/>
                <a:sym typeface="Courier New"/>
              </a:rPr>
              <a:t>relu</a:t>
            </a:r>
            <a:r>
              <a:rPr lang="de-DE" b="1" dirty="0">
                <a:solidFill>
                  <a:srgbClr val="AA0982"/>
                </a:solidFill>
                <a:latin typeface="Courier New"/>
                <a:ea typeface="Courier New"/>
                <a:cs typeface="Courier New"/>
                <a:sym typeface="Courier New"/>
              </a:rPr>
              <a:t>´</a:t>
            </a:r>
            <a:r>
              <a:rPr lang="de-DE" b="1" dirty="0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0812140C-E73A-4281-A813-AE6CC9683785}"/>
              </a:ext>
            </a:extLst>
          </p:cNvPr>
          <p:cNvSpPr/>
          <p:nvPr/>
        </p:nvSpPr>
        <p:spPr>
          <a:xfrm>
            <a:off x="5166733" y="2252081"/>
            <a:ext cx="639337" cy="639337"/>
          </a:xfrm>
          <a:prstGeom prst="ellips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5B0720D0-140E-4209-A579-40A61C0123B7}"/>
              </a:ext>
            </a:extLst>
          </p:cNvPr>
          <p:cNvSpPr/>
          <p:nvPr/>
        </p:nvSpPr>
        <p:spPr>
          <a:xfrm>
            <a:off x="6791092" y="1032472"/>
            <a:ext cx="639337" cy="639337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CCAFBC1-9A3D-4D46-AEAC-FC3EE03F59C2}"/>
              </a:ext>
            </a:extLst>
          </p:cNvPr>
          <p:cNvSpPr/>
          <p:nvPr/>
        </p:nvSpPr>
        <p:spPr>
          <a:xfrm>
            <a:off x="6791092" y="1890054"/>
            <a:ext cx="639337" cy="639337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2A657D8-3997-4D2E-8D11-4AB0ED63C290}"/>
              </a:ext>
            </a:extLst>
          </p:cNvPr>
          <p:cNvSpPr/>
          <p:nvPr/>
        </p:nvSpPr>
        <p:spPr>
          <a:xfrm>
            <a:off x="6791091" y="2745191"/>
            <a:ext cx="639337" cy="639337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B2A148C-B8BB-4B90-BEC2-284DF3612BA3}"/>
              </a:ext>
            </a:extLst>
          </p:cNvPr>
          <p:cNvSpPr/>
          <p:nvPr/>
        </p:nvSpPr>
        <p:spPr>
          <a:xfrm>
            <a:off x="6791090" y="3600328"/>
            <a:ext cx="639337" cy="639337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256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7A7AEC0-C965-40BA-95DD-3006DCB72C9C}"/>
              </a:ext>
            </a:extLst>
          </p:cNvPr>
          <p:cNvCxnSpPr>
            <a:stCxn id="21" idx="6"/>
            <a:endCxn id="39" idx="2"/>
          </p:cNvCxnSpPr>
          <p:nvPr/>
        </p:nvCxnSpPr>
        <p:spPr>
          <a:xfrm flipV="1">
            <a:off x="5806070" y="1352141"/>
            <a:ext cx="985022" cy="121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0508C67-174F-4E5B-8840-09C626A31AF2}"/>
              </a:ext>
            </a:extLst>
          </p:cNvPr>
          <p:cNvCxnSpPr>
            <a:stCxn id="21" idx="6"/>
            <a:endCxn id="40" idx="2"/>
          </p:cNvCxnSpPr>
          <p:nvPr/>
        </p:nvCxnSpPr>
        <p:spPr>
          <a:xfrm flipV="1">
            <a:off x="5806070" y="2209723"/>
            <a:ext cx="985022" cy="36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BACCF01-4F29-4F23-9B2A-A09D3ED89029}"/>
              </a:ext>
            </a:extLst>
          </p:cNvPr>
          <p:cNvCxnSpPr>
            <a:stCxn id="21" idx="6"/>
            <a:endCxn id="41" idx="2"/>
          </p:cNvCxnSpPr>
          <p:nvPr/>
        </p:nvCxnSpPr>
        <p:spPr>
          <a:xfrm>
            <a:off x="5806070" y="2571750"/>
            <a:ext cx="985021" cy="49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411F1374-738C-4256-A72A-011EDF14FE90}"/>
              </a:ext>
            </a:extLst>
          </p:cNvPr>
          <p:cNvCxnSpPr>
            <a:stCxn id="21" idx="6"/>
            <a:endCxn id="42" idx="2"/>
          </p:cNvCxnSpPr>
          <p:nvPr/>
        </p:nvCxnSpPr>
        <p:spPr>
          <a:xfrm>
            <a:off x="5806070" y="2571750"/>
            <a:ext cx="985020" cy="134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9" grpId="0"/>
      <p:bldP spid="20" grpId="0" animBg="1"/>
      <p:bldP spid="37" grpId="0"/>
      <p:bldP spid="21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126104" y="311350"/>
            <a:ext cx="45147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2400"/>
              <a:buFont typeface="La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78909C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Keras 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Dense Layer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6AB5826-1B91-436D-86CD-684579133D90}"/>
              </a:ext>
            </a:extLst>
          </p:cNvPr>
          <p:cNvSpPr/>
          <p:nvPr/>
        </p:nvSpPr>
        <p:spPr>
          <a:xfrm>
            <a:off x="3130441" y="1236854"/>
            <a:ext cx="1258678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0C969B"/>
                </a:solidFill>
                <a:latin typeface="Courier New"/>
                <a:ea typeface="Courier New"/>
                <a:cs typeface="Courier New"/>
                <a:sym typeface="Courier New"/>
              </a:rPr>
              <a:t>Dense</a:t>
            </a:r>
            <a:r>
              <a:rPr lang="de-DE" b="1" dirty="0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-DE" b="1" dirty="0">
                <a:solidFill>
                  <a:srgbClr val="AA0982"/>
                </a:solidFill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de-DE" b="1" dirty="0">
                <a:solidFill>
                  <a:srgbClr val="403F5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0812140C-E73A-4281-A813-AE6CC9683785}"/>
              </a:ext>
            </a:extLst>
          </p:cNvPr>
          <p:cNvSpPr/>
          <p:nvPr/>
        </p:nvSpPr>
        <p:spPr>
          <a:xfrm>
            <a:off x="1766536" y="2844566"/>
            <a:ext cx="639337" cy="639337"/>
          </a:xfrm>
          <a:prstGeom prst="ellips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5B0720D0-140E-4209-A579-40A61C0123B7}"/>
              </a:ext>
            </a:extLst>
          </p:cNvPr>
          <p:cNvSpPr/>
          <p:nvPr/>
        </p:nvSpPr>
        <p:spPr>
          <a:xfrm>
            <a:off x="3390895" y="1624957"/>
            <a:ext cx="639337" cy="639337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CCAFBC1-9A3D-4D46-AEAC-FC3EE03F59C2}"/>
              </a:ext>
            </a:extLst>
          </p:cNvPr>
          <p:cNvSpPr/>
          <p:nvPr/>
        </p:nvSpPr>
        <p:spPr>
          <a:xfrm>
            <a:off x="3390895" y="2482539"/>
            <a:ext cx="639337" cy="639337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2A657D8-3997-4D2E-8D11-4AB0ED63C290}"/>
              </a:ext>
            </a:extLst>
          </p:cNvPr>
          <p:cNvSpPr/>
          <p:nvPr/>
        </p:nvSpPr>
        <p:spPr>
          <a:xfrm>
            <a:off x="3390894" y="3337676"/>
            <a:ext cx="639337" cy="639337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B2A148C-B8BB-4B90-BEC2-284DF3612BA3}"/>
              </a:ext>
            </a:extLst>
          </p:cNvPr>
          <p:cNvSpPr/>
          <p:nvPr/>
        </p:nvSpPr>
        <p:spPr>
          <a:xfrm>
            <a:off x="3390893" y="4192813"/>
            <a:ext cx="639337" cy="639337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256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7A7AEC0-C965-40BA-95DD-3006DCB72C9C}"/>
              </a:ext>
            </a:extLst>
          </p:cNvPr>
          <p:cNvCxnSpPr>
            <a:stCxn id="21" idx="6"/>
            <a:endCxn id="39" idx="2"/>
          </p:cNvCxnSpPr>
          <p:nvPr/>
        </p:nvCxnSpPr>
        <p:spPr>
          <a:xfrm flipV="1">
            <a:off x="2405873" y="1944626"/>
            <a:ext cx="985022" cy="121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0508C67-174F-4E5B-8840-09C626A31AF2}"/>
              </a:ext>
            </a:extLst>
          </p:cNvPr>
          <p:cNvCxnSpPr>
            <a:stCxn id="21" idx="6"/>
            <a:endCxn id="40" idx="2"/>
          </p:cNvCxnSpPr>
          <p:nvPr/>
        </p:nvCxnSpPr>
        <p:spPr>
          <a:xfrm flipV="1">
            <a:off x="2405873" y="2802208"/>
            <a:ext cx="985022" cy="36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BACCF01-4F29-4F23-9B2A-A09D3ED89029}"/>
              </a:ext>
            </a:extLst>
          </p:cNvPr>
          <p:cNvCxnSpPr>
            <a:stCxn id="21" idx="6"/>
            <a:endCxn id="41" idx="2"/>
          </p:cNvCxnSpPr>
          <p:nvPr/>
        </p:nvCxnSpPr>
        <p:spPr>
          <a:xfrm>
            <a:off x="2405873" y="3164235"/>
            <a:ext cx="985021" cy="49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411F1374-738C-4256-A72A-011EDF14FE90}"/>
              </a:ext>
            </a:extLst>
          </p:cNvPr>
          <p:cNvCxnSpPr>
            <a:stCxn id="21" idx="6"/>
            <a:endCxn id="42" idx="2"/>
          </p:cNvCxnSpPr>
          <p:nvPr/>
        </p:nvCxnSpPr>
        <p:spPr>
          <a:xfrm>
            <a:off x="2405873" y="3164235"/>
            <a:ext cx="985020" cy="134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8A394E5C-34D7-420D-86A9-5D6D40B0B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719" y="1656959"/>
            <a:ext cx="423165" cy="54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A1C2DB7-093C-4FF1-BA02-EA4E72618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719" y="2532033"/>
            <a:ext cx="423165" cy="54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B90592A-691C-4B8F-A373-9C73D5A17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419" y="3373857"/>
            <a:ext cx="583751" cy="54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3D08A52-11EF-43BC-84F5-C1BE5B9FE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718" y="4244851"/>
            <a:ext cx="423165" cy="54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5C954AD-267D-4A6C-8CFC-33927118F3BB}"/>
              </a:ext>
            </a:extLst>
          </p:cNvPr>
          <p:cNvSpPr txBox="1"/>
          <p:nvPr/>
        </p:nvSpPr>
        <p:spPr>
          <a:xfrm>
            <a:off x="4998263" y="1722807"/>
            <a:ext cx="371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=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FF9310A-37A5-44A2-B036-4DDD53619419}"/>
              </a:ext>
            </a:extLst>
          </p:cNvPr>
          <p:cNvSpPr txBox="1"/>
          <p:nvPr/>
        </p:nvSpPr>
        <p:spPr>
          <a:xfrm>
            <a:off x="4999408" y="2603980"/>
            <a:ext cx="371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=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75ADD72-3FB2-4D3E-9E47-43069443A62A}"/>
              </a:ext>
            </a:extLst>
          </p:cNvPr>
          <p:cNvSpPr txBox="1"/>
          <p:nvPr/>
        </p:nvSpPr>
        <p:spPr>
          <a:xfrm>
            <a:off x="5000556" y="3437026"/>
            <a:ext cx="371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=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1A4BD20-7BCE-4A16-8432-542EF27DC600}"/>
              </a:ext>
            </a:extLst>
          </p:cNvPr>
          <p:cNvSpPr txBox="1"/>
          <p:nvPr/>
        </p:nvSpPr>
        <p:spPr>
          <a:xfrm>
            <a:off x="5001706" y="4304447"/>
            <a:ext cx="371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C1C73DD7-167A-413D-80CE-5075E5AFE11E}"/>
                  </a:ext>
                </a:extLst>
              </p:cNvPr>
              <p:cNvSpPr txBox="1"/>
              <p:nvPr/>
            </p:nvSpPr>
            <p:spPr>
              <a:xfrm>
                <a:off x="1766535" y="2249686"/>
                <a:ext cx="639337" cy="4657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C1C73DD7-167A-413D-80CE-5075E5AFE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35" y="2249686"/>
                <a:ext cx="639337" cy="4657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92DBAF31-33B7-402E-9645-362B841278FE}"/>
                  </a:ext>
                </a:extLst>
              </p:cNvPr>
              <p:cNvSpPr txBox="1"/>
              <p:nvPr/>
            </p:nvSpPr>
            <p:spPr>
              <a:xfrm>
                <a:off x="4974371" y="1594732"/>
                <a:ext cx="2310451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e-DE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92DBAF31-33B7-402E-9645-362B84127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371" y="1594732"/>
                <a:ext cx="2310451" cy="518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C1E75E4B-77F2-49BC-A953-F7778B82B198}"/>
                  </a:ext>
                </a:extLst>
              </p:cNvPr>
              <p:cNvSpPr txBox="1"/>
              <p:nvPr/>
            </p:nvSpPr>
            <p:spPr>
              <a:xfrm>
                <a:off x="4974370" y="2482538"/>
                <a:ext cx="2310451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e-DE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C1E75E4B-77F2-49BC-A953-F7778B82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370" y="2482538"/>
                <a:ext cx="2310451" cy="5186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29C0689C-E4EC-481D-BE97-2A3C45D0AB40}"/>
                  </a:ext>
                </a:extLst>
              </p:cNvPr>
              <p:cNvSpPr txBox="1"/>
              <p:nvPr/>
            </p:nvSpPr>
            <p:spPr>
              <a:xfrm>
                <a:off x="4974370" y="3298147"/>
                <a:ext cx="2310451" cy="493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e-DE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sz="1800" dirty="0"/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29C0689C-E4EC-481D-BE97-2A3C45D0A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370" y="3298147"/>
                <a:ext cx="2310451" cy="4939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5F90B836-E4DB-408B-A617-7241203C0734}"/>
                  </a:ext>
                </a:extLst>
              </p:cNvPr>
              <p:cNvSpPr txBox="1"/>
              <p:nvPr/>
            </p:nvSpPr>
            <p:spPr>
              <a:xfrm>
                <a:off x="4974369" y="4185953"/>
                <a:ext cx="2310451" cy="5223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e-DE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5F90B836-E4DB-408B-A617-7241203C0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369" y="4185953"/>
                <a:ext cx="2310451" cy="52232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3444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1" grpId="0" animBg="1"/>
      <p:bldP spid="39" grpId="0" animBg="1"/>
      <p:bldP spid="40" grpId="0" animBg="1"/>
      <p:bldP spid="41" grpId="0" animBg="1"/>
      <p:bldP spid="42" grpId="0" animBg="1"/>
      <p:bldP spid="5" grpId="0"/>
      <p:bldP spid="32" grpId="0"/>
      <p:bldP spid="33" grpId="0"/>
      <p:bldP spid="34" grpId="0"/>
      <p:bldP spid="2" grpId="0"/>
      <p:bldP spid="28" grpId="0"/>
      <p:bldP spid="30" grpId="0"/>
      <p:bldP spid="31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126104" y="311350"/>
            <a:ext cx="45147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2400"/>
              <a:buFont typeface="La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78909C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Keras 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Dense Layer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78AA5FFB-9ABA-4CFE-BD26-09270DEFD2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797559"/>
              </p:ext>
            </p:extLst>
          </p:nvPr>
        </p:nvGraphicFramePr>
        <p:xfrm>
          <a:off x="6146800" y="3378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78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F3630535-AF84-4D79-A369-712C1B9C64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927500"/>
              </p:ext>
            </p:extLst>
          </p:nvPr>
        </p:nvGraphicFramePr>
        <p:xfrm>
          <a:off x="6146800" y="3378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78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8ECA01A-83B2-4376-9ECE-70CEB09D2540}"/>
                  </a:ext>
                </a:extLst>
              </p:cNvPr>
              <p:cNvSpPr txBox="1"/>
              <p:nvPr/>
            </p:nvSpPr>
            <p:spPr>
              <a:xfrm>
                <a:off x="2468191" y="3083521"/>
                <a:ext cx="4518929" cy="1224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8ECA01A-83B2-4376-9ECE-70CEB09D2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191" y="3083521"/>
                <a:ext cx="4518929" cy="12247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5484564-01EF-4B55-8F9E-DB1839B4595E}"/>
                  </a:ext>
                </a:extLst>
              </p:cNvPr>
              <p:cNvSpPr txBox="1"/>
              <p:nvPr/>
            </p:nvSpPr>
            <p:spPr>
              <a:xfrm>
                <a:off x="3047128" y="1502228"/>
                <a:ext cx="2866041" cy="803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5484564-01EF-4B55-8F9E-DB1839B45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28" y="1502228"/>
                <a:ext cx="2866041" cy="8038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6C0C999-2F28-4A89-8635-D71D1128598D}"/>
                  </a:ext>
                </a:extLst>
              </p:cNvPr>
              <p:cNvSpPr txBox="1"/>
              <p:nvPr/>
            </p:nvSpPr>
            <p:spPr>
              <a:xfrm>
                <a:off x="1803853" y="1772090"/>
                <a:ext cx="781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de-DE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6C0C999-2F28-4A89-8635-D71D11285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53" y="1772090"/>
                <a:ext cx="781240" cy="369332"/>
              </a:xfrm>
              <a:prstGeom prst="rect">
                <a:avLst/>
              </a:prstGeom>
              <a:blipFill>
                <a:blip r:embed="rId9"/>
                <a:stretch>
                  <a:fillRect l="-7813" r="-7813"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640789A-67A1-491B-AA51-D9808450421C}"/>
                  </a:ext>
                </a:extLst>
              </p:cNvPr>
              <p:cNvSpPr txBox="1"/>
              <p:nvPr/>
            </p:nvSpPr>
            <p:spPr>
              <a:xfrm>
                <a:off x="6505038" y="1772090"/>
                <a:ext cx="781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de-DE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640789A-67A1-491B-AA51-D98084504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038" y="1772090"/>
                <a:ext cx="781240" cy="369332"/>
              </a:xfrm>
              <a:prstGeom prst="rect">
                <a:avLst/>
              </a:prstGeom>
              <a:blipFill>
                <a:blip r:embed="rId10"/>
                <a:stretch>
                  <a:fillRect l="-7031" r="-8594"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EB3E59A6-A6C1-43AA-8B26-ACBE16695365}"/>
                  </a:ext>
                </a:extLst>
              </p:cNvPr>
              <p:cNvSpPr txBox="1"/>
              <p:nvPr/>
            </p:nvSpPr>
            <p:spPr>
              <a:xfrm>
                <a:off x="1413233" y="3511234"/>
                <a:ext cx="781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de-DE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de-DE" sz="2400" b="0" dirty="0">
                  <a:solidFill>
                    <a:schemeClr val="bg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EB3E59A6-A6C1-43AA-8B26-ACBE16695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233" y="3511234"/>
                <a:ext cx="781240" cy="369332"/>
              </a:xfrm>
              <a:prstGeom prst="rect">
                <a:avLst/>
              </a:prstGeom>
              <a:blipFill>
                <a:blip r:embed="rId11"/>
                <a:stretch>
                  <a:fillRect l="-7813" r="-7813" b="-81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1B96239-8C0A-49BA-91CC-AFD0C36C68DF}"/>
                  </a:ext>
                </a:extLst>
              </p:cNvPr>
              <p:cNvSpPr txBox="1"/>
              <p:nvPr/>
            </p:nvSpPr>
            <p:spPr>
              <a:xfrm>
                <a:off x="7124950" y="3511234"/>
                <a:ext cx="781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de-DE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de-DE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1B96239-8C0A-49BA-91CC-AFD0C36C6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950" y="3511234"/>
                <a:ext cx="781240" cy="369332"/>
              </a:xfrm>
              <a:prstGeom prst="rect">
                <a:avLst/>
              </a:prstGeom>
              <a:blipFill>
                <a:blip r:embed="rId12"/>
                <a:stretch>
                  <a:fillRect l="-7813" r="-7813" b="-81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5642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126104" y="311350"/>
            <a:ext cx="45147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2400"/>
              <a:buFont typeface="Lato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78909C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Keras 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Dense Layer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27E44B8-C0EF-454E-AAE6-D7763FC6EED5}"/>
              </a:ext>
            </a:extLst>
          </p:cNvPr>
          <p:cNvSpPr/>
          <p:nvPr/>
        </p:nvSpPr>
        <p:spPr>
          <a:xfrm>
            <a:off x="2624992" y="1094348"/>
            <a:ext cx="40799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de-DE" sz="16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activation</a:t>
            </a:r>
            <a:r>
              <a:rPr lang="de-DE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dot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de-DE" sz="1600" dirty="0" err="1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6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de-DE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bias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432019E7-4B60-48AB-8255-56695C85BCFE}"/>
                  </a:ext>
                </a:extLst>
              </p:cNvPr>
              <p:cNvSpPr txBox="1"/>
              <p:nvPr/>
            </p:nvSpPr>
            <p:spPr>
              <a:xfrm>
                <a:off x="557612" y="2065879"/>
                <a:ext cx="28181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sz="1800" dirty="0">
                    <a:solidFill>
                      <a:schemeClr val="accent5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b="0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de-DE" sz="1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de-DE" sz="1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1800" dirty="0">
                    <a:solidFill>
                      <a:schemeClr val="accent5"/>
                    </a:solidFill>
                  </a:rPr>
                  <a:t> Vektor</a:t>
                </a: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432019E7-4B60-48AB-8255-56695C85B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12" y="2065879"/>
                <a:ext cx="2818105" cy="276999"/>
              </a:xfrm>
              <a:prstGeom prst="rect">
                <a:avLst/>
              </a:prstGeom>
              <a:blipFill>
                <a:blip r:embed="rId3"/>
                <a:stretch>
                  <a:fillRect l="-4968" t="-28889" b="-5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B2CC4CA6-A3DE-43F0-9373-E7D57468E40A}"/>
                  </a:ext>
                </a:extLst>
              </p:cNvPr>
              <p:cNvSpPr txBox="1"/>
              <p:nvPr/>
            </p:nvSpPr>
            <p:spPr>
              <a:xfrm>
                <a:off x="558760" y="2617040"/>
                <a:ext cx="28181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sz="1800" dirty="0">
                    <a:solidFill>
                      <a:srgbClr val="00B050"/>
                    </a:solidFill>
                  </a:rPr>
                  <a:t>Kernel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de-DE" sz="1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:=</m:t>
                    </m:r>
                    <m:r>
                      <a:rPr lang="de-DE" sz="1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1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1800" dirty="0">
                    <a:solidFill>
                      <a:srgbClr val="00B050"/>
                    </a:solidFill>
                  </a:rPr>
                  <a:t> Matrix</a:t>
                </a:r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B2CC4CA6-A3DE-43F0-9373-E7D57468E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60" y="2617040"/>
                <a:ext cx="2818105" cy="276999"/>
              </a:xfrm>
              <a:prstGeom prst="rect">
                <a:avLst/>
              </a:prstGeom>
              <a:blipFill>
                <a:blip r:embed="rId4"/>
                <a:stretch>
                  <a:fillRect l="-5195" t="-28261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A9EF40D7-23D5-43D8-9C14-72BFD7F2C824}"/>
                  </a:ext>
                </a:extLst>
              </p:cNvPr>
              <p:cNvSpPr txBox="1"/>
              <p:nvPr/>
            </p:nvSpPr>
            <p:spPr>
              <a:xfrm>
                <a:off x="557611" y="3598373"/>
                <a:ext cx="28181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sz="1800" dirty="0">
                    <a:solidFill>
                      <a:schemeClr val="accent4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de-DE" sz="1800" b="0" i="0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:=</m:t>
                    </m:r>
                    <m:r>
                      <a:rPr lang="de-DE" sz="18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18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8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1800" dirty="0">
                    <a:solidFill>
                      <a:schemeClr val="accent4"/>
                    </a:solidFill>
                  </a:rPr>
                  <a:t> Matrix</a:t>
                </a: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A9EF40D7-23D5-43D8-9C14-72BFD7F2C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11" y="3598373"/>
                <a:ext cx="2818105" cy="276999"/>
              </a:xfrm>
              <a:prstGeom prst="rect">
                <a:avLst/>
              </a:prstGeom>
              <a:blipFill>
                <a:blip r:embed="rId5"/>
                <a:stretch>
                  <a:fillRect l="-4968" t="-28261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EE2DEE08-2F08-4179-995A-77E756268D9E}"/>
                  </a:ext>
                </a:extLst>
              </p:cNvPr>
              <p:cNvSpPr txBox="1"/>
              <p:nvPr/>
            </p:nvSpPr>
            <p:spPr>
              <a:xfrm>
                <a:off x="565783" y="3103989"/>
                <a:ext cx="28181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Bias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de-DE" sz="1800" b="0" i="0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:= </m:t>
                    </m:r>
                    <m:r>
                      <a:rPr lang="de-DE" sz="18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Vektor</a:t>
                </a: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EE2DEE08-2F08-4179-995A-77E756268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83" y="3103989"/>
                <a:ext cx="2818105" cy="276999"/>
              </a:xfrm>
              <a:prstGeom prst="rect">
                <a:avLst/>
              </a:prstGeom>
              <a:blipFill>
                <a:blip r:embed="rId6"/>
                <a:stretch>
                  <a:fillRect l="-5195" t="-28261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F604209-4FB4-49EC-AF51-5F97A9062281}"/>
                  </a:ext>
                </a:extLst>
              </p:cNvPr>
              <p:cNvSpPr txBox="1"/>
              <p:nvPr/>
            </p:nvSpPr>
            <p:spPr>
              <a:xfrm>
                <a:off x="4066479" y="2204384"/>
                <a:ext cx="417798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e-DE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de-DE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sz="28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F604209-4FB4-49EC-AF51-5F97A9062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479" y="2204384"/>
                <a:ext cx="417798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3194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  <p:bldP spid="30" grpId="0"/>
      <p:bldP spid="31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4559570" cy="51435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srgbClr val="FFFFFF"/>
              </a:solidFill>
              <a:latin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72050" y="2571750"/>
            <a:ext cx="3436838" cy="55515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defTabSz="685800">
              <a:lnSpc>
                <a:spcPct val="110000"/>
              </a:lnSpc>
              <a:buClrTx/>
            </a:pPr>
            <a:r>
              <a:rPr lang="en-US" sz="3000" kern="1200" dirty="0">
                <a:solidFill>
                  <a:srgbClr val="000000">
                    <a:lumMod val="85000"/>
                    <a:lumOff val="15000"/>
                  </a:srgbClr>
                </a:solidFill>
                <a:latin typeface="Lato Light" charset="0"/>
                <a:ea typeface="Lato Light" charset="0"/>
                <a:cs typeface="Lato Light" charset="0"/>
              </a:rPr>
              <a:t>Danke </a:t>
            </a:r>
            <a:r>
              <a:rPr lang="en-US" sz="3000" kern="120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Lato Light" charset="0"/>
                <a:ea typeface="Lato Light" charset="0"/>
                <a:cs typeface="Lato Light" charset="0"/>
              </a:rPr>
              <a:t>fürs</a:t>
            </a:r>
            <a:r>
              <a:rPr lang="en-US" sz="3000" kern="1200" dirty="0">
                <a:solidFill>
                  <a:srgbClr val="000000">
                    <a:lumMod val="85000"/>
                    <a:lumOff val="15000"/>
                  </a:srgb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000" kern="120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Lato Light" charset="0"/>
                <a:ea typeface="Lato Light" charset="0"/>
                <a:cs typeface="Lato Light" charset="0"/>
              </a:rPr>
              <a:t>Zuhören</a:t>
            </a:r>
            <a:r>
              <a:rPr lang="en-US" sz="3000" kern="1200" dirty="0">
                <a:solidFill>
                  <a:srgbClr val="000000">
                    <a:lumMod val="85000"/>
                    <a:lumOff val="15000"/>
                  </a:srgbClr>
                </a:solidFill>
                <a:latin typeface="Lato Light" charset="0"/>
                <a:ea typeface="Lato Light" charset="0"/>
                <a:cs typeface="Lato Light" charset="0"/>
              </a:rPr>
              <a:t>!</a:t>
            </a:r>
            <a:endParaRPr lang="en-US" sz="3000" kern="1200" spc="15" dirty="0">
              <a:solidFill>
                <a:srgbClr val="000000">
                  <a:lumMod val="85000"/>
                  <a:lumOff val="15000"/>
                </a:srgb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72050" y="3063877"/>
            <a:ext cx="3543300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685800">
              <a:lnSpc>
                <a:spcPct val="125000"/>
              </a:lnSpc>
              <a:buClrTx/>
            </a:pPr>
            <a:r>
              <a:rPr lang="en-US" sz="1200" kern="1200" spc="15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Gleich</a:t>
            </a:r>
            <a:r>
              <a:rPr lang="en-US" sz="1200" kern="1200" spc="15" dirty="0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 </a:t>
            </a:r>
            <a:r>
              <a:rPr lang="en-US" sz="1200" kern="1200" spc="15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geht</a:t>
            </a:r>
            <a:r>
              <a:rPr lang="en-US" sz="1200" kern="1200" spc="15" dirty="0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 </a:t>
            </a:r>
            <a:r>
              <a:rPr lang="en-US" sz="1200" kern="1200" spc="15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es</a:t>
            </a:r>
            <a:r>
              <a:rPr lang="en-US" sz="1200" kern="1200" spc="15" dirty="0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 </a:t>
            </a:r>
            <a:r>
              <a:rPr lang="en-US" sz="1200" kern="1200" spc="15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weiter</a:t>
            </a:r>
            <a:r>
              <a:rPr lang="en-US" sz="1200" kern="1200" spc="15" dirty="0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 </a:t>
            </a:r>
            <a:r>
              <a:rPr lang="en-US" sz="1200" kern="1200" spc="15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mit</a:t>
            </a:r>
            <a:r>
              <a:rPr lang="en-US" sz="1200" kern="1200" spc="15" dirty="0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 </a:t>
            </a:r>
            <a:r>
              <a:rPr lang="en-US" sz="1200" kern="1200" spc="15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dem</a:t>
            </a:r>
            <a:r>
              <a:rPr lang="en-US" sz="1200" kern="1200" spc="15" dirty="0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 </a:t>
            </a:r>
            <a:r>
              <a:rPr lang="en-US" sz="1200" kern="1200" spc="15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nächsten</a:t>
            </a:r>
            <a:r>
              <a:rPr lang="en-US" sz="1200" kern="1200" spc="15" dirty="0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 </a:t>
            </a:r>
            <a:r>
              <a:rPr lang="en-US" sz="1200" kern="1200" spc="15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Thema</a:t>
            </a:r>
            <a:r>
              <a:rPr lang="en-US" sz="1200" kern="1200" spc="15" dirty="0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.</a:t>
            </a:r>
          </a:p>
        </p:txBody>
      </p:sp>
      <p:sp>
        <p:nvSpPr>
          <p:cNvPr id="40" name="Freeform 39"/>
          <p:cNvSpPr/>
          <p:nvPr/>
        </p:nvSpPr>
        <p:spPr>
          <a:xfrm>
            <a:off x="8427235" y="2"/>
            <a:ext cx="716765" cy="349601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srgbClr val="FFFFFF"/>
              </a:solidFill>
              <a:latin typeface="Lato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7542804" y="0"/>
            <a:ext cx="1601196" cy="1601196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srgbClr val="FFFFFF"/>
              </a:solidFill>
              <a:latin typeface="Lato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7152913" y="1"/>
            <a:ext cx="1292689" cy="872462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srgbClr val="FFFFFF"/>
              </a:solidFill>
              <a:latin typeface="Lato"/>
            </a:endParaRPr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6083378" y="1503211"/>
            <a:ext cx="2711836" cy="339806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defTabSz="685800">
              <a:buClrTx/>
            </a:pPr>
            <a:r>
              <a:rPr lang="de-DE" sz="2400" spc="15" dirty="0">
                <a:solidFill>
                  <a:srgbClr val="000000">
                    <a:lumMod val="85000"/>
                    <a:lumOff val="15000"/>
                  </a:srgbClr>
                </a:solidFill>
              </a:rPr>
              <a:t> Saif Al-Dilaimi</a:t>
            </a:r>
            <a:endParaRPr lang="en-US" sz="2400" b="1" dirty="0">
              <a:solidFill>
                <a:srgbClr val="000000">
                  <a:lumMod val="85000"/>
                  <a:lumOff val="15000"/>
                </a:srgb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6162405" y="1788612"/>
            <a:ext cx="1267096" cy="24673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685800">
              <a:lnSpc>
                <a:spcPct val="125000"/>
              </a:lnSpc>
              <a:buClrTx/>
            </a:pPr>
            <a:r>
              <a:rPr lang="en-US" sz="900" kern="1200" spc="15" dirty="0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Software </a:t>
            </a:r>
            <a:r>
              <a:rPr lang="en-US" sz="900" kern="1200" spc="15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Entwickler</a:t>
            </a:r>
            <a:endParaRPr lang="en-US" sz="900" kern="1200" spc="15" dirty="0">
              <a:solidFill>
                <a:srgbClr val="000000">
                  <a:lumMod val="50000"/>
                  <a:lumOff val="50000"/>
                </a:srgbClr>
              </a:solidFill>
              <a:latin typeface="Lato"/>
              <a:ea typeface="+mn-ea"/>
              <a:cs typeface="+mn-cs"/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6162405" y="1986476"/>
            <a:ext cx="1895746" cy="24673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685800">
              <a:lnSpc>
                <a:spcPct val="125000"/>
              </a:lnSpc>
              <a:buClrTx/>
            </a:pPr>
            <a:r>
              <a:rPr lang="en-US" sz="900" kern="1200" spc="15" dirty="0">
                <a:solidFill>
                  <a:srgbClr val="000000">
                    <a:lumMod val="50000"/>
                    <a:lumOff val="50000"/>
                  </a:srgbClr>
                </a:solidFill>
                <a:latin typeface="Lato"/>
                <a:ea typeface="+mn-ea"/>
                <a:cs typeface="+mn-cs"/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75" y="1371600"/>
            <a:ext cx="874780" cy="10287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374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2A445D"/>
      </a:dk2>
      <a:lt2>
        <a:srgbClr val="A1B1BC"/>
      </a:lt2>
      <a:accent1>
        <a:srgbClr val="BBC1CC"/>
      </a:accent1>
      <a:accent2>
        <a:srgbClr val="8A96A2"/>
      </a:accent2>
      <a:accent3>
        <a:srgbClr val="55616A"/>
      </a:accent3>
      <a:accent4>
        <a:srgbClr val="262E32"/>
      </a:accent4>
      <a:accent5>
        <a:srgbClr val="FFC700"/>
      </a:accent5>
      <a:accent6>
        <a:srgbClr val="3BB18F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lnSpc>
            <a:spcPct val="125000"/>
          </a:lnSpc>
          <a:defRPr sz="1200" spc="2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Bildschirmpräsentation (16:9)</PresentationFormat>
  <Paragraphs>61</Paragraphs>
  <Slides>7</Slides>
  <Notes>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8" baseType="lpstr">
      <vt:lpstr>Calibri</vt:lpstr>
      <vt:lpstr>Courier New</vt:lpstr>
      <vt:lpstr>Lato</vt:lpstr>
      <vt:lpstr>Arial</vt:lpstr>
      <vt:lpstr>Lato Light</vt:lpstr>
      <vt:lpstr>Symbol</vt:lpstr>
      <vt:lpstr>Lato Heavy</vt:lpstr>
      <vt:lpstr>Cambria Math</vt:lpstr>
      <vt:lpstr>Simple Light</vt:lpstr>
      <vt:lpstr>Office Theme</vt:lpstr>
      <vt:lpstr>Equation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Saif Al-Dilaimi</cp:lastModifiedBy>
  <cp:revision>30</cp:revision>
  <dcterms:modified xsi:type="dcterms:W3CDTF">2020-06-16T16:25:03Z</dcterms:modified>
</cp:coreProperties>
</file>