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564" r:id="rId2"/>
    <p:sldId id="571" r:id="rId3"/>
    <p:sldId id="572" r:id="rId4"/>
    <p:sldId id="5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52" userDrawn="1">
          <p15:clr>
            <a:srgbClr val="A4A3A4"/>
          </p15:clr>
        </p15:guide>
        <p15:guide id="4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D00"/>
    <a:srgbClr val="F8F8F8"/>
    <a:srgbClr val="F9FBFC"/>
    <a:srgbClr val="000000"/>
    <a:srgbClr val="C1C2C7"/>
    <a:srgbClr val="BDBEC2"/>
    <a:srgbClr val="2A2A2A"/>
    <a:srgbClr val="F1F1F1"/>
    <a:srgbClr val="F5F5F5"/>
    <a:srgbClr val="FF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86449"/>
  </p:normalViewPr>
  <p:slideViewPr>
    <p:cSldViewPr snapToObjects="1" showGuides="1">
      <p:cViewPr varScale="1">
        <p:scale>
          <a:sx n="95" d="100"/>
          <a:sy n="95" d="100"/>
        </p:scale>
        <p:origin x="78" y="456"/>
      </p:cViewPr>
      <p:guideLst>
        <p:guide orient="horz" pos="2160"/>
        <p:guide pos="3840"/>
        <p:guide pos="7152"/>
        <p:guide pos="528"/>
      </p:guideLst>
    </p:cSldViewPr>
  </p:slideViewPr>
  <p:outlineViewPr>
    <p:cViewPr>
      <p:scale>
        <a:sx n="33" d="100"/>
        <a:sy n="33" d="100"/>
      </p:scale>
      <p:origin x="0" y="-72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12193-0B0E-BB4E-908E-73E8D2FD641E}" type="datetimeFigureOut">
              <a:rPr lang="de-DE"/>
              <a:t>09.04.2019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11AA8-80B6-E048-AE52-6AB10A2621FD}" type="slidenum">
              <a:r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09.04.2019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474593" y="1828800"/>
            <a:ext cx="1242817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4611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09.04.2019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8623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627436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6268639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90984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1888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09.04.2019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835046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953344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071643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835046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4953344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8071643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1835046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4953344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8071643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57991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A57-BE9A-414E-A3BE-AA513B1EAF5B}" type="datetime1">
              <a:rPr lang="de-DE"/>
              <a:t>09.04.2019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5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A055-2941-3D4F-B8EB-A44DF79FA576}" type="datetime1">
              <a:rPr lang="de-DE"/>
              <a:t>09.04.2019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5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D193-8E48-DA43-8FF3-B997E4C0C3BC}" type="datetime1">
              <a:rPr lang="de-DE"/>
              <a:t>09.04.2019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6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09.04.2019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2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09.04.2019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09700" y="1600200"/>
            <a:ext cx="9372600" cy="320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50659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09.04.2019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578997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0326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09.04.2019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838200"/>
            <a:ext cx="3962400" cy="49313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285310" y="838200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85310" y="3559756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00604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09.04.2019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8707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 flipV="1">
            <a:off x="11353800" y="603070"/>
            <a:ext cx="838200" cy="386553"/>
          </a:xfrm>
          <a:custGeom>
            <a:avLst/>
            <a:gdLst>
              <a:gd name="connsiteX0" fmla="*/ 193278 w 838200"/>
              <a:gd name="connsiteY0" fmla="*/ 386553 h 386553"/>
              <a:gd name="connsiteX1" fmla="*/ 838200 w 838200"/>
              <a:gd name="connsiteY1" fmla="*/ 386553 h 386553"/>
              <a:gd name="connsiteX2" fmla="*/ 838200 w 838200"/>
              <a:gd name="connsiteY2" fmla="*/ 0 h 386553"/>
              <a:gd name="connsiteX3" fmla="*/ 193276 w 838200"/>
              <a:gd name="connsiteY3" fmla="*/ 0 h 386553"/>
              <a:gd name="connsiteX4" fmla="*/ 3927 w 838200"/>
              <a:gd name="connsiteY4" fmla="*/ 154325 h 386553"/>
              <a:gd name="connsiteX5" fmla="*/ 0 w 838200"/>
              <a:gd name="connsiteY5" fmla="*/ 193277 h 386553"/>
              <a:gd name="connsiteX6" fmla="*/ 3927 w 838200"/>
              <a:gd name="connsiteY6" fmla="*/ 232228 h 386553"/>
              <a:gd name="connsiteX7" fmla="*/ 193278 w 838200"/>
              <a:gd name="connsiteY7" fmla="*/ 386553 h 38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200" h="386553">
                <a:moveTo>
                  <a:pt x="193278" y="386553"/>
                </a:moveTo>
                <a:lnTo>
                  <a:pt x="838200" y="386553"/>
                </a:lnTo>
                <a:lnTo>
                  <a:pt x="838200" y="0"/>
                </a:lnTo>
                <a:lnTo>
                  <a:pt x="193276" y="0"/>
                </a:lnTo>
                <a:cubicBezTo>
                  <a:pt x="99875" y="0"/>
                  <a:pt x="21949" y="66252"/>
                  <a:pt x="3927" y="154325"/>
                </a:cubicBezTo>
                <a:lnTo>
                  <a:pt x="0" y="193277"/>
                </a:lnTo>
                <a:lnTo>
                  <a:pt x="3927" y="232228"/>
                </a:lnTo>
                <a:cubicBezTo>
                  <a:pt x="21949" y="320301"/>
                  <a:pt x="99877" y="386553"/>
                  <a:pt x="193278" y="38655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1624"/>
            <a:ext cx="10515600" cy="71552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5399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3182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AB701-DE71-6347-96F8-01FFB614C520}" type="datetime1">
              <a:rPr lang="de-DE"/>
              <a:t>09.04.2019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8250"/>
            <a:ext cx="258762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endParaRPr lang="en-US" spc="20">
              <a:ea typeface="Lato Heavy" charset="0"/>
              <a:cs typeface="Lato Heavy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13782"/>
            <a:ext cx="838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fld id="{63917A7D-89E5-4220-9F5F-0A1A84322FB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1" r:id="rId4"/>
    <p:sldLayoutId id="2147483654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>
              <a:lumMod val="85000"/>
              <a:lumOff val="15000"/>
            </a:schemeClr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36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1" y="3429000"/>
            <a:ext cx="4606914" cy="138653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4000" dirty="0"/>
              <a:t>Grundlagen </a:t>
            </a:r>
            <a:r>
              <a:rPr lang="de-DE" sz="4000" dirty="0" err="1"/>
              <a:t>Keras</a:t>
            </a:r>
            <a:r>
              <a:rPr lang="de-DE" sz="4000" dirty="0"/>
              <a:t> Funktionale API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3" name="Title 15">
            <a:extLst>
              <a:ext uri="{FF2B5EF4-FFF2-40B4-BE49-F238E27FC236}">
                <a16:creationId xmlns:a16="http://schemas.microsoft.com/office/drawing/2014/main" id="{A898CB6E-52E9-4C29-A0B3-309BACBA688A}"/>
              </a:ext>
            </a:extLst>
          </p:cNvPr>
          <p:cNvSpPr txBox="1">
            <a:spLocks/>
          </p:cNvSpPr>
          <p:nvPr/>
        </p:nvSpPr>
        <p:spPr>
          <a:xfrm>
            <a:off x="8216539" y="1981457"/>
            <a:ext cx="2631965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5" name="TextBox 41">
            <a:extLst>
              <a:ext uri="{FF2B5EF4-FFF2-40B4-BE49-F238E27FC236}">
                <a16:creationId xmlns:a16="http://schemas.microsoft.com/office/drawing/2014/main" id="{94C3282C-A57A-444C-A275-E91CBE88386B}"/>
              </a:ext>
            </a:extLst>
          </p:cNvPr>
          <p:cNvSpPr txBox="1"/>
          <p:nvPr/>
        </p:nvSpPr>
        <p:spPr>
          <a:xfrm>
            <a:off x="8216539" y="2384816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41">
            <a:extLst>
              <a:ext uri="{FF2B5EF4-FFF2-40B4-BE49-F238E27FC236}">
                <a16:creationId xmlns:a16="http://schemas.microsoft.com/office/drawing/2014/main" id="{9EE90C1C-7AC5-4B36-BFC3-2ACC83C5F4F0}"/>
              </a:ext>
            </a:extLst>
          </p:cNvPr>
          <p:cNvSpPr txBox="1"/>
          <p:nvPr/>
        </p:nvSpPr>
        <p:spPr>
          <a:xfrm>
            <a:off x="8216539" y="2648635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7" name="Bildplatzhalter 2">
            <a:extLst>
              <a:ext uri="{FF2B5EF4-FFF2-40B4-BE49-F238E27FC236}">
                <a16:creationId xmlns:a16="http://schemas.microsoft.com/office/drawing/2014/main" id="{F136F394-414B-4A95-B87B-1CBE9DB9A840}"/>
              </a:ext>
            </a:extLst>
          </p:cNvPr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27" y="1828800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833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2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65374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 err="1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Keras</a:t>
            </a:r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Was </a:t>
            </a:r>
            <a:r>
              <a:rPr lang="en-US" b="1" dirty="0" err="1">
                <a:latin typeface="Lato" charset="0"/>
                <a:ea typeface="Lato" charset="0"/>
                <a:cs typeface="Lato" charset="0"/>
              </a:rPr>
              <a:t>ist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 die </a:t>
            </a:r>
            <a:r>
              <a:rPr lang="en-US" b="1" dirty="0" err="1">
                <a:latin typeface="Lato" charset="0"/>
                <a:ea typeface="Lato" charset="0"/>
                <a:cs typeface="Lato" charset="0"/>
              </a:rPr>
              <a:t>Funktionale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 API?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37" name="Group 30"/>
          <p:cNvGrpSpPr/>
          <p:nvPr/>
        </p:nvGrpSpPr>
        <p:grpSpPr>
          <a:xfrm>
            <a:off x="4648201" y="1806690"/>
            <a:ext cx="6705599" cy="842865"/>
            <a:chOff x="1219200" y="3886199"/>
            <a:chExt cx="3429000" cy="842865"/>
          </a:xfrm>
        </p:grpSpPr>
        <p:sp>
          <p:nvSpPr>
            <p:cNvPr id="38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18"/>
            <p:cNvSpPr txBox="1"/>
            <p:nvPr/>
          </p:nvSpPr>
          <p:spPr>
            <a:xfrm>
              <a:off x="1618278" y="3908839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Ein Modellierungsstil, dass komplexere Modelle ermöglicht.</a:t>
              </a:r>
            </a:p>
          </p:txBody>
        </p:sp>
      </p:grpSp>
      <p:grpSp>
        <p:nvGrpSpPr>
          <p:cNvPr id="41" name="Group 30"/>
          <p:cNvGrpSpPr/>
          <p:nvPr/>
        </p:nvGrpSpPr>
        <p:grpSpPr>
          <a:xfrm>
            <a:off x="4648200" y="3048000"/>
            <a:ext cx="6705599" cy="861774"/>
            <a:chOff x="1219200" y="3880627"/>
            <a:chExt cx="3429000" cy="861774"/>
          </a:xfrm>
        </p:grpSpPr>
        <p:sp>
          <p:nvSpPr>
            <p:cNvPr id="42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4" name="TextBox 18"/>
            <p:cNvSpPr txBox="1"/>
            <p:nvPr/>
          </p:nvSpPr>
          <p:spPr>
            <a:xfrm>
              <a:off x="1616993" y="3880627"/>
              <a:ext cx="2961410" cy="86177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Ermöglicht die wieder Verwendbarkeit von Modelle</a:t>
              </a:r>
            </a:p>
          </p:txBody>
        </p:sp>
      </p:grpSp>
      <p:grpSp>
        <p:nvGrpSpPr>
          <p:cNvPr id="45" name="Group 30"/>
          <p:cNvGrpSpPr/>
          <p:nvPr/>
        </p:nvGrpSpPr>
        <p:grpSpPr>
          <a:xfrm>
            <a:off x="4648200" y="4167426"/>
            <a:ext cx="6705599" cy="861774"/>
            <a:chOff x="1219200" y="3867044"/>
            <a:chExt cx="3429000" cy="861774"/>
          </a:xfrm>
        </p:grpSpPr>
        <p:sp>
          <p:nvSpPr>
            <p:cNvPr id="46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8" name="TextBox 18"/>
            <p:cNvSpPr txBox="1"/>
            <p:nvPr/>
          </p:nvSpPr>
          <p:spPr>
            <a:xfrm>
              <a:off x="1618278" y="3867044"/>
              <a:ext cx="2961410" cy="86177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Das Go-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To</a:t>
              </a:r>
              <a:r>
                <a:rPr lang="de-DE" sz="2000" b="1" spc="20" dirty="0">
                  <a:solidFill>
                    <a:schemeClr val="bg1"/>
                  </a:solidFill>
                </a:rPr>
                <a:t> wenn multi-input-output gebraucht wird</a:t>
              </a:r>
            </a:p>
          </p:txBody>
        </p:sp>
      </p:grpSp>
      <p:grpSp>
        <p:nvGrpSpPr>
          <p:cNvPr id="19" name="Group 30"/>
          <p:cNvGrpSpPr/>
          <p:nvPr/>
        </p:nvGrpSpPr>
        <p:grpSpPr>
          <a:xfrm>
            <a:off x="4648201" y="5354933"/>
            <a:ext cx="6705599" cy="857356"/>
            <a:chOff x="1219200" y="3867044"/>
            <a:chExt cx="3429000" cy="857356"/>
          </a:xfrm>
        </p:grpSpPr>
        <p:sp>
          <p:nvSpPr>
            <p:cNvPr id="20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18"/>
            <p:cNvSpPr txBox="1"/>
            <p:nvPr/>
          </p:nvSpPr>
          <p:spPr>
            <a:xfrm>
              <a:off x="1618278" y="3867044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Nützlich wenn man 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Layers</a:t>
              </a:r>
              <a:r>
                <a:rPr lang="de-DE" sz="2000" b="1" spc="20" dirty="0">
                  <a:solidFill>
                    <a:schemeClr val="bg1"/>
                  </a:solidFill>
                </a:rPr>
                <a:t> und Gewichte wiederverwenden möchte</a:t>
              </a:r>
            </a:p>
          </p:txBody>
        </p: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43200"/>
            <a:ext cx="35814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191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3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183760" y="5371237"/>
            <a:ext cx="2030843" cy="621388"/>
            <a:chOff x="5183760" y="4689831"/>
            <a:chExt cx="2030843" cy="621388"/>
          </a:xfrm>
        </p:grpSpPr>
        <p:sp>
          <p:nvSpPr>
            <p:cNvPr id="38" name="TextBox 37"/>
            <p:cNvSpPr txBox="1"/>
            <p:nvPr/>
          </p:nvSpPr>
          <p:spPr>
            <a:xfrm>
              <a:off x="5183760" y="4689831"/>
              <a:ext cx="1588576" cy="3231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Weinpreis</a:t>
              </a: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1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vorhersagen</a:t>
              </a:r>
              <a:endParaRPr lang="en-US" sz="1200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83760" y="5012996"/>
              <a:ext cx="2030843" cy="29822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Funktionale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API von A-Z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695191" y="1739808"/>
            <a:ext cx="2045433" cy="877163"/>
            <a:chOff x="5695191" y="1058402"/>
            <a:chExt cx="2045433" cy="877163"/>
          </a:xfrm>
        </p:grpSpPr>
        <p:sp>
          <p:nvSpPr>
            <p:cNvPr id="40" name="TextBox 39"/>
            <p:cNvSpPr txBox="1"/>
            <p:nvPr/>
          </p:nvSpPr>
          <p:spPr>
            <a:xfrm>
              <a:off x="5695191" y="1058402"/>
              <a:ext cx="2045433" cy="3231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sz="1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Filmbewertung</a:t>
              </a: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1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unterscheiden</a:t>
              </a:r>
              <a:endParaRPr lang="en-US" sz="1200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66803" y="1381567"/>
              <a:ext cx="1973821" cy="55399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Erkenne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Positive/Negative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Bewertungen</a:t>
              </a:r>
              <a:endPara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92844" y="2473989"/>
            <a:ext cx="1973821" cy="877163"/>
            <a:chOff x="2792844" y="1792583"/>
            <a:chExt cx="1973821" cy="877163"/>
          </a:xfrm>
        </p:grpSpPr>
        <p:sp>
          <p:nvSpPr>
            <p:cNvPr id="42" name="TextBox 41"/>
            <p:cNvSpPr txBox="1"/>
            <p:nvPr/>
          </p:nvSpPr>
          <p:spPr>
            <a:xfrm>
              <a:off x="3606091" y="1792583"/>
              <a:ext cx="1160574" cy="3231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Katze </a:t>
              </a:r>
              <a:r>
                <a:rPr lang="en-US" sz="1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oder</a:t>
              </a: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 Hund</a:t>
              </a:r>
              <a:endParaRPr lang="en-US" sz="1200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92844" y="2115748"/>
              <a:ext cx="1973821" cy="55399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Genauigkeit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verbessern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mithilfe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von InceptionV3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36203" y="5371237"/>
            <a:ext cx="2030843" cy="646330"/>
            <a:chOff x="2236203" y="4689831"/>
            <a:chExt cx="2030843" cy="646330"/>
          </a:xfrm>
        </p:grpSpPr>
        <p:sp>
          <p:nvSpPr>
            <p:cNvPr id="44" name="TextBox 43"/>
            <p:cNvSpPr txBox="1"/>
            <p:nvPr/>
          </p:nvSpPr>
          <p:spPr>
            <a:xfrm>
              <a:off x="2236203" y="4689831"/>
              <a:ext cx="1160574" cy="298223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Katze </a:t>
              </a:r>
              <a:r>
                <a:rPr lang="en-US" sz="1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oder</a:t>
              </a: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 Hund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36203" y="5012996"/>
              <a:ext cx="2030843" cy="3231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Sequentiell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zu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Funktional</a:t>
              </a:r>
              <a:endPara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273230" y="1562840"/>
            <a:ext cx="1845224" cy="2029916"/>
            <a:chOff x="9273230" y="881434"/>
            <a:chExt cx="1845224" cy="2029916"/>
          </a:xfrm>
        </p:grpSpPr>
        <p:grpSp>
          <p:nvGrpSpPr>
            <p:cNvPr id="110" name="Group 109"/>
            <p:cNvGrpSpPr/>
            <p:nvPr/>
          </p:nvGrpSpPr>
          <p:grpSpPr>
            <a:xfrm>
              <a:off x="9506169" y="881434"/>
              <a:ext cx="1362319" cy="1490034"/>
              <a:chOff x="9615358" y="1058402"/>
              <a:chExt cx="1030270" cy="1126856"/>
            </a:xfrm>
          </p:grpSpPr>
          <p:sp>
            <p:nvSpPr>
              <p:cNvPr id="49" name="Freeform 150"/>
              <p:cNvSpPr>
                <a:spLocks/>
              </p:cNvSpPr>
              <p:nvPr/>
            </p:nvSpPr>
            <p:spPr bwMode="auto">
              <a:xfrm>
                <a:off x="9847169" y="2075792"/>
                <a:ext cx="585966" cy="109466"/>
              </a:xfrm>
              <a:custGeom>
                <a:avLst/>
                <a:gdLst>
                  <a:gd name="T0" fmla="*/ 0 w 38"/>
                  <a:gd name="T1" fmla="*/ 0 h 7"/>
                  <a:gd name="T2" fmla="*/ 0 w 38"/>
                  <a:gd name="T3" fmla="*/ 4 h 7"/>
                  <a:gd name="T4" fmla="*/ 19 w 38"/>
                  <a:gd name="T5" fmla="*/ 7 h 7"/>
                  <a:gd name="T6" fmla="*/ 38 w 38"/>
                  <a:gd name="T7" fmla="*/ 4 h 7"/>
                  <a:gd name="T8" fmla="*/ 38 w 38"/>
                  <a:gd name="T9" fmla="*/ 0 h 7"/>
                  <a:gd name="T10" fmla="*/ 0 w 38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7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6"/>
                      <a:pt x="8" y="7"/>
                      <a:pt x="19" y="7"/>
                    </a:cubicBezTo>
                    <a:cubicBezTo>
                      <a:pt x="30" y="7"/>
                      <a:pt x="38" y="6"/>
                      <a:pt x="38" y="4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692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51"/>
              <p:cNvSpPr>
                <a:spLocks/>
              </p:cNvSpPr>
              <p:nvPr/>
            </p:nvSpPr>
            <p:spPr bwMode="auto">
              <a:xfrm>
                <a:off x="9847169" y="2030718"/>
                <a:ext cx="585966" cy="109466"/>
              </a:xfrm>
              <a:custGeom>
                <a:avLst/>
                <a:gdLst>
                  <a:gd name="T0" fmla="*/ 38 w 38"/>
                  <a:gd name="T1" fmla="*/ 3 h 7"/>
                  <a:gd name="T2" fmla="*/ 19 w 38"/>
                  <a:gd name="T3" fmla="*/ 7 h 7"/>
                  <a:gd name="T4" fmla="*/ 0 w 38"/>
                  <a:gd name="T5" fmla="*/ 3 h 7"/>
                  <a:gd name="T6" fmla="*/ 19 w 38"/>
                  <a:gd name="T7" fmla="*/ 0 h 7"/>
                  <a:gd name="T8" fmla="*/ 38 w 38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">
                    <a:moveTo>
                      <a:pt x="38" y="3"/>
                    </a:moveTo>
                    <a:cubicBezTo>
                      <a:pt x="38" y="5"/>
                      <a:pt x="30" y="7"/>
                      <a:pt x="19" y="7"/>
                    </a:cubicBezTo>
                    <a:cubicBezTo>
                      <a:pt x="8" y="7"/>
                      <a:pt x="0" y="5"/>
                      <a:pt x="0" y="3"/>
                    </a:cubicBezTo>
                    <a:cubicBezTo>
                      <a:pt x="0" y="1"/>
                      <a:pt x="8" y="0"/>
                      <a:pt x="19" y="0"/>
                    </a:cubicBezTo>
                    <a:cubicBezTo>
                      <a:pt x="30" y="0"/>
                      <a:pt x="38" y="2"/>
                      <a:pt x="38" y="3"/>
                    </a:cubicBez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52"/>
              <p:cNvSpPr>
                <a:spLocks/>
              </p:cNvSpPr>
              <p:nvPr/>
            </p:nvSpPr>
            <p:spPr bwMode="auto">
              <a:xfrm>
                <a:off x="9847169" y="2030718"/>
                <a:ext cx="585966" cy="109466"/>
              </a:xfrm>
              <a:custGeom>
                <a:avLst/>
                <a:gdLst>
                  <a:gd name="T0" fmla="*/ 38 w 38"/>
                  <a:gd name="T1" fmla="*/ 3 h 7"/>
                  <a:gd name="T2" fmla="*/ 19 w 38"/>
                  <a:gd name="T3" fmla="*/ 7 h 7"/>
                  <a:gd name="T4" fmla="*/ 0 w 38"/>
                  <a:gd name="T5" fmla="*/ 3 h 7"/>
                  <a:gd name="T6" fmla="*/ 19 w 38"/>
                  <a:gd name="T7" fmla="*/ 0 h 7"/>
                  <a:gd name="T8" fmla="*/ 38 w 38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">
                    <a:moveTo>
                      <a:pt x="38" y="3"/>
                    </a:moveTo>
                    <a:cubicBezTo>
                      <a:pt x="38" y="5"/>
                      <a:pt x="30" y="7"/>
                      <a:pt x="19" y="7"/>
                    </a:cubicBezTo>
                    <a:cubicBezTo>
                      <a:pt x="8" y="7"/>
                      <a:pt x="0" y="5"/>
                      <a:pt x="0" y="3"/>
                    </a:cubicBezTo>
                    <a:cubicBezTo>
                      <a:pt x="0" y="1"/>
                      <a:pt x="8" y="0"/>
                      <a:pt x="19" y="0"/>
                    </a:cubicBezTo>
                    <a:cubicBezTo>
                      <a:pt x="30" y="0"/>
                      <a:pt x="38" y="2"/>
                      <a:pt x="38" y="3"/>
                    </a:cubicBez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Oval 153"/>
              <p:cNvSpPr>
                <a:spLocks noChangeArrowheads="1"/>
              </p:cNvSpPr>
              <p:nvPr/>
            </p:nvSpPr>
            <p:spPr bwMode="auto">
              <a:xfrm>
                <a:off x="9969513" y="2062914"/>
                <a:ext cx="341277" cy="45074"/>
              </a:xfrm>
              <a:prstGeom prst="ellipse">
                <a:avLst/>
              </a:prstGeom>
              <a:solidFill>
                <a:srgbClr val="F692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154"/>
              <p:cNvSpPr>
                <a:spLocks noChangeArrowheads="1"/>
              </p:cNvSpPr>
              <p:nvPr/>
            </p:nvSpPr>
            <p:spPr bwMode="auto">
              <a:xfrm>
                <a:off x="10104736" y="1863299"/>
                <a:ext cx="64392" cy="212493"/>
              </a:xfrm>
              <a:prstGeom prst="rect">
                <a:avLst/>
              </a:pr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155"/>
              <p:cNvSpPr>
                <a:spLocks noChangeArrowheads="1"/>
              </p:cNvSpPr>
              <p:nvPr/>
            </p:nvSpPr>
            <p:spPr bwMode="auto">
              <a:xfrm>
                <a:off x="10104736" y="1863299"/>
                <a:ext cx="64392" cy="2124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56"/>
              <p:cNvSpPr>
                <a:spLocks noEditPoints="1"/>
              </p:cNvSpPr>
              <p:nvPr/>
            </p:nvSpPr>
            <p:spPr bwMode="auto">
              <a:xfrm>
                <a:off x="10246398" y="1386800"/>
                <a:ext cx="289763" cy="354155"/>
              </a:xfrm>
              <a:custGeom>
                <a:avLst/>
                <a:gdLst>
                  <a:gd name="T0" fmla="*/ 5 w 19"/>
                  <a:gd name="T1" fmla="*/ 23 h 23"/>
                  <a:gd name="T2" fmla="*/ 0 w 19"/>
                  <a:gd name="T3" fmla="*/ 19 h 23"/>
                  <a:gd name="T4" fmla="*/ 0 w 19"/>
                  <a:gd name="T5" fmla="*/ 19 h 23"/>
                  <a:gd name="T6" fmla="*/ 7 w 19"/>
                  <a:gd name="T7" fmla="*/ 0 h 23"/>
                  <a:gd name="T8" fmla="*/ 7 w 19"/>
                  <a:gd name="T9" fmla="*/ 0 h 23"/>
                  <a:gd name="T10" fmla="*/ 11 w 19"/>
                  <a:gd name="T11" fmla="*/ 0 h 23"/>
                  <a:gd name="T12" fmla="*/ 17 w 19"/>
                  <a:gd name="T13" fmla="*/ 3 h 23"/>
                  <a:gd name="T14" fmla="*/ 15 w 19"/>
                  <a:gd name="T15" fmla="*/ 14 h 23"/>
                  <a:gd name="T16" fmla="*/ 5 w 19"/>
                  <a:gd name="T17" fmla="*/ 23 h 23"/>
                  <a:gd name="T18" fmla="*/ 2 w 19"/>
                  <a:gd name="T19" fmla="*/ 19 h 23"/>
                  <a:gd name="T20" fmla="*/ 5 w 19"/>
                  <a:gd name="T21" fmla="*/ 22 h 23"/>
                  <a:gd name="T22" fmla="*/ 14 w 19"/>
                  <a:gd name="T23" fmla="*/ 13 h 23"/>
                  <a:gd name="T24" fmla="*/ 16 w 19"/>
                  <a:gd name="T25" fmla="*/ 3 h 23"/>
                  <a:gd name="T26" fmla="*/ 11 w 19"/>
                  <a:gd name="T27" fmla="*/ 1 h 23"/>
                  <a:gd name="T28" fmla="*/ 8 w 19"/>
                  <a:gd name="T29" fmla="*/ 2 h 23"/>
                  <a:gd name="T30" fmla="*/ 2 w 19"/>
                  <a:gd name="T31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" h="23">
                    <a:moveTo>
                      <a:pt x="5" y="23"/>
                    </a:moveTo>
                    <a:cubicBezTo>
                      <a:pt x="2" y="23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9" y="0"/>
                      <a:pt x="11" y="0"/>
                    </a:cubicBezTo>
                    <a:cubicBezTo>
                      <a:pt x="14" y="0"/>
                      <a:pt x="16" y="1"/>
                      <a:pt x="17" y="3"/>
                    </a:cubicBezTo>
                    <a:cubicBezTo>
                      <a:pt x="19" y="5"/>
                      <a:pt x="18" y="9"/>
                      <a:pt x="15" y="14"/>
                    </a:cubicBezTo>
                    <a:cubicBezTo>
                      <a:pt x="11" y="20"/>
                      <a:pt x="8" y="23"/>
                      <a:pt x="5" y="23"/>
                    </a:cubicBezTo>
                    <a:close/>
                    <a:moveTo>
                      <a:pt x="2" y="19"/>
                    </a:moveTo>
                    <a:cubicBezTo>
                      <a:pt x="2" y="20"/>
                      <a:pt x="3" y="22"/>
                      <a:pt x="5" y="22"/>
                    </a:cubicBezTo>
                    <a:cubicBezTo>
                      <a:pt x="6" y="22"/>
                      <a:pt x="9" y="20"/>
                      <a:pt x="14" y="13"/>
                    </a:cubicBezTo>
                    <a:cubicBezTo>
                      <a:pt x="16" y="9"/>
                      <a:pt x="17" y="5"/>
                      <a:pt x="16" y="3"/>
                    </a:cubicBezTo>
                    <a:cubicBezTo>
                      <a:pt x="15" y="2"/>
                      <a:pt x="13" y="1"/>
                      <a:pt x="11" y="1"/>
                    </a:cubicBezTo>
                    <a:cubicBezTo>
                      <a:pt x="10" y="1"/>
                      <a:pt x="9" y="2"/>
                      <a:pt x="8" y="2"/>
                    </a:cubicBezTo>
                    <a:lnTo>
                      <a:pt x="2" y="19"/>
                    </a:ln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57"/>
              <p:cNvSpPr>
                <a:spLocks noEditPoints="1"/>
              </p:cNvSpPr>
              <p:nvPr/>
            </p:nvSpPr>
            <p:spPr bwMode="auto">
              <a:xfrm>
                <a:off x="9737703" y="1386800"/>
                <a:ext cx="276885" cy="354155"/>
              </a:xfrm>
              <a:custGeom>
                <a:avLst/>
                <a:gdLst>
                  <a:gd name="T0" fmla="*/ 4 w 18"/>
                  <a:gd name="T1" fmla="*/ 14 h 23"/>
                  <a:gd name="T2" fmla="*/ 1 w 18"/>
                  <a:gd name="T3" fmla="*/ 3 h 23"/>
                  <a:gd name="T4" fmla="*/ 8 w 18"/>
                  <a:gd name="T5" fmla="*/ 0 h 23"/>
                  <a:gd name="T6" fmla="*/ 11 w 18"/>
                  <a:gd name="T7" fmla="*/ 0 h 23"/>
                  <a:gd name="T8" fmla="*/ 12 w 18"/>
                  <a:gd name="T9" fmla="*/ 0 h 23"/>
                  <a:gd name="T10" fmla="*/ 18 w 18"/>
                  <a:gd name="T11" fmla="*/ 19 h 23"/>
                  <a:gd name="T12" fmla="*/ 18 w 18"/>
                  <a:gd name="T13" fmla="*/ 19 h 23"/>
                  <a:gd name="T14" fmla="*/ 14 w 18"/>
                  <a:gd name="T15" fmla="*/ 23 h 23"/>
                  <a:gd name="T16" fmla="*/ 4 w 18"/>
                  <a:gd name="T17" fmla="*/ 14 h 23"/>
                  <a:gd name="T18" fmla="*/ 11 w 18"/>
                  <a:gd name="T19" fmla="*/ 2 h 23"/>
                  <a:gd name="T20" fmla="*/ 8 w 18"/>
                  <a:gd name="T21" fmla="*/ 1 h 23"/>
                  <a:gd name="T22" fmla="*/ 2 w 18"/>
                  <a:gd name="T23" fmla="*/ 3 h 23"/>
                  <a:gd name="T24" fmla="*/ 5 w 18"/>
                  <a:gd name="T25" fmla="*/ 13 h 23"/>
                  <a:gd name="T26" fmla="*/ 14 w 18"/>
                  <a:gd name="T27" fmla="*/ 22 h 23"/>
                  <a:gd name="T28" fmla="*/ 17 w 18"/>
                  <a:gd name="T29" fmla="*/ 19 h 23"/>
                  <a:gd name="T30" fmla="*/ 11 w 18"/>
                  <a:gd name="T31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" h="23">
                    <a:moveTo>
                      <a:pt x="4" y="14"/>
                    </a:moveTo>
                    <a:cubicBezTo>
                      <a:pt x="1" y="9"/>
                      <a:pt x="0" y="5"/>
                      <a:pt x="1" y="3"/>
                    </a:cubicBezTo>
                    <a:cubicBezTo>
                      <a:pt x="2" y="1"/>
                      <a:pt x="4" y="0"/>
                      <a:pt x="8" y="0"/>
                    </a:cubicBezTo>
                    <a:cubicBezTo>
                      <a:pt x="10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23"/>
                      <a:pt x="14" y="23"/>
                    </a:cubicBezTo>
                    <a:cubicBezTo>
                      <a:pt x="11" y="23"/>
                      <a:pt x="8" y="20"/>
                      <a:pt x="4" y="14"/>
                    </a:cubicBezTo>
                    <a:moveTo>
                      <a:pt x="11" y="2"/>
                    </a:moveTo>
                    <a:cubicBezTo>
                      <a:pt x="10" y="1"/>
                      <a:pt x="9" y="1"/>
                      <a:pt x="8" y="1"/>
                    </a:cubicBezTo>
                    <a:cubicBezTo>
                      <a:pt x="6" y="1"/>
                      <a:pt x="3" y="2"/>
                      <a:pt x="2" y="3"/>
                    </a:cubicBezTo>
                    <a:cubicBezTo>
                      <a:pt x="1" y="5"/>
                      <a:pt x="2" y="9"/>
                      <a:pt x="5" y="13"/>
                    </a:cubicBezTo>
                    <a:cubicBezTo>
                      <a:pt x="10" y="20"/>
                      <a:pt x="12" y="22"/>
                      <a:pt x="14" y="22"/>
                    </a:cubicBezTo>
                    <a:cubicBezTo>
                      <a:pt x="16" y="22"/>
                      <a:pt x="17" y="20"/>
                      <a:pt x="17" y="19"/>
                    </a:cubicBezTo>
                    <a:cubicBezTo>
                      <a:pt x="11" y="2"/>
                      <a:pt x="11" y="2"/>
                      <a:pt x="11" y="2"/>
                    </a:cubicBezTo>
                  </a:path>
                </a:pathLst>
              </a:cu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58"/>
              <p:cNvSpPr>
                <a:spLocks/>
              </p:cNvSpPr>
              <p:nvPr/>
            </p:nvSpPr>
            <p:spPr bwMode="auto">
              <a:xfrm>
                <a:off x="9892243" y="1335287"/>
                <a:ext cx="495817" cy="528013"/>
              </a:xfrm>
              <a:custGeom>
                <a:avLst/>
                <a:gdLst>
                  <a:gd name="T0" fmla="*/ 0 w 32"/>
                  <a:gd name="T1" fmla="*/ 0 h 34"/>
                  <a:gd name="T2" fmla="*/ 0 w 32"/>
                  <a:gd name="T3" fmla="*/ 18 h 34"/>
                  <a:gd name="T4" fmla="*/ 16 w 32"/>
                  <a:gd name="T5" fmla="*/ 34 h 34"/>
                  <a:gd name="T6" fmla="*/ 32 w 32"/>
                  <a:gd name="T7" fmla="*/ 18 h 34"/>
                  <a:gd name="T8" fmla="*/ 32 w 32"/>
                  <a:gd name="T9" fmla="*/ 0 h 34"/>
                  <a:gd name="T10" fmla="*/ 0 w 32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4">
                    <a:moveTo>
                      <a:pt x="0" y="0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27"/>
                      <a:pt x="7" y="34"/>
                      <a:pt x="16" y="34"/>
                    </a:cubicBezTo>
                    <a:cubicBezTo>
                      <a:pt x="25" y="34"/>
                      <a:pt x="32" y="27"/>
                      <a:pt x="32" y="18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159"/>
              <p:cNvSpPr>
                <a:spLocks/>
              </p:cNvSpPr>
              <p:nvPr/>
            </p:nvSpPr>
            <p:spPr bwMode="auto">
              <a:xfrm>
                <a:off x="9892243" y="1335287"/>
                <a:ext cx="45074" cy="51514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8 h 8"/>
                  <a:gd name="T4" fmla="*/ 0 w 7"/>
                  <a:gd name="T5" fmla="*/ 8 h 8"/>
                  <a:gd name="T6" fmla="*/ 0 w 7"/>
                  <a:gd name="T7" fmla="*/ 0 h 8"/>
                  <a:gd name="T8" fmla="*/ 7 w 7"/>
                  <a:gd name="T9" fmla="*/ 0 h 8"/>
                  <a:gd name="T10" fmla="*/ 7 w 7"/>
                  <a:gd name="T11" fmla="*/ 0 h 8"/>
                  <a:gd name="T12" fmla="*/ 0 w 7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8">
                    <a:moveTo>
                      <a:pt x="0" y="0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B0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60"/>
              <p:cNvSpPr>
                <a:spLocks/>
              </p:cNvSpPr>
              <p:nvPr/>
            </p:nvSpPr>
            <p:spPr bwMode="auto">
              <a:xfrm>
                <a:off x="9892243" y="1335287"/>
                <a:ext cx="45074" cy="51514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8 h 8"/>
                  <a:gd name="T4" fmla="*/ 0 w 7"/>
                  <a:gd name="T5" fmla="*/ 8 h 8"/>
                  <a:gd name="T6" fmla="*/ 0 w 7"/>
                  <a:gd name="T7" fmla="*/ 0 h 8"/>
                  <a:gd name="T8" fmla="*/ 7 w 7"/>
                  <a:gd name="T9" fmla="*/ 0 h 8"/>
                  <a:gd name="T10" fmla="*/ 7 w 7"/>
                  <a:gd name="T11" fmla="*/ 0 h 8"/>
                  <a:gd name="T12" fmla="*/ 0 w 7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8">
                    <a:moveTo>
                      <a:pt x="0" y="0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61"/>
              <p:cNvSpPr>
                <a:spLocks noEditPoints="1"/>
              </p:cNvSpPr>
              <p:nvPr/>
            </p:nvSpPr>
            <p:spPr bwMode="auto">
              <a:xfrm>
                <a:off x="10136932" y="1863299"/>
                <a:ext cx="19318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0 w 1"/>
                  <a:gd name="T6" fmla="*/ 0 w 1"/>
                  <a:gd name="T7" fmla="*/ 0 w 1"/>
                  <a:gd name="T8" fmla="*/ 1 w 1"/>
                  <a:gd name="T9" fmla="*/ 0 w 1"/>
                  <a:gd name="T10" fmla="*/ 1 w 1"/>
                  <a:gd name="T11" fmla="*/ 1 w 1"/>
                  <a:gd name="T12" fmla="*/ 1 w 1"/>
                  <a:gd name="T13" fmla="*/ 1 w 1"/>
                  <a:gd name="T14" fmla="*/ 1 w 1"/>
                  <a:gd name="T15" fmla="*/ 1 w 1"/>
                  <a:gd name="T16" fmla="*/ 1 w 1"/>
                  <a:gd name="T17" fmla="*/ 1 w 1"/>
                  <a:gd name="T18" fmla="*/ 1 w 1"/>
                  <a:gd name="T19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8A1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162"/>
              <p:cNvSpPr>
                <a:spLocks/>
              </p:cNvSpPr>
              <p:nvPr/>
            </p:nvSpPr>
            <p:spPr bwMode="auto">
              <a:xfrm>
                <a:off x="9892243" y="1335287"/>
                <a:ext cx="367034" cy="528013"/>
              </a:xfrm>
              <a:custGeom>
                <a:avLst/>
                <a:gdLst>
                  <a:gd name="T0" fmla="*/ 0 w 24"/>
                  <a:gd name="T1" fmla="*/ 0 h 34"/>
                  <a:gd name="T2" fmla="*/ 0 w 24"/>
                  <a:gd name="T3" fmla="*/ 3 h 34"/>
                  <a:gd name="T4" fmla="*/ 0 w 24"/>
                  <a:gd name="T5" fmla="*/ 4 h 34"/>
                  <a:gd name="T6" fmla="*/ 0 w 24"/>
                  <a:gd name="T7" fmla="*/ 18 h 34"/>
                  <a:gd name="T8" fmla="*/ 16 w 24"/>
                  <a:gd name="T9" fmla="*/ 34 h 34"/>
                  <a:gd name="T10" fmla="*/ 16 w 24"/>
                  <a:gd name="T11" fmla="*/ 34 h 34"/>
                  <a:gd name="T12" fmla="*/ 16 w 24"/>
                  <a:gd name="T13" fmla="*/ 34 h 34"/>
                  <a:gd name="T14" fmla="*/ 16 w 24"/>
                  <a:gd name="T15" fmla="*/ 34 h 34"/>
                  <a:gd name="T16" fmla="*/ 16 w 24"/>
                  <a:gd name="T17" fmla="*/ 34 h 34"/>
                  <a:gd name="T18" fmla="*/ 16 w 24"/>
                  <a:gd name="T19" fmla="*/ 34 h 34"/>
                  <a:gd name="T20" fmla="*/ 16 w 24"/>
                  <a:gd name="T21" fmla="*/ 34 h 34"/>
                  <a:gd name="T22" fmla="*/ 17 w 24"/>
                  <a:gd name="T23" fmla="*/ 34 h 34"/>
                  <a:gd name="T24" fmla="*/ 17 w 24"/>
                  <a:gd name="T25" fmla="*/ 34 h 34"/>
                  <a:gd name="T26" fmla="*/ 17 w 24"/>
                  <a:gd name="T27" fmla="*/ 34 h 34"/>
                  <a:gd name="T28" fmla="*/ 17 w 24"/>
                  <a:gd name="T29" fmla="*/ 34 h 34"/>
                  <a:gd name="T30" fmla="*/ 17 w 24"/>
                  <a:gd name="T31" fmla="*/ 34 h 34"/>
                  <a:gd name="T32" fmla="*/ 17 w 24"/>
                  <a:gd name="T33" fmla="*/ 34 h 34"/>
                  <a:gd name="T34" fmla="*/ 17 w 24"/>
                  <a:gd name="T35" fmla="*/ 34 h 34"/>
                  <a:gd name="T36" fmla="*/ 24 w 24"/>
                  <a:gd name="T37" fmla="*/ 32 h 34"/>
                  <a:gd name="T38" fmla="*/ 19 w 24"/>
                  <a:gd name="T39" fmla="*/ 33 h 34"/>
                  <a:gd name="T40" fmla="*/ 19 w 24"/>
                  <a:gd name="T41" fmla="*/ 33 h 34"/>
                  <a:gd name="T42" fmla="*/ 3 w 24"/>
                  <a:gd name="T43" fmla="*/ 17 h 34"/>
                  <a:gd name="T44" fmla="*/ 3 w 24"/>
                  <a:gd name="T45" fmla="*/ 0 h 34"/>
                  <a:gd name="T46" fmla="*/ 0 w 24"/>
                  <a:gd name="T4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" h="34">
                    <a:moveTo>
                      <a:pt x="0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7"/>
                      <a:pt x="7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7" y="34"/>
                      <a:pt x="1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20" y="34"/>
                      <a:pt x="22" y="33"/>
                      <a:pt x="24" y="32"/>
                    </a:cubicBezTo>
                    <a:cubicBezTo>
                      <a:pt x="22" y="33"/>
                      <a:pt x="20" y="33"/>
                      <a:pt x="19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0" y="33"/>
                      <a:pt x="3" y="26"/>
                      <a:pt x="3" y="17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8A1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Oval 163"/>
              <p:cNvSpPr>
                <a:spLocks noChangeArrowheads="1"/>
              </p:cNvSpPr>
              <p:nvPr/>
            </p:nvSpPr>
            <p:spPr bwMode="auto">
              <a:xfrm>
                <a:off x="9892243" y="1309530"/>
                <a:ext cx="495817" cy="57953"/>
              </a:xfrm>
              <a:prstGeom prst="ellipse">
                <a:avLst/>
              </a:prstGeom>
              <a:solidFill>
                <a:srgbClr val="F692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Oval 164"/>
              <p:cNvSpPr>
                <a:spLocks noChangeArrowheads="1"/>
              </p:cNvSpPr>
              <p:nvPr/>
            </p:nvSpPr>
            <p:spPr bwMode="auto">
              <a:xfrm>
                <a:off x="9892243" y="1309530"/>
                <a:ext cx="476500" cy="57953"/>
              </a:xfrm>
              <a:prstGeom prst="ellipse">
                <a:avLst/>
              </a:pr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195"/>
              <p:cNvSpPr>
                <a:spLocks/>
              </p:cNvSpPr>
              <p:nvPr/>
            </p:nvSpPr>
            <p:spPr bwMode="auto">
              <a:xfrm>
                <a:off x="10059662" y="1464070"/>
                <a:ext cx="96588" cy="257567"/>
              </a:xfrm>
              <a:custGeom>
                <a:avLst/>
                <a:gdLst>
                  <a:gd name="T0" fmla="*/ 10 w 15"/>
                  <a:gd name="T1" fmla="*/ 4 h 40"/>
                  <a:gd name="T2" fmla="*/ 10 w 15"/>
                  <a:gd name="T3" fmla="*/ 4 h 40"/>
                  <a:gd name="T4" fmla="*/ 3 w 15"/>
                  <a:gd name="T5" fmla="*/ 9 h 40"/>
                  <a:gd name="T6" fmla="*/ 0 w 15"/>
                  <a:gd name="T7" fmla="*/ 4 h 40"/>
                  <a:gd name="T8" fmla="*/ 10 w 15"/>
                  <a:gd name="T9" fmla="*/ 0 h 40"/>
                  <a:gd name="T10" fmla="*/ 15 w 15"/>
                  <a:gd name="T11" fmla="*/ 0 h 40"/>
                  <a:gd name="T12" fmla="*/ 15 w 15"/>
                  <a:gd name="T13" fmla="*/ 40 h 40"/>
                  <a:gd name="T14" fmla="*/ 10 w 15"/>
                  <a:gd name="T15" fmla="*/ 40 h 40"/>
                  <a:gd name="T16" fmla="*/ 10 w 15"/>
                  <a:gd name="T17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40">
                    <a:moveTo>
                      <a:pt x="10" y="4"/>
                    </a:moveTo>
                    <a:lnTo>
                      <a:pt x="10" y="4"/>
                    </a:lnTo>
                    <a:lnTo>
                      <a:pt x="3" y="9"/>
                    </a:lnTo>
                    <a:lnTo>
                      <a:pt x="0" y="4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5" y="40"/>
                    </a:lnTo>
                    <a:lnTo>
                      <a:pt x="10" y="40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FCCE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196"/>
              <p:cNvSpPr>
                <a:spLocks/>
              </p:cNvSpPr>
              <p:nvPr/>
            </p:nvSpPr>
            <p:spPr bwMode="auto">
              <a:xfrm>
                <a:off x="9615358" y="1335287"/>
                <a:ext cx="103027" cy="109466"/>
              </a:xfrm>
              <a:custGeom>
                <a:avLst/>
                <a:gdLst>
                  <a:gd name="T0" fmla="*/ 7 w 16"/>
                  <a:gd name="T1" fmla="*/ 5 h 17"/>
                  <a:gd name="T2" fmla="*/ 7 w 16"/>
                  <a:gd name="T3" fmla="*/ 0 h 17"/>
                  <a:gd name="T4" fmla="*/ 12 w 16"/>
                  <a:gd name="T5" fmla="*/ 5 h 17"/>
                  <a:gd name="T6" fmla="*/ 16 w 16"/>
                  <a:gd name="T7" fmla="*/ 5 h 17"/>
                  <a:gd name="T8" fmla="*/ 14 w 16"/>
                  <a:gd name="T9" fmla="*/ 10 h 17"/>
                  <a:gd name="T10" fmla="*/ 14 w 16"/>
                  <a:gd name="T11" fmla="*/ 15 h 17"/>
                  <a:gd name="T12" fmla="*/ 9 w 16"/>
                  <a:gd name="T13" fmla="*/ 12 h 17"/>
                  <a:gd name="T14" fmla="*/ 4 w 16"/>
                  <a:gd name="T15" fmla="*/ 17 h 17"/>
                  <a:gd name="T16" fmla="*/ 4 w 16"/>
                  <a:gd name="T17" fmla="*/ 10 h 17"/>
                  <a:gd name="T18" fmla="*/ 0 w 16"/>
                  <a:gd name="T19" fmla="*/ 8 h 17"/>
                  <a:gd name="T20" fmla="*/ 7 w 16"/>
                  <a:gd name="T21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7">
                    <a:moveTo>
                      <a:pt x="7" y="5"/>
                    </a:moveTo>
                    <a:lnTo>
                      <a:pt x="7" y="0"/>
                    </a:lnTo>
                    <a:lnTo>
                      <a:pt x="12" y="5"/>
                    </a:lnTo>
                    <a:lnTo>
                      <a:pt x="16" y="5"/>
                    </a:lnTo>
                    <a:lnTo>
                      <a:pt x="14" y="10"/>
                    </a:lnTo>
                    <a:lnTo>
                      <a:pt x="14" y="15"/>
                    </a:lnTo>
                    <a:lnTo>
                      <a:pt x="9" y="12"/>
                    </a:lnTo>
                    <a:lnTo>
                      <a:pt x="4" y="17"/>
                    </a:lnTo>
                    <a:lnTo>
                      <a:pt x="4" y="10"/>
                    </a:lnTo>
                    <a:lnTo>
                      <a:pt x="0" y="8"/>
                    </a:ln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97"/>
              <p:cNvSpPr>
                <a:spLocks/>
              </p:cNvSpPr>
              <p:nvPr/>
            </p:nvSpPr>
            <p:spPr bwMode="auto">
              <a:xfrm>
                <a:off x="9860047" y="1058402"/>
                <a:ext cx="167419" cy="173858"/>
              </a:xfrm>
              <a:custGeom>
                <a:avLst/>
                <a:gdLst>
                  <a:gd name="T0" fmla="*/ 10 w 26"/>
                  <a:gd name="T1" fmla="*/ 10 h 27"/>
                  <a:gd name="T2" fmla="*/ 12 w 26"/>
                  <a:gd name="T3" fmla="*/ 0 h 27"/>
                  <a:gd name="T4" fmla="*/ 17 w 26"/>
                  <a:gd name="T5" fmla="*/ 7 h 27"/>
                  <a:gd name="T6" fmla="*/ 26 w 26"/>
                  <a:gd name="T7" fmla="*/ 7 h 27"/>
                  <a:gd name="T8" fmla="*/ 22 w 26"/>
                  <a:gd name="T9" fmla="*/ 15 h 27"/>
                  <a:gd name="T10" fmla="*/ 24 w 26"/>
                  <a:gd name="T11" fmla="*/ 24 h 27"/>
                  <a:gd name="T12" fmla="*/ 14 w 26"/>
                  <a:gd name="T13" fmla="*/ 22 h 27"/>
                  <a:gd name="T14" fmla="*/ 7 w 26"/>
                  <a:gd name="T15" fmla="*/ 27 h 27"/>
                  <a:gd name="T16" fmla="*/ 7 w 26"/>
                  <a:gd name="T17" fmla="*/ 17 h 27"/>
                  <a:gd name="T18" fmla="*/ 0 w 26"/>
                  <a:gd name="T19" fmla="*/ 12 h 27"/>
                  <a:gd name="T20" fmla="*/ 10 w 26"/>
                  <a:gd name="T21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" h="27">
                    <a:moveTo>
                      <a:pt x="10" y="10"/>
                    </a:moveTo>
                    <a:lnTo>
                      <a:pt x="12" y="0"/>
                    </a:lnTo>
                    <a:lnTo>
                      <a:pt x="17" y="7"/>
                    </a:lnTo>
                    <a:lnTo>
                      <a:pt x="26" y="7"/>
                    </a:lnTo>
                    <a:lnTo>
                      <a:pt x="22" y="15"/>
                    </a:lnTo>
                    <a:lnTo>
                      <a:pt x="24" y="24"/>
                    </a:lnTo>
                    <a:lnTo>
                      <a:pt x="14" y="22"/>
                    </a:lnTo>
                    <a:lnTo>
                      <a:pt x="7" y="27"/>
                    </a:lnTo>
                    <a:lnTo>
                      <a:pt x="7" y="17"/>
                    </a:lnTo>
                    <a:lnTo>
                      <a:pt x="0" y="12"/>
                    </a:lnTo>
                    <a:lnTo>
                      <a:pt x="10" y="10"/>
                    </a:ln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198"/>
              <p:cNvSpPr>
                <a:spLocks/>
              </p:cNvSpPr>
              <p:nvPr/>
            </p:nvSpPr>
            <p:spPr bwMode="auto">
              <a:xfrm>
                <a:off x="10259277" y="1103476"/>
                <a:ext cx="128784" cy="128784"/>
              </a:xfrm>
              <a:custGeom>
                <a:avLst/>
                <a:gdLst>
                  <a:gd name="T0" fmla="*/ 8 w 20"/>
                  <a:gd name="T1" fmla="*/ 5 h 20"/>
                  <a:gd name="T2" fmla="*/ 12 w 20"/>
                  <a:gd name="T3" fmla="*/ 0 h 20"/>
                  <a:gd name="T4" fmla="*/ 12 w 20"/>
                  <a:gd name="T5" fmla="*/ 8 h 20"/>
                  <a:gd name="T6" fmla="*/ 20 w 20"/>
                  <a:gd name="T7" fmla="*/ 10 h 20"/>
                  <a:gd name="T8" fmla="*/ 12 w 20"/>
                  <a:gd name="T9" fmla="*/ 12 h 20"/>
                  <a:gd name="T10" fmla="*/ 12 w 20"/>
                  <a:gd name="T11" fmla="*/ 20 h 20"/>
                  <a:gd name="T12" fmla="*/ 8 w 20"/>
                  <a:gd name="T13" fmla="*/ 15 h 20"/>
                  <a:gd name="T14" fmla="*/ 0 w 20"/>
                  <a:gd name="T15" fmla="*/ 17 h 20"/>
                  <a:gd name="T16" fmla="*/ 3 w 20"/>
                  <a:gd name="T17" fmla="*/ 10 h 20"/>
                  <a:gd name="T18" fmla="*/ 0 w 20"/>
                  <a:gd name="T19" fmla="*/ 5 h 20"/>
                  <a:gd name="T20" fmla="*/ 8 w 20"/>
                  <a:gd name="T21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0">
                    <a:moveTo>
                      <a:pt x="8" y="5"/>
                    </a:moveTo>
                    <a:lnTo>
                      <a:pt x="12" y="0"/>
                    </a:lnTo>
                    <a:lnTo>
                      <a:pt x="12" y="8"/>
                    </a:lnTo>
                    <a:lnTo>
                      <a:pt x="20" y="10"/>
                    </a:lnTo>
                    <a:lnTo>
                      <a:pt x="12" y="12"/>
                    </a:lnTo>
                    <a:lnTo>
                      <a:pt x="12" y="20"/>
                    </a:lnTo>
                    <a:lnTo>
                      <a:pt x="8" y="15"/>
                    </a:lnTo>
                    <a:lnTo>
                      <a:pt x="0" y="17"/>
                    </a:lnTo>
                    <a:lnTo>
                      <a:pt x="3" y="10"/>
                    </a:lnTo>
                    <a:lnTo>
                      <a:pt x="0" y="5"/>
                    </a:ln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199"/>
              <p:cNvSpPr>
                <a:spLocks/>
              </p:cNvSpPr>
              <p:nvPr/>
            </p:nvSpPr>
            <p:spPr bwMode="auto">
              <a:xfrm>
                <a:off x="10458891" y="1721637"/>
                <a:ext cx="128784" cy="128784"/>
              </a:xfrm>
              <a:custGeom>
                <a:avLst/>
                <a:gdLst>
                  <a:gd name="T0" fmla="*/ 10 w 20"/>
                  <a:gd name="T1" fmla="*/ 3 h 20"/>
                  <a:gd name="T2" fmla="*/ 17 w 20"/>
                  <a:gd name="T3" fmla="*/ 0 h 20"/>
                  <a:gd name="T4" fmla="*/ 15 w 20"/>
                  <a:gd name="T5" fmla="*/ 8 h 20"/>
                  <a:gd name="T6" fmla="*/ 20 w 20"/>
                  <a:gd name="T7" fmla="*/ 12 h 20"/>
                  <a:gd name="T8" fmla="*/ 12 w 20"/>
                  <a:gd name="T9" fmla="*/ 12 h 20"/>
                  <a:gd name="T10" fmla="*/ 10 w 20"/>
                  <a:gd name="T11" fmla="*/ 20 h 20"/>
                  <a:gd name="T12" fmla="*/ 8 w 20"/>
                  <a:gd name="T13" fmla="*/ 12 h 20"/>
                  <a:gd name="T14" fmla="*/ 0 w 20"/>
                  <a:gd name="T15" fmla="*/ 12 h 20"/>
                  <a:gd name="T16" fmla="*/ 5 w 20"/>
                  <a:gd name="T17" fmla="*/ 8 h 20"/>
                  <a:gd name="T18" fmla="*/ 3 w 20"/>
                  <a:gd name="T19" fmla="*/ 0 h 20"/>
                  <a:gd name="T20" fmla="*/ 10 w 20"/>
                  <a:gd name="T2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0">
                    <a:moveTo>
                      <a:pt x="10" y="3"/>
                    </a:moveTo>
                    <a:lnTo>
                      <a:pt x="17" y="0"/>
                    </a:lnTo>
                    <a:lnTo>
                      <a:pt x="15" y="8"/>
                    </a:lnTo>
                    <a:lnTo>
                      <a:pt x="20" y="12"/>
                    </a:lnTo>
                    <a:lnTo>
                      <a:pt x="12" y="12"/>
                    </a:lnTo>
                    <a:lnTo>
                      <a:pt x="10" y="20"/>
                    </a:lnTo>
                    <a:lnTo>
                      <a:pt x="8" y="12"/>
                    </a:lnTo>
                    <a:lnTo>
                      <a:pt x="0" y="12"/>
                    </a:lnTo>
                    <a:lnTo>
                      <a:pt x="5" y="8"/>
                    </a:lnTo>
                    <a:lnTo>
                      <a:pt x="3" y="0"/>
                    </a:lnTo>
                    <a:lnTo>
                      <a:pt x="10" y="3"/>
                    </a:ln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00"/>
              <p:cNvSpPr>
                <a:spLocks/>
              </p:cNvSpPr>
              <p:nvPr/>
            </p:nvSpPr>
            <p:spPr bwMode="auto">
              <a:xfrm>
                <a:off x="9782777" y="1831104"/>
                <a:ext cx="122345" cy="141662"/>
              </a:xfrm>
              <a:custGeom>
                <a:avLst/>
                <a:gdLst>
                  <a:gd name="T0" fmla="*/ 14 w 19"/>
                  <a:gd name="T1" fmla="*/ 7 h 22"/>
                  <a:gd name="T2" fmla="*/ 19 w 19"/>
                  <a:gd name="T3" fmla="*/ 12 h 22"/>
                  <a:gd name="T4" fmla="*/ 12 w 19"/>
                  <a:gd name="T5" fmla="*/ 14 h 22"/>
                  <a:gd name="T6" fmla="*/ 12 w 19"/>
                  <a:gd name="T7" fmla="*/ 22 h 22"/>
                  <a:gd name="T8" fmla="*/ 7 w 19"/>
                  <a:gd name="T9" fmla="*/ 14 h 22"/>
                  <a:gd name="T10" fmla="*/ 0 w 19"/>
                  <a:gd name="T11" fmla="*/ 17 h 22"/>
                  <a:gd name="T12" fmla="*/ 2 w 19"/>
                  <a:gd name="T13" fmla="*/ 10 h 22"/>
                  <a:gd name="T14" fmla="*/ 0 w 19"/>
                  <a:gd name="T15" fmla="*/ 3 h 22"/>
                  <a:gd name="T16" fmla="*/ 7 w 19"/>
                  <a:gd name="T17" fmla="*/ 5 h 22"/>
                  <a:gd name="T18" fmla="*/ 12 w 19"/>
                  <a:gd name="T19" fmla="*/ 0 h 22"/>
                  <a:gd name="T20" fmla="*/ 14 w 19"/>
                  <a:gd name="T21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22">
                    <a:moveTo>
                      <a:pt x="14" y="7"/>
                    </a:moveTo>
                    <a:lnTo>
                      <a:pt x="19" y="12"/>
                    </a:lnTo>
                    <a:lnTo>
                      <a:pt x="12" y="14"/>
                    </a:lnTo>
                    <a:lnTo>
                      <a:pt x="12" y="22"/>
                    </a:lnTo>
                    <a:lnTo>
                      <a:pt x="7" y="14"/>
                    </a:lnTo>
                    <a:lnTo>
                      <a:pt x="0" y="17"/>
                    </a:lnTo>
                    <a:lnTo>
                      <a:pt x="2" y="10"/>
                    </a:lnTo>
                    <a:lnTo>
                      <a:pt x="0" y="3"/>
                    </a:lnTo>
                    <a:lnTo>
                      <a:pt x="7" y="5"/>
                    </a:lnTo>
                    <a:lnTo>
                      <a:pt x="12" y="0"/>
                    </a:lnTo>
                    <a:lnTo>
                      <a:pt x="14" y="7"/>
                    </a:ln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01"/>
              <p:cNvSpPr>
                <a:spLocks/>
              </p:cNvSpPr>
              <p:nvPr/>
            </p:nvSpPr>
            <p:spPr bwMode="auto">
              <a:xfrm>
                <a:off x="10568358" y="1489827"/>
                <a:ext cx="77270" cy="77270"/>
              </a:xfrm>
              <a:custGeom>
                <a:avLst/>
                <a:gdLst>
                  <a:gd name="T0" fmla="*/ 7 w 12"/>
                  <a:gd name="T1" fmla="*/ 5 h 12"/>
                  <a:gd name="T2" fmla="*/ 12 w 12"/>
                  <a:gd name="T3" fmla="*/ 5 h 12"/>
                  <a:gd name="T4" fmla="*/ 7 w 12"/>
                  <a:gd name="T5" fmla="*/ 8 h 12"/>
                  <a:gd name="T6" fmla="*/ 7 w 12"/>
                  <a:gd name="T7" fmla="*/ 12 h 12"/>
                  <a:gd name="T8" fmla="*/ 5 w 12"/>
                  <a:gd name="T9" fmla="*/ 8 h 12"/>
                  <a:gd name="T10" fmla="*/ 0 w 12"/>
                  <a:gd name="T11" fmla="*/ 10 h 12"/>
                  <a:gd name="T12" fmla="*/ 3 w 12"/>
                  <a:gd name="T13" fmla="*/ 5 h 12"/>
                  <a:gd name="T14" fmla="*/ 0 w 12"/>
                  <a:gd name="T15" fmla="*/ 3 h 12"/>
                  <a:gd name="T16" fmla="*/ 5 w 12"/>
                  <a:gd name="T17" fmla="*/ 3 h 12"/>
                  <a:gd name="T18" fmla="*/ 7 w 12"/>
                  <a:gd name="T19" fmla="*/ 0 h 12"/>
                  <a:gd name="T20" fmla="*/ 7 w 12"/>
                  <a:gd name="T21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2">
                    <a:moveTo>
                      <a:pt x="7" y="5"/>
                    </a:moveTo>
                    <a:lnTo>
                      <a:pt x="12" y="5"/>
                    </a:lnTo>
                    <a:lnTo>
                      <a:pt x="7" y="8"/>
                    </a:lnTo>
                    <a:lnTo>
                      <a:pt x="7" y="12"/>
                    </a:lnTo>
                    <a:lnTo>
                      <a:pt x="5" y="8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0" y="3"/>
                    </a:lnTo>
                    <a:lnTo>
                      <a:pt x="5" y="3"/>
                    </a:lnTo>
                    <a:lnTo>
                      <a:pt x="7" y="0"/>
                    </a:ln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02"/>
              <p:cNvSpPr>
                <a:spLocks/>
              </p:cNvSpPr>
              <p:nvPr/>
            </p:nvSpPr>
            <p:spPr bwMode="auto">
              <a:xfrm>
                <a:off x="10291473" y="1908374"/>
                <a:ext cx="45074" cy="64392"/>
              </a:xfrm>
              <a:custGeom>
                <a:avLst/>
                <a:gdLst>
                  <a:gd name="T0" fmla="*/ 5 w 7"/>
                  <a:gd name="T1" fmla="*/ 2 h 10"/>
                  <a:gd name="T2" fmla="*/ 7 w 7"/>
                  <a:gd name="T3" fmla="*/ 5 h 10"/>
                  <a:gd name="T4" fmla="*/ 5 w 7"/>
                  <a:gd name="T5" fmla="*/ 5 h 10"/>
                  <a:gd name="T6" fmla="*/ 5 w 7"/>
                  <a:gd name="T7" fmla="*/ 10 h 10"/>
                  <a:gd name="T8" fmla="*/ 3 w 7"/>
                  <a:gd name="T9" fmla="*/ 7 h 10"/>
                  <a:gd name="T10" fmla="*/ 0 w 7"/>
                  <a:gd name="T11" fmla="*/ 7 h 10"/>
                  <a:gd name="T12" fmla="*/ 3 w 7"/>
                  <a:gd name="T13" fmla="*/ 5 h 10"/>
                  <a:gd name="T14" fmla="*/ 0 w 7"/>
                  <a:gd name="T15" fmla="*/ 2 h 10"/>
                  <a:gd name="T16" fmla="*/ 3 w 7"/>
                  <a:gd name="T17" fmla="*/ 2 h 10"/>
                  <a:gd name="T18" fmla="*/ 5 w 7"/>
                  <a:gd name="T19" fmla="*/ 0 h 10"/>
                  <a:gd name="T20" fmla="*/ 5 w 7"/>
                  <a:gd name="T21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" h="10">
                    <a:moveTo>
                      <a:pt x="5" y="2"/>
                    </a:moveTo>
                    <a:lnTo>
                      <a:pt x="7" y="5"/>
                    </a:lnTo>
                    <a:lnTo>
                      <a:pt x="5" y="5"/>
                    </a:lnTo>
                    <a:lnTo>
                      <a:pt x="5" y="10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3" y="5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03"/>
              <p:cNvSpPr>
                <a:spLocks/>
              </p:cNvSpPr>
              <p:nvPr/>
            </p:nvSpPr>
            <p:spPr bwMode="auto">
              <a:xfrm>
                <a:off x="9660432" y="1644367"/>
                <a:ext cx="90149" cy="96588"/>
              </a:xfrm>
              <a:custGeom>
                <a:avLst/>
                <a:gdLst>
                  <a:gd name="T0" fmla="*/ 7 w 14"/>
                  <a:gd name="T1" fmla="*/ 3 h 15"/>
                  <a:gd name="T2" fmla="*/ 12 w 14"/>
                  <a:gd name="T3" fmla="*/ 3 h 15"/>
                  <a:gd name="T4" fmla="*/ 12 w 14"/>
                  <a:gd name="T5" fmla="*/ 8 h 15"/>
                  <a:gd name="T6" fmla="*/ 14 w 14"/>
                  <a:gd name="T7" fmla="*/ 10 h 15"/>
                  <a:gd name="T8" fmla="*/ 9 w 14"/>
                  <a:gd name="T9" fmla="*/ 10 h 15"/>
                  <a:gd name="T10" fmla="*/ 5 w 14"/>
                  <a:gd name="T11" fmla="*/ 15 h 15"/>
                  <a:gd name="T12" fmla="*/ 5 w 14"/>
                  <a:gd name="T13" fmla="*/ 10 h 15"/>
                  <a:gd name="T14" fmla="*/ 0 w 14"/>
                  <a:gd name="T15" fmla="*/ 8 h 15"/>
                  <a:gd name="T16" fmla="*/ 5 w 14"/>
                  <a:gd name="T17" fmla="*/ 5 h 15"/>
                  <a:gd name="T18" fmla="*/ 5 w 14"/>
                  <a:gd name="T19" fmla="*/ 0 h 15"/>
                  <a:gd name="T20" fmla="*/ 7 w 14"/>
                  <a:gd name="T21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5">
                    <a:moveTo>
                      <a:pt x="7" y="3"/>
                    </a:moveTo>
                    <a:lnTo>
                      <a:pt x="12" y="3"/>
                    </a:lnTo>
                    <a:lnTo>
                      <a:pt x="12" y="8"/>
                    </a:lnTo>
                    <a:lnTo>
                      <a:pt x="14" y="10"/>
                    </a:lnTo>
                    <a:lnTo>
                      <a:pt x="9" y="10"/>
                    </a:lnTo>
                    <a:lnTo>
                      <a:pt x="5" y="15"/>
                    </a:lnTo>
                    <a:lnTo>
                      <a:pt x="5" y="10"/>
                    </a:lnTo>
                    <a:lnTo>
                      <a:pt x="0" y="8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04"/>
              <p:cNvSpPr>
                <a:spLocks/>
              </p:cNvSpPr>
              <p:nvPr/>
            </p:nvSpPr>
            <p:spPr bwMode="auto">
              <a:xfrm>
                <a:off x="10491087" y="1258016"/>
                <a:ext cx="96588" cy="96588"/>
              </a:xfrm>
              <a:custGeom>
                <a:avLst/>
                <a:gdLst>
                  <a:gd name="T0" fmla="*/ 7 w 15"/>
                  <a:gd name="T1" fmla="*/ 3 h 15"/>
                  <a:gd name="T2" fmla="*/ 12 w 15"/>
                  <a:gd name="T3" fmla="*/ 0 h 15"/>
                  <a:gd name="T4" fmla="*/ 12 w 15"/>
                  <a:gd name="T5" fmla="*/ 5 h 15"/>
                  <a:gd name="T6" fmla="*/ 15 w 15"/>
                  <a:gd name="T7" fmla="*/ 10 h 15"/>
                  <a:gd name="T8" fmla="*/ 10 w 15"/>
                  <a:gd name="T9" fmla="*/ 10 h 15"/>
                  <a:gd name="T10" fmla="*/ 7 w 15"/>
                  <a:gd name="T11" fmla="*/ 15 h 15"/>
                  <a:gd name="T12" fmla="*/ 5 w 15"/>
                  <a:gd name="T13" fmla="*/ 10 h 15"/>
                  <a:gd name="T14" fmla="*/ 0 w 15"/>
                  <a:gd name="T15" fmla="*/ 10 h 15"/>
                  <a:gd name="T16" fmla="*/ 5 w 15"/>
                  <a:gd name="T17" fmla="*/ 5 h 15"/>
                  <a:gd name="T18" fmla="*/ 5 w 15"/>
                  <a:gd name="T19" fmla="*/ 0 h 15"/>
                  <a:gd name="T20" fmla="*/ 7 w 15"/>
                  <a:gd name="T21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" h="15">
                    <a:moveTo>
                      <a:pt x="7" y="3"/>
                    </a:moveTo>
                    <a:lnTo>
                      <a:pt x="12" y="0"/>
                    </a:lnTo>
                    <a:lnTo>
                      <a:pt x="12" y="5"/>
                    </a:lnTo>
                    <a:lnTo>
                      <a:pt x="15" y="10"/>
                    </a:lnTo>
                    <a:lnTo>
                      <a:pt x="10" y="10"/>
                    </a:lnTo>
                    <a:lnTo>
                      <a:pt x="7" y="15"/>
                    </a:lnTo>
                    <a:lnTo>
                      <a:pt x="5" y="10"/>
                    </a:lnTo>
                    <a:lnTo>
                      <a:pt x="0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9273230" y="2613127"/>
              <a:ext cx="1845224" cy="29822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94134" y="2618884"/>
            <a:ext cx="6998208" cy="2516660"/>
            <a:chOff x="2209800" y="1905000"/>
            <a:chExt cx="6998208" cy="2516660"/>
          </a:xfrm>
        </p:grpSpPr>
        <p:grpSp>
          <p:nvGrpSpPr>
            <p:cNvPr id="37" name="Group 36"/>
            <p:cNvGrpSpPr/>
            <p:nvPr/>
          </p:nvGrpSpPr>
          <p:grpSpPr>
            <a:xfrm>
              <a:off x="2209800" y="1905000"/>
              <a:ext cx="6998208" cy="2516660"/>
              <a:chOff x="2994937" y="2336727"/>
              <a:chExt cx="6998208" cy="2516660"/>
            </a:xfrm>
          </p:grpSpPr>
          <p:sp>
            <p:nvSpPr>
              <p:cNvPr id="6" name="Parallelogram 13"/>
              <p:cNvSpPr/>
              <p:nvPr/>
            </p:nvSpPr>
            <p:spPr>
              <a:xfrm rot="16200000" flipV="1">
                <a:off x="3514319" y="3854040"/>
                <a:ext cx="1540325" cy="452021"/>
              </a:xfrm>
              <a:custGeom>
                <a:avLst/>
                <a:gdLst>
                  <a:gd name="connsiteX0" fmla="*/ 0 w 1527625"/>
                  <a:gd name="connsiteY0" fmla="*/ 417095 h 417095"/>
                  <a:gd name="connsiteX1" fmla="*/ 104274 w 1527625"/>
                  <a:gd name="connsiteY1" fmla="*/ 0 h 417095"/>
                  <a:gd name="connsiteX2" fmla="*/ 1527625 w 1527625"/>
                  <a:gd name="connsiteY2" fmla="*/ 0 h 417095"/>
                  <a:gd name="connsiteX3" fmla="*/ 1423351 w 1527625"/>
                  <a:gd name="connsiteY3" fmla="*/ 417095 h 417095"/>
                  <a:gd name="connsiteX4" fmla="*/ 0 w 1527625"/>
                  <a:gd name="connsiteY4" fmla="*/ 417095 h 417095"/>
                  <a:gd name="connsiteX0" fmla="*/ 0 w 1527625"/>
                  <a:gd name="connsiteY0" fmla="*/ 417095 h 417095"/>
                  <a:gd name="connsiteX1" fmla="*/ 104274 w 1527625"/>
                  <a:gd name="connsiteY1" fmla="*/ 0 h 417095"/>
                  <a:gd name="connsiteX2" fmla="*/ 1527625 w 1527625"/>
                  <a:gd name="connsiteY2" fmla="*/ 0 h 417095"/>
                  <a:gd name="connsiteX3" fmla="*/ 924876 w 1527625"/>
                  <a:gd name="connsiteY3" fmla="*/ 271045 h 417095"/>
                  <a:gd name="connsiteX4" fmla="*/ 0 w 1527625"/>
                  <a:gd name="connsiteY4" fmla="*/ 417095 h 417095"/>
                  <a:gd name="connsiteX0" fmla="*/ 0 w 1527625"/>
                  <a:gd name="connsiteY0" fmla="*/ 417095 h 423445"/>
                  <a:gd name="connsiteX1" fmla="*/ 104274 w 1527625"/>
                  <a:gd name="connsiteY1" fmla="*/ 0 h 423445"/>
                  <a:gd name="connsiteX2" fmla="*/ 1527625 w 1527625"/>
                  <a:gd name="connsiteY2" fmla="*/ 0 h 423445"/>
                  <a:gd name="connsiteX3" fmla="*/ 985201 w 1527625"/>
                  <a:gd name="connsiteY3" fmla="*/ 423445 h 423445"/>
                  <a:gd name="connsiteX4" fmla="*/ 0 w 1527625"/>
                  <a:gd name="connsiteY4" fmla="*/ 417095 h 423445"/>
                  <a:gd name="connsiteX0" fmla="*/ 86226 w 1423351"/>
                  <a:gd name="connsiteY0" fmla="*/ 334545 h 423445"/>
                  <a:gd name="connsiteX1" fmla="*/ 0 w 1423351"/>
                  <a:gd name="connsiteY1" fmla="*/ 0 h 423445"/>
                  <a:gd name="connsiteX2" fmla="*/ 1423351 w 1423351"/>
                  <a:gd name="connsiteY2" fmla="*/ 0 h 423445"/>
                  <a:gd name="connsiteX3" fmla="*/ 880927 w 1423351"/>
                  <a:gd name="connsiteY3" fmla="*/ 423445 h 423445"/>
                  <a:gd name="connsiteX4" fmla="*/ 86226 w 1423351"/>
                  <a:gd name="connsiteY4" fmla="*/ 334545 h 423445"/>
                  <a:gd name="connsiteX0" fmla="*/ 0 w 1524450"/>
                  <a:gd name="connsiteY0" fmla="*/ 420270 h 423445"/>
                  <a:gd name="connsiteX1" fmla="*/ 101099 w 1524450"/>
                  <a:gd name="connsiteY1" fmla="*/ 0 h 423445"/>
                  <a:gd name="connsiteX2" fmla="*/ 1524450 w 1524450"/>
                  <a:gd name="connsiteY2" fmla="*/ 0 h 423445"/>
                  <a:gd name="connsiteX3" fmla="*/ 982026 w 1524450"/>
                  <a:gd name="connsiteY3" fmla="*/ 423445 h 423445"/>
                  <a:gd name="connsiteX4" fmla="*/ 0 w 1524450"/>
                  <a:gd name="connsiteY4" fmla="*/ 420270 h 423445"/>
                  <a:gd name="connsiteX0" fmla="*/ 0 w 1524450"/>
                  <a:gd name="connsiteY0" fmla="*/ 420270 h 423445"/>
                  <a:gd name="connsiteX1" fmla="*/ 510674 w 1524450"/>
                  <a:gd name="connsiteY1" fmla="*/ 168275 h 423445"/>
                  <a:gd name="connsiteX2" fmla="*/ 1524450 w 1524450"/>
                  <a:gd name="connsiteY2" fmla="*/ 0 h 423445"/>
                  <a:gd name="connsiteX3" fmla="*/ 982026 w 1524450"/>
                  <a:gd name="connsiteY3" fmla="*/ 423445 h 423445"/>
                  <a:gd name="connsiteX4" fmla="*/ 0 w 1524450"/>
                  <a:gd name="connsiteY4" fmla="*/ 420270 h 423445"/>
                  <a:gd name="connsiteX0" fmla="*/ 0 w 1524450"/>
                  <a:gd name="connsiteY0" fmla="*/ 448846 h 452021"/>
                  <a:gd name="connsiteX1" fmla="*/ 463049 w 1524450"/>
                  <a:gd name="connsiteY1" fmla="*/ 0 h 452021"/>
                  <a:gd name="connsiteX2" fmla="*/ 1524450 w 1524450"/>
                  <a:gd name="connsiteY2" fmla="*/ 28576 h 452021"/>
                  <a:gd name="connsiteX3" fmla="*/ 982026 w 1524450"/>
                  <a:gd name="connsiteY3" fmla="*/ 452021 h 452021"/>
                  <a:gd name="connsiteX4" fmla="*/ 0 w 1524450"/>
                  <a:gd name="connsiteY4" fmla="*/ 448846 h 452021"/>
                  <a:gd name="connsiteX0" fmla="*/ 0 w 1362525"/>
                  <a:gd name="connsiteY0" fmla="*/ 531396 h 534571"/>
                  <a:gd name="connsiteX1" fmla="*/ 463049 w 1362525"/>
                  <a:gd name="connsiteY1" fmla="*/ 82550 h 534571"/>
                  <a:gd name="connsiteX2" fmla="*/ 1362525 w 1362525"/>
                  <a:gd name="connsiteY2" fmla="*/ 0 h 534571"/>
                  <a:gd name="connsiteX3" fmla="*/ 982026 w 1362525"/>
                  <a:gd name="connsiteY3" fmla="*/ 534571 h 534571"/>
                  <a:gd name="connsiteX4" fmla="*/ 0 w 1362525"/>
                  <a:gd name="connsiteY4" fmla="*/ 531396 h 534571"/>
                  <a:gd name="connsiteX0" fmla="*/ 0 w 1540325"/>
                  <a:gd name="connsiteY0" fmla="*/ 448846 h 452021"/>
                  <a:gd name="connsiteX1" fmla="*/ 463049 w 1540325"/>
                  <a:gd name="connsiteY1" fmla="*/ 0 h 452021"/>
                  <a:gd name="connsiteX2" fmla="*/ 1540325 w 1540325"/>
                  <a:gd name="connsiteY2" fmla="*/ 15875 h 452021"/>
                  <a:gd name="connsiteX3" fmla="*/ 982026 w 1540325"/>
                  <a:gd name="connsiteY3" fmla="*/ 452021 h 452021"/>
                  <a:gd name="connsiteX4" fmla="*/ 0 w 1540325"/>
                  <a:gd name="connsiteY4" fmla="*/ 448846 h 452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0325" h="452021">
                    <a:moveTo>
                      <a:pt x="0" y="448846"/>
                    </a:moveTo>
                    <a:lnTo>
                      <a:pt x="463049" y="0"/>
                    </a:lnTo>
                    <a:lnTo>
                      <a:pt x="1540325" y="15875"/>
                    </a:lnTo>
                    <a:lnTo>
                      <a:pt x="982026" y="452021"/>
                    </a:lnTo>
                    <a:lnTo>
                      <a:pt x="0" y="4488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Parallelogram 13"/>
              <p:cNvSpPr/>
              <p:nvPr/>
            </p:nvSpPr>
            <p:spPr>
              <a:xfrm rot="16200000" flipV="1">
                <a:off x="4795454" y="3620768"/>
                <a:ext cx="1853593" cy="595957"/>
              </a:xfrm>
              <a:custGeom>
                <a:avLst/>
                <a:gdLst>
                  <a:gd name="connsiteX0" fmla="*/ 0 w 1527625"/>
                  <a:gd name="connsiteY0" fmla="*/ 417095 h 417095"/>
                  <a:gd name="connsiteX1" fmla="*/ 104274 w 1527625"/>
                  <a:gd name="connsiteY1" fmla="*/ 0 h 417095"/>
                  <a:gd name="connsiteX2" fmla="*/ 1527625 w 1527625"/>
                  <a:gd name="connsiteY2" fmla="*/ 0 h 417095"/>
                  <a:gd name="connsiteX3" fmla="*/ 1423351 w 1527625"/>
                  <a:gd name="connsiteY3" fmla="*/ 417095 h 417095"/>
                  <a:gd name="connsiteX4" fmla="*/ 0 w 1527625"/>
                  <a:gd name="connsiteY4" fmla="*/ 417095 h 417095"/>
                  <a:gd name="connsiteX0" fmla="*/ 0 w 1527625"/>
                  <a:gd name="connsiteY0" fmla="*/ 417095 h 417095"/>
                  <a:gd name="connsiteX1" fmla="*/ 104274 w 1527625"/>
                  <a:gd name="connsiteY1" fmla="*/ 0 h 417095"/>
                  <a:gd name="connsiteX2" fmla="*/ 1527625 w 1527625"/>
                  <a:gd name="connsiteY2" fmla="*/ 0 h 417095"/>
                  <a:gd name="connsiteX3" fmla="*/ 924876 w 1527625"/>
                  <a:gd name="connsiteY3" fmla="*/ 271045 h 417095"/>
                  <a:gd name="connsiteX4" fmla="*/ 0 w 1527625"/>
                  <a:gd name="connsiteY4" fmla="*/ 417095 h 417095"/>
                  <a:gd name="connsiteX0" fmla="*/ 0 w 1527625"/>
                  <a:gd name="connsiteY0" fmla="*/ 417095 h 423445"/>
                  <a:gd name="connsiteX1" fmla="*/ 104274 w 1527625"/>
                  <a:gd name="connsiteY1" fmla="*/ 0 h 423445"/>
                  <a:gd name="connsiteX2" fmla="*/ 1527625 w 1527625"/>
                  <a:gd name="connsiteY2" fmla="*/ 0 h 423445"/>
                  <a:gd name="connsiteX3" fmla="*/ 985201 w 1527625"/>
                  <a:gd name="connsiteY3" fmla="*/ 423445 h 423445"/>
                  <a:gd name="connsiteX4" fmla="*/ 0 w 1527625"/>
                  <a:gd name="connsiteY4" fmla="*/ 417095 h 423445"/>
                  <a:gd name="connsiteX0" fmla="*/ 86226 w 1423351"/>
                  <a:gd name="connsiteY0" fmla="*/ 334545 h 423445"/>
                  <a:gd name="connsiteX1" fmla="*/ 0 w 1423351"/>
                  <a:gd name="connsiteY1" fmla="*/ 0 h 423445"/>
                  <a:gd name="connsiteX2" fmla="*/ 1423351 w 1423351"/>
                  <a:gd name="connsiteY2" fmla="*/ 0 h 423445"/>
                  <a:gd name="connsiteX3" fmla="*/ 880927 w 1423351"/>
                  <a:gd name="connsiteY3" fmla="*/ 423445 h 423445"/>
                  <a:gd name="connsiteX4" fmla="*/ 86226 w 1423351"/>
                  <a:gd name="connsiteY4" fmla="*/ 334545 h 423445"/>
                  <a:gd name="connsiteX0" fmla="*/ 0 w 1524450"/>
                  <a:gd name="connsiteY0" fmla="*/ 420270 h 423445"/>
                  <a:gd name="connsiteX1" fmla="*/ 101099 w 1524450"/>
                  <a:gd name="connsiteY1" fmla="*/ 0 h 423445"/>
                  <a:gd name="connsiteX2" fmla="*/ 1524450 w 1524450"/>
                  <a:gd name="connsiteY2" fmla="*/ 0 h 423445"/>
                  <a:gd name="connsiteX3" fmla="*/ 982026 w 1524450"/>
                  <a:gd name="connsiteY3" fmla="*/ 423445 h 423445"/>
                  <a:gd name="connsiteX4" fmla="*/ 0 w 1524450"/>
                  <a:gd name="connsiteY4" fmla="*/ 420270 h 423445"/>
                  <a:gd name="connsiteX0" fmla="*/ 0 w 1524450"/>
                  <a:gd name="connsiteY0" fmla="*/ 420270 h 423445"/>
                  <a:gd name="connsiteX1" fmla="*/ 510674 w 1524450"/>
                  <a:gd name="connsiteY1" fmla="*/ 168275 h 423445"/>
                  <a:gd name="connsiteX2" fmla="*/ 1524450 w 1524450"/>
                  <a:gd name="connsiteY2" fmla="*/ 0 h 423445"/>
                  <a:gd name="connsiteX3" fmla="*/ 982026 w 1524450"/>
                  <a:gd name="connsiteY3" fmla="*/ 423445 h 423445"/>
                  <a:gd name="connsiteX4" fmla="*/ 0 w 1524450"/>
                  <a:gd name="connsiteY4" fmla="*/ 420270 h 423445"/>
                  <a:gd name="connsiteX0" fmla="*/ 0 w 1524450"/>
                  <a:gd name="connsiteY0" fmla="*/ 448846 h 452021"/>
                  <a:gd name="connsiteX1" fmla="*/ 463049 w 1524450"/>
                  <a:gd name="connsiteY1" fmla="*/ 0 h 452021"/>
                  <a:gd name="connsiteX2" fmla="*/ 1524450 w 1524450"/>
                  <a:gd name="connsiteY2" fmla="*/ 28576 h 452021"/>
                  <a:gd name="connsiteX3" fmla="*/ 982026 w 1524450"/>
                  <a:gd name="connsiteY3" fmla="*/ 452021 h 452021"/>
                  <a:gd name="connsiteX4" fmla="*/ 0 w 1524450"/>
                  <a:gd name="connsiteY4" fmla="*/ 448846 h 452021"/>
                  <a:gd name="connsiteX0" fmla="*/ 0 w 1362525"/>
                  <a:gd name="connsiteY0" fmla="*/ 531396 h 534571"/>
                  <a:gd name="connsiteX1" fmla="*/ 463049 w 1362525"/>
                  <a:gd name="connsiteY1" fmla="*/ 82550 h 534571"/>
                  <a:gd name="connsiteX2" fmla="*/ 1362525 w 1362525"/>
                  <a:gd name="connsiteY2" fmla="*/ 0 h 534571"/>
                  <a:gd name="connsiteX3" fmla="*/ 982026 w 1362525"/>
                  <a:gd name="connsiteY3" fmla="*/ 534571 h 534571"/>
                  <a:gd name="connsiteX4" fmla="*/ 0 w 1362525"/>
                  <a:gd name="connsiteY4" fmla="*/ 531396 h 534571"/>
                  <a:gd name="connsiteX0" fmla="*/ 0 w 1540325"/>
                  <a:gd name="connsiteY0" fmla="*/ 448846 h 452021"/>
                  <a:gd name="connsiteX1" fmla="*/ 463049 w 1540325"/>
                  <a:gd name="connsiteY1" fmla="*/ 0 h 452021"/>
                  <a:gd name="connsiteX2" fmla="*/ 1540325 w 1540325"/>
                  <a:gd name="connsiteY2" fmla="*/ 15875 h 452021"/>
                  <a:gd name="connsiteX3" fmla="*/ 982026 w 1540325"/>
                  <a:gd name="connsiteY3" fmla="*/ 452021 h 452021"/>
                  <a:gd name="connsiteX4" fmla="*/ 0 w 1540325"/>
                  <a:gd name="connsiteY4" fmla="*/ 448846 h 452021"/>
                  <a:gd name="connsiteX0" fmla="*/ 0 w 1870525"/>
                  <a:gd name="connsiteY0" fmla="*/ 448846 h 452021"/>
                  <a:gd name="connsiteX1" fmla="*/ 463049 w 1870525"/>
                  <a:gd name="connsiteY1" fmla="*/ 0 h 452021"/>
                  <a:gd name="connsiteX2" fmla="*/ 1870525 w 1870525"/>
                  <a:gd name="connsiteY2" fmla="*/ 7409 h 452021"/>
                  <a:gd name="connsiteX3" fmla="*/ 982026 w 1870525"/>
                  <a:gd name="connsiteY3" fmla="*/ 452021 h 452021"/>
                  <a:gd name="connsiteX4" fmla="*/ 0 w 1870525"/>
                  <a:gd name="connsiteY4" fmla="*/ 448846 h 452021"/>
                  <a:gd name="connsiteX0" fmla="*/ 0 w 1870525"/>
                  <a:gd name="connsiteY0" fmla="*/ 448846 h 562088"/>
                  <a:gd name="connsiteX1" fmla="*/ 463049 w 1870525"/>
                  <a:gd name="connsiteY1" fmla="*/ 0 h 562088"/>
                  <a:gd name="connsiteX2" fmla="*/ 1870525 w 1870525"/>
                  <a:gd name="connsiteY2" fmla="*/ 7409 h 562088"/>
                  <a:gd name="connsiteX3" fmla="*/ 1155592 w 1870525"/>
                  <a:gd name="connsiteY3" fmla="*/ 562088 h 562088"/>
                  <a:gd name="connsiteX4" fmla="*/ 0 w 1870525"/>
                  <a:gd name="connsiteY4" fmla="*/ 448846 h 562088"/>
                  <a:gd name="connsiteX0" fmla="*/ 0 w 1569959"/>
                  <a:gd name="connsiteY0" fmla="*/ 461546 h 562088"/>
                  <a:gd name="connsiteX1" fmla="*/ 162483 w 1569959"/>
                  <a:gd name="connsiteY1" fmla="*/ 0 h 562088"/>
                  <a:gd name="connsiteX2" fmla="*/ 1569959 w 1569959"/>
                  <a:gd name="connsiteY2" fmla="*/ 7409 h 562088"/>
                  <a:gd name="connsiteX3" fmla="*/ 855026 w 1569959"/>
                  <a:gd name="connsiteY3" fmla="*/ 562088 h 562088"/>
                  <a:gd name="connsiteX4" fmla="*/ 0 w 1569959"/>
                  <a:gd name="connsiteY4" fmla="*/ 461546 h 562088"/>
                  <a:gd name="connsiteX0" fmla="*/ 0 w 1853593"/>
                  <a:gd name="connsiteY0" fmla="*/ 440379 h 562088"/>
                  <a:gd name="connsiteX1" fmla="*/ 446117 w 1853593"/>
                  <a:gd name="connsiteY1" fmla="*/ 0 h 562088"/>
                  <a:gd name="connsiteX2" fmla="*/ 1853593 w 1853593"/>
                  <a:gd name="connsiteY2" fmla="*/ 7409 h 562088"/>
                  <a:gd name="connsiteX3" fmla="*/ 1138660 w 1853593"/>
                  <a:gd name="connsiteY3" fmla="*/ 562088 h 562088"/>
                  <a:gd name="connsiteX4" fmla="*/ 0 w 1853593"/>
                  <a:gd name="connsiteY4" fmla="*/ 440379 h 562088"/>
                  <a:gd name="connsiteX0" fmla="*/ 0 w 1853593"/>
                  <a:gd name="connsiteY0" fmla="*/ 448847 h 570556"/>
                  <a:gd name="connsiteX1" fmla="*/ 814417 w 1853593"/>
                  <a:gd name="connsiteY1" fmla="*/ 0 h 570556"/>
                  <a:gd name="connsiteX2" fmla="*/ 1853593 w 1853593"/>
                  <a:gd name="connsiteY2" fmla="*/ 15877 h 570556"/>
                  <a:gd name="connsiteX3" fmla="*/ 1138660 w 1853593"/>
                  <a:gd name="connsiteY3" fmla="*/ 570556 h 570556"/>
                  <a:gd name="connsiteX4" fmla="*/ 0 w 1853593"/>
                  <a:gd name="connsiteY4" fmla="*/ 448847 h 570556"/>
                  <a:gd name="connsiteX0" fmla="*/ 0 w 1853593"/>
                  <a:gd name="connsiteY0" fmla="*/ 474248 h 595957"/>
                  <a:gd name="connsiteX1" fmla="*/ 581584 w 1853593"/>
                  <a:gd name="connsiteY1" fmla="*/ 0 h 595957"/>
                  <a:gd name="connsiteX2" fmla="*/ 1853593 w 1853593"/>
                  <a:gd name="connsiteY2" fmla="*/ 41278 h 595957"/>
                  <a:gd name="connsiteX3" fmla="*/ 1138660 w 1853593"/>
                  <a:gd name="connsiteY3" fmla="*/ 595957 h 595957"/>
                  <a:gd name="connsiteX4" fmla="*/ 0 w 1853593"/>
                  <a:gd name="connsiteY4" fmla="*/ 474248 h 595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3593" h="595957">
                    <a:moveTo>
                      <a:pt x="0" y="474248"/>
                    </a:moveTo>
                    <a:lnTo>
                      <a:pt x="581584" y="0"/>
                    </a:lnTo>
                    <a:lnTo>
                      <a:pt x="1853593" y="41278"/>
                    </a:lnTo>
                    <a:lnTo>
                      <a:pt x="1138660" y="595957"/>
                    </a:lnTo>
                    <a:lnTo>
                      <a:pt x="0" y="47424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Parallelogram 13"/>
              <p:cNvSpPr/>
              <p:nvPr/>
            </p:nvSpPr>
            <p:spPr>
              <a:xfrm rot="16200000" flipV="1">
                <a:off x="6199394" y="3535650"/>
                <a:ext cx="2103360" cy="511289"/>
              </a:xfrm>
              <a:custGeom>
                <a:avLst/>
                <a:gdLst>
                  <a:gd name="connsiteX0" fmla="*/ 0 w 1527625"/>
                  <a:gd name="connsiteY0" fmla="*/ 417095 h 417095"/>
                  <a:gd name="connsiteX1" fmla="*/ 104274 w 1527625"/>
                  <a:gd name="connsiteY1" fmla="*/ 0 h 417095"/>
                  <a:gd name="connsiteX2" fmla="*/ 1527625 w 1527625"/>
                  <a:gd name="connsiteY2" fmla="*/ 0 h 417095"/>
                  <a:gd name="connsiteX3" fmla="*/ 1423351 w 1527625"/>
                  <a:gd name="connsiteY3" fmla="*/ 417095 h 417095"/>
                  <a:gd name="connsiteX4" fmla="*/ 0 w 1527625"/>
                  <a:gd name="connsiteY4" fmla="*/ 417095 h 417095"/>
                  <a:gd name="connsiteX0" fmla="*/ 0 w 1527625"/>
                  <a:gd name="connsiteY0" fmla="*/ 417095 h 417095"/>
                  <a:gd name="connsiteX1" fmla="*/ 104274 w 1527625"/>
                  <a:gd name="connsiteY1" fmla="*/ 0 h 417095"/>
                  <a:gd name="connsiteX2" fmla="*/ 1527625 w 1527625"/>
                  <a:gd name="connsiteY2" fmla="*/ 0 h 417095"/>
                  <a:gd name="connsiteX3" fmla="*/ 924876 w 1527625"/>
                  <a:gd name="connsiteY3" fmla="*/ 271045 h 417095"/>
                  <a:gd name="connsiteX4" fmla="*/ 0 w 1527625"/>
                  <a:gd name="connsiteY4" fmla="*/ 417095 h 417095"/>
                  <a:gd name="connsiteX0" fmla="*/ 0 w 1527625"/>
                  <a:gd name="connsiteY0" fmla="*/ 417095 h 423445"/>
                  <a:gd name="connsiteX1" fmla="*/ 104274 w 1527625"/>
                  <a:gd name="connsiteY1" fmla="*/ 0 h 423445"/>
                  <a:gd name="connsiteX2" fmla="*/ 1527625 w 1527625"/>
                  <a:gd name="connsiteY2" fmla="*/ 0 h 423445"/>
                  <a:gd name="connsiteX3" fmla="*/ 985201 w 1527625"/>
                  <a:gd name="connsiteY3" fmla="*/ 423445 h 423445"/>
                  <a:gd name="connsiteX4" fmla="*/ 0 w 1527625"/>
                  <a:gd name="connsiteY4" fmla="*/ 417095 h 423445"/>
                  <a:gd name="connsiteX0" fmla="*/ 86226 w 1423351"/>
                  <a:gd name="connsiteY0" fmla="*/ 334545 h 423445"/>
                  <a:gd name="connsiteX1" fmla="*/ 0 w 1423351"/>
                  <a:gd name="connsiteY1" fmla="*/ 0 h 423445"/>
                  <a:gd name="connsiteX2" fmla="*/ 1423351 w 1423351"/>
                  <a:gd name="connsiteY2" fmla="*/ 0 h 423445"/>
                  <a:gd name="connsiteX3" fmla="*/ 880927 w 1423351"/>
                  <a:gd name="connsiteY3" fmla="*/ 423445 h 423445"/>
                  <a:gd name="connsiteX4" fmla="*/ 86226 w 1423351"/>
                  <a:gd name="connsiteY4" fmla="*/ 334545 h 423445"/>
                  <a:gd name="connsiteX0" fmla="*/ 0 w 1524450"/>
                  <a:gd name="connsiteY0" fmla="*/ 420270 h 423445"/>
                  <a:gd name="connsiteX1" fmla="*/ 101099 w 1524450"/>
                  <a:gd name="connsiteY1" fmla="*/ 0 h 423445"/>
                  <a:gd name="connsiteX2" fmla="*/ 1524450 w 1524450"/>
                  <a:gd name="connsiteY2" fmla="*/ 0 h 423445"/>
                  <a:gd name="connsiteX3" fmla="*/ 982026 w 1524450"/>
                  <a:gd name="connsiteY3" fmla="*/ 423445 h 423445"/>
                  <a:gd name="connsiteX4" fmla="*/ 0 w 1524450"/>
                  <a:gd name="connsiteY4" fmla="*/ 420270 h 423445"/>
                  <a:gd name="connsiteX0" fmla="*/ 0 w 1524450"/>
                  <a:gd name="connsiteY0" fmla="*/ 420270 h 423445"/>
                  <a:gd name="connsiteX1" fmla="*/ 510674 w 1524450"/>
                  <a:gd name="connsiteY1" fmla="*/ 168275 h 423445"/>
                  <a:gd name="connsiteX2" fmla="*/ 1524450 w 1524450"/>
                  <a:gd name="connsiteY2" fmla="*/ 0 h 423445"/>
                  <a:gd name="connsiteX3" fmla="*/ 982026 w 1524450"/>
                  <a:gd name="connsiteY3" fmla="*/ 423445 h 423445"/>
                  <a:gd name="connsiteX4" fmla="*/ 0 w 1524450"/>
                  <a:gd name="connsiteY4" fmla="*/ 420270 h 423445"/>
                  <a:gd name="connsiteX0" fmla="*/ 0 w 1524450"/>
                  <a:gd name="connsiteY0" fmla="*/ 448846 h 452021"/>
                  <a:gd name="connsiteX1" fmla="*/ 463049 w 1524450"/>
                  <a:gd name="connsiteY1" fmla="*/ 0 h 452021"/>
                  <a:gd name="connsiteX2" fmla="*/ 1524450 w 1524450"/>
                  <a:gd name="connsiteY2" fmla="*/ 28576 h 452021"/>
                  <a:gd name="connsiteX3" fmla="*/ 982026 w 1524450"/>
                  <a:gd name="connsiteY3" fmla="*/ 452021 h 452021"/>
                  <a:gd name="connsiteX4" fmla="*/ 0 w 1524450"/>
                  <a:gd name="connsiteY4" fmla="*/ 448846 h 452021"/>
                  <a:gd name="connsiteX0" fmla="*/ 0 w 1362525"/>
                  <a:gd name="connsiteY0" fmla="*/ 531396 h 534571"/>
                  <a:gd name="connsiteX1" fmla="*/ 463049 w 1362525"/>
                  <a:gd name="connsiteY1" fmla="*/ 82550 h 534571"/>
                  <a:gd name="connsiteX2" fmla="*/ 1362525 w 1362525"/>
                  <a:gd name="connsiteY2" fmla="*/ 0 h 534571"/>
                  <a:gd name="connsiteX3" fmla="*/ 982026 w 1362525"/>
                  <a:gd name="connsiteY3" fmla="*/ 534571 h 534571"/>
                  <a:gd name="connsiteX4" fmla="*/ 0 w 1362525"/>
                  <a:gd name="connsiteY4" fmla="*/ 531396 h 534571"/>
                  <a:gd name="connsiteX0" fmla="*/ 0 w 1540325"/>
                  <a:gd name="connsiteY0" fmla="*/ 448846 h 452021"/>
                  <a:gd name="connsiteX1" fmla="*/ 463049 w 1540325"/>
                  <a:gd name="connsiteY1" fmla="*/ 0 h 452021"/>
                  <a:gd name="connsiteX2" fmla="*/ 1540325 w 1540325"/>
                  <a:gd name="connsiteY2" fmla="*/ 15875 h 452021"/>
                  <a:gd name="connsiteX3" fmla="*/ 982026 w 1540325"/>
                  <a:gd name="connsiteY3" fmla="*/ 452021 h 452021"/>
                  <a:gd name="connsiteX4" fmla="*/ 0 w 1540325"/>
                  <a:gd name="connsiteY4" fmla="*/ 448846 h 452021"/>
                  <a:gd name="connsiteX0" fmla="*/ 0 w 1870525"/>
                  <a:gd name="connsiteY0" fmla="*/ 448846 h 452021"/>
                  <a:gd name="connsiteX1" fmla="*/ 463049 w 1870525"/>
                  <a:gd name="connsiteY1" fmla="*/ 0 h 452021"/>
                  <a:gd name="connsiteX2" fmla="*/ 1870525 w 1870525"/>
                  <a:gd name="connsiteY2" fmla="*/ 7409 h 452021"/>
                  <a:gd name="connsiteX3" fmla="*/ 982026 w 1870525"/>
                  <a:gd name="connsiteY3" fmla="*/ 452021 h 452021"/>
                  <a:gd name="connsiteX4" fmla="*/ 0 w 1870525"/>
                  <a:gd name="connsiteY4" fmla="*/ 448846 h 452021"/>
                  <a:gd name="connsiteX0" fmla="*/ 0 w 1870525"/>
                  <a:gd name="connsiteY0" fmla="*/ 448846 h 562088"/>
                  <a:gd name="connsiteX1" fmla="*/ 463049 w 1870525"/>
                  <a:gd name="connsiteY1" fmla="*/ 0 h 562088"/>
                  <a:gd name="connsiteX2" fmla="*/ 1870525 w 1870525"/>
                  <a:gd name="connsiteY2" fmla="*/ 7409 h 562088"/>
                  <a:gd name="connsiteX3" fmla="*/ 1155592 w 1870525"/>
                  <a:gd name="connsiteY3" fmla="*/ 562088 h 562088"/>
                  <a:gd name="connsiteX4" fmla="*/ 0 w 1870525"/>
                  <a:gd name="connsiteY4" fmla="*/ 448846 h 562088"/>
                  <a:gd name="connsiteX0" fmla="*/ 0 w 1569959"/>
                  <a:gd name="connsiteY0" fmla="*/ 461546 h 562088"/>
                  <a:gd name="connsiteX1" fmla="*/ 162483 w 1569959"/>
                  <a:gd name="connsiteY1" fmla="*/ 0 h 562088"/>
                  <a:gd name="connsiteX2" fmla="*/ 1569959 w 1569959"/>
                  <a:gd name="connsiteY2" fmla="*/ 7409 h 562088"/>
                  <a:gd name="connsiteX3" fmla="*/ 855026 w 1569959"/>
                  <a:gd name="connsiteY3" fmla="*/ 562088 h 562088"/>
                  <a:gd name="connsiteX4" fmla="*/ 0 w 1569959"/>
                  <a:gd name="connsiteY4" fmla="*/ 461546 h 562088"/>
                  <a:gd name="connsiteX0" fmla="*/ 0 w 1853593"/>
                  <a:gd name="connsiteY0" fmla="*/ 440379 h 562088"/>
                  <a:gd name="connsiteX1" fmla="*/ 446117 w 1853593"/>
                  <a:gd name="connsiteY1" fmla="*/ 0 h 562088"/>
                  <a:gd name="connsiteX2" fmla="*/ 1853593 w 1853593"/>
                  <a:gd name="connsiteY2" fmla="*/ 7409 h 562088"/>
                  <a:gd name="connsiteX3" fmla="*/ 1138660 w 1853593"/>
                  <a:gd name="connsiteY3" fmla="*/ 562088 h 562088"/>
                  <a:gd name="connsiteX4" fmla="*/ 0 w 1853593"/>
                  <a:gd name="connsiteY4" fmla="*/ 440379 h 562088"/>
                  <a:gd name="connsiteX0" fmla="*/ 0 w 1853593"/>
                  <a:gd name="connsiteY0" fmla="*/ 448847 h 570556"/>
                  <a:gd name="connsiteX1" fmla="*/ 814417 w 1853593"/>
                  <a:gd name="connsiteY1" fmla="*/ 0 h 570556"/>
                  <a:gd name="connsiteX2" fmla="*/ 1853593 w 1853593"/>
                  <a:gd name="connsiteY2" fmla="*/ 15877 h 570556"/>
                  <a:gd name="connsiteX3" fmla="*/ 1138660 w 1853593"/>
                  <a:gd name="connsiteY3" fmla="*/ 570556 h 570556"/>
                  <a:gd name="connsiteX4" fmla="*/ 0 w 1853593"/>
                  <a:gd name="connsiteY4" fmla="*/ 448847 h 570556"/>
                  <a:gd name="connsiteX0" fmla="*/ 0 w 1853593"/>
                  <a:gd name="connsiteY0" fmla="*/ 474248 h 595957"/>
                  <a:gd name="connsiteX1" fmla="*/ 581584 w 1853593"/>
                  <a:gd name="connsiteY1" fmla="*/ 0 h 595957"/>
                  <a:gd name="connsiteX2" fmla="*/ 1853593 w 1853593"/>
                  <a:gd name="connsiteY2" fmla="*/ 41278 h 595957"/>
                  <a:gd name="connsiteX3" fmla="*/ 1138660 w 1853593"/>
                  <a:gd name="connsiteY3" fmla="*/ 595957 h 595957"/>
                  <a:gd name="connsiteX4" fmla="*/ 0 w 1853593"/>
                  <a:gd name="connsiteY4" fmla="*/ 474248 h 595957"/>
                  <a:gd name="connsiteX0" fmla="*/ 0 w 2022927"/>
                  <a:gd name="connsiteY0" fmla="*/ 474248 h 595957"/>
                  <a:gd name="connsiteX1" fmla="*/ 581584 w 2022927"/>
                  <a:gd name="connsiteY1" fmla="*/ 0 h 595957"/>
                  <a:gd name="connsiteX2" fmla="*/ 2022927 w 2022927"/>
                  <a:gd name="connsiteY2" fmla="*/ 172511 h 595957"/>
                  <a:gd name="connsiteX3" fmla="*/ 1138660 w 2022927"/>
                  <a:gd name="connsiteY3" fmla="*/ 595957 h 595957"/>
                  <a:gd name="connsiteX4" fmla="*/ 0 w 2022927"/>
                  <a:gd name="connsiteY4" fmla="*/ 474248 h 595957"/>
                  <a:gd name="connsiteX0" fmla="*/ 0 w 2022927"/>
                  <a:gd name="connsiteY0" fmla="*/ 474248 h 638290"/>
                  <a:gd name="connsiteX1" fmla="*/ 581584 w 2022927"/>
                  <a:gd name="connsiteY1" fmla="*/ 0 h 638290"/>
                  <a:gd name="connsiteX2" fmla="*/ 2022927 w 2022927"/>
                  <a:gd name="connsiteY2" fmla="*/ 172511 h 638290"/>
                  <a:gd name="connsiteX3" fmla="*/ 1367260 w 2022927"/>
                  <a:gd name="connsiteY3" fmla="*/ 638290 h 638290"/>
                  <a:gd name="connsiteX4" fmla="*/ 0 w 2022927"/>
                  <a:gd name="connsiteY4" fmla="*/ 474248 h 638290"/>
                  <a:gd name="connsiteX0" fmla="*/ 0 w 2103360"/>
                  <a:gd name="connsiteY0" fmla="*/ 601248 h 638290"/>
                  <a:gd name="connsiteX1" fmla="*/ 662017 w 2103360"/>
                  <a:gd name="connsiteY1" fmla="*/ 0 h 638290"/>
                  <a:gd name="connsiteX2" fmla="*/ 2103360 w 2103360"/>
                  <a:gd name="connsiteY2" fmla="*/ 172511 h 638290"/>
                  <a:gd name="connsiteX3" fmla="*/ 1447693 w 2103360"/>
                  <a:gd name="connsiteY3" fmla="*/ 638290 h 638290"/>
                  <a:gd name="connsiteX4" fmla="*/ 0 w 2103360"/>
                  <a:gd name="connsiteY4" fmla="*/ 601248 h 638290"/>
                  <a:gd name="connsiteX0" fmla="*/ 0 w 2103360"/>
                  <a:gd name="connsiteY0" fmla="*/ 571614 h 608656"/>
                  <a:gd name="connsiteX1" fmla="*/ 1313950 w 2103360"/>
                  <a:gd name="connsiteY1" fmla="*/ 0 h 608656"/>
                  <a:gd name="connsiteX2" fmla="*/ 2103360 w 2103360"/>
                  <a:gd name="connsiteY2" fmla="*/ 142877 h 608656"/>
                  <a:gd name="connsiteX3" fmla="*/ 1447693 w 2103360"/>
                  <a:gd name="connsiteY3" fmla="*/ 608656 h 608656"/>
                  <a:gd name="connsiteX4" fmla="*/ 0 w 2103360"/>
                  <a:gd name="connsiteY4" fmla="*/ 571614 h 608656"/>
                  <a:gd name="connsiteX0" fmla="*/ 0 w 2103360"/>
                  <a:gd name="connsiteY0" fmla="*/ 474247 h 511289"/>
                  <a:gd name="connsiteX1" fmla="*/ 657784 w 2103360"/>
                  <a:gd name="connsiteY1" fmla="*/ 0 h 511289"/>
                  <a:gd name="connsiteX2" fmla="*/ 2103360 w 2103360"/>
                  <a:gd name="connsiteY2" fmla="*/ 45510 h 511289"/>
                  <a:gd name="connsiteX3" fmla="*/ 1447693 w 2103360"/>
                  <a:gd name="connsiteY3" fmla="*/ 511289 h 511289"/>
                  <a:gd name="connsiteX4" fmla="*/ 0 w 2103360"/>
                  <a:gd name="connsiteY4" fmla="*/ 474247 h 511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3360" h="511289">
                    <a:moveTo>
                      <a:pt x="0" y="474247"/>
                    </a:moveTo>
                    <a:lnTo>
                      <a:pt x="657784" y="0"/>
                    </a:lnTo>
                    <a:lnTo>
                      <a:pt x="2103360" y="45510"/>
                    </a:lnTo>
                    <a:lnTo>
                      <a:pt x="1447693" y="511289"/>
                    </a:lnTo>
                    <a:lnTo>
                      <a:pt x="0" y="47424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Parallelogram 13"/>
              <p:cNvSpPr/>
              <p:nvPr/>
            </p:nvSpPr>
            <p:spPr>
              <a:xfrm rot="16200000" flipV="1">
                <a:off x="7990690" y="2843513"/>
                <a:ext cx="2509241" cy="1495669"/>
              </a:xfrm>
              <a:custGeom>
                <a:avLst/>
                <a:gdLst>
                  <a:gd name="connsiteX0" fmla="*/ 0 w 1527625"/>
                  <a:gd name="connsiteY0" fmla="*/ 417095 h 417095"/>
                  <a:gd name="connsiteX1" fmla="*/ 104274 w 1527625"/>
                  <a:gd name="connsiteY1" fmla="*/ 0 h 417095"/>
                  <a:gd name="connsiteX2" fmla="*/ 1527625 w 1527625"/>
                  <a:gd name="connsiteY2" fmla="*/ 0 h 417095"/>
                  <a:gd name="connsiteX3" fmla="*/ 1423351 w 1527625"/>
                  <a:gd name="connsiteY3" fmla="*/ 417095 h 417095"/>
                  <a:gd name="connsiteX4" fmla="*/ 0 w 1527625"/>
                  <a:gd name="connsiteY4" fmla="*/ 417095 h 417095"/>
                  <a:gd name="connsiteX0" fmla="*/ 0 w 1527625"/>
                  <a:gd name="connsiteY0" fmla="*/ 417095 h 417095"/>
                  <a:gd name="connsiteX1" fmla="*/ 104274 w 1527625"/>
                  <a:gd name="connsiteY1" fmla="*/ 0 h 417095"/>
                  <a:gd name="connsiteX2" fmla="*/ 1527625 w 1527625"/>
                  <a:gd name="connsiteY2" fmla="*/ 0 h 417095"/>
                  <a:gd name="connsiteX3" fmla="*/ 924876 w 1527625"/>
                  <a:gd name="connsiteY3" fmla="*/ 271045 h 417095"/>
                  <a:gd name="connsiteX4" fmla="*/ 0 w 1527625"/>
                  <a:gd name="connsiteY4" fmla="*/ 417095 h 417095"/>
                  <a:gd name="connsiteX0" fmla="*/ 0 w 1527625"/>
                  <a:gd name="connsiteY0" fmla="*/ 417095 h 423445"/>
                  <a:gd name="connsiteX1" fmla="*/ 104274 w 1527625"/>
                  <a:gd name="connsiteY1" fmla="*/ 0 h 423445"/>
                  <a:gd name="connsiteX2" fmla="*/ 1527625 w 1527625"/>
                  <a:gd name="connsiteY2" fmla="*/ 0 h 423445"/>
                  <a:gd name="connsiteX3" fmla="*/ 985201 w 1527625"/>
                  <a:gd name="connsiteY3" fmla="*/ 423445 h 423445"/>
                  <a:gd name="connsiteX4" fmla="*/ 0 w 1527625"/>
                  <a:gd name="connsiteY4" fmla="*/ 417095 h 423445"/>
                  <a:gd name="connsiteX0" fmla="*/ 86226 w 1423351"/>
                  <a:gd name="connsiteY0" fmla="*/ 334545 h 423445"/>
                  <a:gd name="connsiteX1" fmla="*/ 0 w 1423351"/>
                  <a:gd name="connsiteY1" fmla="*/ 0 h 423445"/>
                  <a:gd name="connsiteX2" fmla="*/ 1423351 w 1423351"/>
                  <a:gd name="connsiteY2" fmla="*/ 0 h 423445"/>
                  <a:gd name="connsiteX3" fmla="*/ 880927 w 1423351"/>
                  <a:gd name="connsiteY3" fmla="*/ 423445 h 423445"/>
                  <a:gd name="connsiteX4" fmla="*/ 86226 w 1423351"/>
                  <a:gd name="connsiteY4" fmla="*/ 334545 h 423445"/>
                  <a:gd name="connsiteX0" fmla="*/ 0 w 1524450"/>
                  <a:gd name="connsiteY0" fmla="*/ 420270 h 423445"/>
                  <a:gd name="connsiteX1" fmla="*/ 101099 w 1524450"/>
                  <a:gd name="connsiteY1" fmla="*/ 0 h 423445"/>
                  <a:gd name="connsiteX2" fmla="*/ 1524450 w 1524450"/>
                  <a:gd name="connsiteY2" fmla="*/ 0 h 423445"/>
                  <a:gd name="connsiteX3" fmla="*/ 982026 w 1524450"/>
                  <a:gd name="connsiteY3" fmla="*/ 423445 h 423445"/>
                  <a:gd name="connsiteX4" fmla="*/ 0 w 1524450"/>
                  <a:gd name="connsiteY4" fmla="*/ 420270 h 423445"/>
                  <a:gd name="connsiteX0" fmla="*/ 0 w 1524450"/>
                  <a:gd name="connsiteY0" fmla="*/ 420270 h 423445"/>
                  <a:gd name="connsiteX1" fmla="*/ 510674 w 1524450"/>
                  <a:gd name="connsiteY1" fmla="*/ 168275 h 423445"/>
                  <a:gd name="connsiteX2" fmla="*/ 1524450 w 1524450"/>
                  <a:gd name="connsiteY2" fmla="*/ 0 h 423445"/>
                  <a:gd name="connsiteX3" fmla="*/ 982026 w 1524450"/>
                  <a:gd name="connsiteY3" fmla="*/ 423445 h 423445"/>
                  <a:gd name="connsiteX4" fmla="*/ 0 w 1524450"/>
                  <a:gd name="connsiteY4" fmla="*/ 420270 h 423445"/>
                  <a:gd name="connsiteX0" fmla="*/ 0 w 1524450"/>
                  <a:gd name="connsiteY0" fmla="*/ 448846 h 452021"/>
                  <a:gd name="connsiteX1" fmla="*/ 463049 w 1524450"/>
                  <a:gd name="connsiteY1" fmla="*/ 0 h 452021"/>
                  <a:gd name="connsiteX2" fmla="*/ 1524450 w 1524450"/>
                  <a:gd name="connsiteY2" fmla="*/ 28576 h 452021"/>
                  <a:gd name="connsiteX3" fmla="*/ 982026 w 1524450"/>
                  <a:gd name="connsiteY3" fmla="*/ 452021 h 452021"/>
                  <a:gd name="connsiteX4" fmla="*/ 0 w 1524450"/>
                  <a:gd name="connsiteY4" fmla="*/ 448846 h 452021"/>
                  <a:gd name="connsiteX0" fmla="*/ 0 w 1362525"/>
                  <a:gd name="connsiteY0" fmla="*/ 531396 h 534571"/>
                  <a:gd name="connsiteX1" fmla="*/ 463049 w 1362525"/>
                  <a:gd name="connsiteY1" fmla="*/ 82550 h 534571"/>
                  <a:gd name="connsiteX2" fmla="*/ 1362525 w 1362525"/>
                  <a:gd name="connsiteY2" fmla="*/ 0 h 534571"/>
                  <a:gd name="connsiteX3" fmla="*/ 982026 w 1362525"/>
                  <a:gd name="connsiteY3" fmla="*/ 534571 h 534571"/>
                  <a:gd name="connsiteX4" fmla="*/ 0 w 1362525"/>
                  <a:gd name="connsiteY4" fmla="*/ 531396 h 534571"/>
                  <a:gd name="connsiteX0" fmla="*/ 0 w 1540325"/>
                  <a:gd name="connsiteY0" fmla="*/ 448846 h 452021"/>
                  <a:gd name="connsiteX1" fmla="*/ 463049 w 1540325"/>
                  <a:gd name="connsiteY1" fmla="*/ 0 h 452021"/>
                  <a:gd name="connsiteX2" fmla="*/ 1540325 w 1540325"/>
                  <a:gd name="connsiteY2" fmla="*/ 15875 h 452021"/>
                  <a:gd name="connsiteX3" fmla="*/ 982026 w 1540325"/>
                  <a:gd name="connsiteY3" fmla="*/ 452021 h 452021"/>
                  <a:gd name="connsiteX4" fmla="*/ 0 w 1540325"/>
                  <a:gd name="connsiteY4" fmla="*/ 448846 h 452021"/>
                  <a:gd name="connsiteX0" fmla="*/ 0 w 1870525"/>
                  <a:gd name="connsiteY0" fmla="*/ 448846 h 452021"/>
                  <a:gd name="connsiteX1" fmla="*/ 463049 w 1870525"/>
                  <a:gd name="connsiteY1" fmla="*/ 0 h 452021"/>
                  <a:gd name="connsiteX2" fmla="*/ 1870525 w 1870525"/>
                  <a:gd name="connsiteY2" fmla="*/ 7409 h 452021"/>
                  <a:gd name="connsiteX3" fmla="*/ 982026 w 1870525"/>
                  <a:gd name="connsiteY3" fmla="*/ 452021 h 452021"/>
                  <a:gd name="connsiteX4" fmla="*/ 0 w 1870525"/>
                  <a:gd name="connsiteY4" fmla="*/ 448846 h 452021"/>
                  <a:gd name="connsiteX0" fmla="*/ 0 w 1870525"/>
                  <a:gd name="connsiteY0" fmla="*/ 448846 h 562088"/>
                  <a:gd name="connsiteX1" fmla="*/ 463049 w 1870525"/>
                  <a:gd name="connsiteY1" fmla="*/ 0 h 562088"/>
                  <a:gd name="connsiteX2" fmla="*/ 1870525 w 1870525"/>
                  <a:gd name="connsiteY2" fmla="*/ 7409 h 562088"/>
                  <a:gd name="connsiteX3" fmla="*/ 1155592 w 1870525"/>
                  <a:gd name="connsiteY3" fmla="*/ 562088 h 562088"/>
                  <a:gd name="connsiteX4" fmla="*/ 0 w 1870525"/>
                  <a:gd name="connsiteY4" fmla="*/ 448846 h 562088"/>
                  <a:gd name="connsiteX0" fmla="*/ 0 w 1569959"/>
                  <a:gd name="connsiteY0" fmla="*/ 461546 h 562088"/>
                  <a:gd name="connsiteX1" fmla="*/ 162483 w 1569959"/>
                  <a:gd name="connsiteY1" fmla="*/ 0 h 562088"/>
                  <a:gd name="connsiteX2" fmla="*/ 1569959 w 1569959"/>
                  <a:gd name="connsiteY2" fmla="*/ 7409 h 562088"/>
                  <a:gd name="connsiteX3" fmla="*/ 855026 w 1569959"/>
                  <a:gd name="connsiteY3" fmla="*/ 562088 h 562088"/>
                  <a:gd name="connsiteX4" fmla="*/ 0 w 1569959"/>
                  <a:gd name="connsiteY4" fmla="*/ 461546 h 562088"/>
                  <a:gd name="connsiteX0" fmla="*/ 0 w 1853593"/>
                  <a:gd name="connsiteY0" fmla="*/ 440379 h 562088"/>
                  <a:gd name="connsiteX1" fmla="*/ 446117 w 1853593"/>
                  <a:gd name="connsiteY1" fmla="*/ 0 h 562088"/>
                  <a:gd name="connsiteX2" fmla="*/ 1853593 w 1853593"/>
                  <a:gd name="connsiteY2" fmla="*/ 7409 h 562088"/>
                  <a:gd name="connsiteX3" fmla="*/ 1138660 w 1853593"/>
                  <a:gd name="connsiteY3" fmla="*/ 562088 h 562088"/>
                  <a:gd name="connsiteX4" fmla="*/ 0 w 1853593"/>
                  <a:gd name="connsiteY4" fmla="*/ 440379 h 562088"/>
                  <a:gd name="connsiteX0" fmla="*/ 0 w 1853593"/>
                  <a:gd name="connsiteY0" fmla="*/ 448847 h 570556"/>
                  <a:gd name="connsiteX1" fmla="*/ 814417 w 1853593"/>
                  <a:gd name="connsiteY1" fmla="*/ 0 h 570556"/>
                  <a:gd name="connsiteX2" fmla="*/ 1853593 w 1853593"/>
                  <a:gd name="connsiteY2" fmla="*/ 15877 h 570556"/>
                  <a:gd name="connsiteX3" fmla="*/ 1138660 w 1853593"/>
                  <a:gd name="connsiteY3" fmla="*/ 570556 h 570556"/>
                  <a:gd name="connsiteX4" fmla="*/ 0 w 1853593"/>
                  <a:gd name="connsiteY4" fmla="*/ 448847 h 570556"/>
                  <a:gd name="connsiteX0" fmla="*/ 0 w 1853593"/>
                  <a:gd name="connsiteY0" fmla="*/ 474248 h 595957"/>
                  <a:gd name="connsiteX1" fmla="*/ 581584 w 1853593"/>
                  <a:gd name="connsiteY1" fmla="*/ 0 h 595957"/>
                  <a:gd name="connsiteX2" fmla="*/ 1853593 w 1853593"/>
                  <a:gd name="connsiteY2" fmla="*/ 41278 h 595957"/>
                  <a:gd name="connsiteX3" fmla="*/ 1138660 w 1853593"/>
                  <a:gd name="connsiteY3" fmla="*/ 595957 h 595957"/>
                  <a:gd name="connsiteX4" fmla="*/ 0 w 1853593"/>
                  <a:gd name="connsiteY4" fmla="*/ 474248 h 595957"/>
                  <a:gd name="connsiteX0" fmla="*/ 0 w 2022927"/>
                  <a:gd name="connsiteY0" fmla="*/ 474248 h 595957"/>
                  <a:gd name="connsiteX1" fmla="*/ 581584 w 2022927"/>
                  <a:gd name="connsiteY1" fmla="*/ 0 h 595957"/>
                  <a:gd name="connsiteX2" fmla="*/ 2022927 w 2022927"/>
                  <a:gd name="connsiteY2" fmla="*/ 172511 h 595957"/>
                  <a:gd name="connsiteX3" fmla="*/ 1138660 w 2022927"/>
                  <a:gd name="connsiteY3" fmla="*/ 595957 h 595957"/>
                  <a:gd name="connsiteX4" fmla="*/ 0 w 2022927"/>
                  <a:gd name="connsiteY4" fmla="*/ 474248 h 595957"/>
                  <a:gd name="connsiteX0" fmla="*/ 0 w 2022927"/>
                  <a:gd name="connsiteY0" fmla="*/ 474248 h 638290"/>
                  <a:gd name="connsiteX1" fmla="*/ 581584 w 2022927"/>
                  <a:gd name="connsiteY1" fmla="*/ 0 h 638290"/>
                  <a:gd name="connsiteX2" fmla="*/ 2022927 w 2022927"/>
                  <a:gd name="connsiteY2" fmla="*/ 172511 h 638290"/>
                  <a:gd name="connsiteX3" fmla="*/ 1367260 w 2022927"/>
                  <a:gd name="connsiteY3" fmla="*/ 638290 h 638290"/>
                  <a:gd name="connsiteX4" fmla="*/ 0 w 2022927"/>
                  <a:gd name="connsiteY4" fmla="*/ 474248 h 638290"/>
                  <a:gd name="connsiteX0" fmla="*/ 0 w 2103360"/>
                  <a:gd name="connsiteY0" fmla="*/ 601248 h 638290"/>
                  <a:gd name="connsiteX1" fmla="*/ 662017 w 2103360"/>
                  <a:gd name="connsiteY1" fmla="*/ 0 h 638290"/>
                  <a:gd name="connsiteX2" fmla="*/ 2103360 w 2103360"/>
                  <a:gd name="connsiteY2" fmla="*/ 172511 h 638290"/>
                  <a:gd name="connsiteX3" fmla="*/ 1447693 w 2103360"/>
                  <a:gd name="connsiteY3" fmla="*/ 638290 h 638290"/>
                  <a:gd name="connsiteX4" fmla="*/ 0 w 2103360"/>
                  <a:gd name="connsiteY4" fmla="*/ 601248 h 638290"/>
                  <a:gd name="connsiteX0" fmla="*/ 0 w 2103360"/>
                  <a:gd name="connsiteY0" fmla="*/ 571614 h 608656"/>
                  <a:gd name="connsiteX1" fmla="*/ 1313950 w 2103360"/>
                  <a:gd name="connsiteY1" fmla="*/ 0 h 608656"/>
                  <a:gd name="connsiteX2" fmla="*/ 2103360 w 2103360"/>
                  <a:gd name="connsiteY2" fmla="*/ 142877 h 608656"/>
                  <a:gd name="connsiteX3" fmla="*/ 1447693 w 2103360"/>
                  <a:gd name="connsiteY3" fmla="*/ 608656 h 608656"/>
                  <a:gd name="connsiteX4" fmla="*/ 0 w 2103360"/>
                  <a:gd name="connsiteY4" fmla="*/ 571614 h 608656"/>
                  <a:gd name="connsiteX0" fmla="*/ 0 w 2103360"/>
                  <a:gd name="connsiteY0" fmla="*/ 474247 h 511289"/>
                  <a:gd name="connsiteX1" fmla="*/ 657784 w 2103360"/>
                  <a:gd name="connsiteY1" fmla="*/ 0 h 511289"/>
                  <a:gd name="connsiteX2" fmla="*/ 2103360 w 2103360"/>
                  <a:gd name="connsiteY2" fmla="*/ 45510 h 511289"/>
                  <a:gd name="connsiteX3" fmla="*/ 1447693 w 2103360"/>
                  <a:gd name="connsiteY3" fmla="*/ 511289 h 511289"/>
                  <a:gd name="connsiteX4" fmla="*/ 0 w 2103360"/>
                  <a:gd name="connsiteY4" fmla="*/ 474247 h 511289"/>
                  <a:gd name="connsiteX0" fmla="*/ 0 w 2103360"/>
                  <a:gd name="connsiteY0" fmla="*/ 474247 h 1136440"/>
                  <a:gd name="connsiteX1" fmla="*/ 657784 w 2103360"/>
                  <a:gd name="connsiteY1" fmla="*/ 0 h 1136440"/>
                  <a:gd name="connsiteX2" fmla="*/ 2103360 w 2103360"/>
                  <a:gd name="connsiteY2" fmla="*/ 45510 h 1136440"/>
                  <a:gd name="connsiteX3" fmla="*/ 1102461 w 2103360"/>
                  <a:gd name="connsiteY3" fmla="*/ 1136440 h 1136440"/>
                  <a:gd name="connsiteX4" fmla="*/ 0 w 2103360"/>
                  <a:gd name="connsiteY4" fmla="*/ 474247 h 1136440"/>
                  <a:gd name="connsiteX0" fmla="*/ 0 w 2499911"/>
                  <a:gd name="connsiteY0" fmla="*/ 1113394 h 1136440"/>
                  <a:gd name="connsiteX1" fmla="*/ 1054335 w 2499911"/>
                  <a:gd name="connsiteY1" fmla="*/ 0 h 1136440"/>
                  <a:gd name="connsiteX2" fmla="*/ 2499911 w 2499911"/>
                  <a:gd name="connsiteY2" fmla="*/ 45510 h 1136440"/>
                  <a:gd name="connsiteX3" fmla="*/ 1499012 w 2499911"/>
                  <a:gd name="connsiteY3" fmla="*/ 1136440 h 1136440"/>
                  <a:gd name="connsiteX4" fmla="*/ 0 w 2499911"/>
                  <a:gd name="connsiteY4" fmla="*/ 1113394 h 1136440"/>
                  <a:gd name="connsiteX0" fmla="*/ 0 w 2499911"/>
                  <a:gd name="connsiteY0" fmla="*/ 1472623 h 1495669"/>
                  <a:gd name="connsiteX1" fmla="*/ 2127356 w 2499911"/>
                  <a:gd name="connsiteY1" fmla="*/ 0 h 1495669"/>
                  <a:gd name="connsiteX2" fmla="*/ 2499911 w 2499911"/>
                  <a:gd name="connsiteY2" fmla="*/ 404739 h 1495669"/>
                  <a:gd name="connsiteX3" fmla="*/ 1499012 w 2499911"/>
                  <a:gd name="connsiteY3" fmla="*/ 1495669 h 1495669"/>
                  <a:gd name="connsiteX4" fmla="*/ 0 w 2499911"/>
                  <a:gd name="connsiteY4" fmla="*/ 1472623 h 1495669"/>
                  <a:gd name="connsiteX0" fmla="*/ 0 w 2499911"/>
                  <a:gd name="connsiteY0" fmla="*/ 1472623 h 1495669"/>
                  <a:gd name="connsiteX1" fmla="*/ 2127356 w 2499911"/>
                  <a:gd name="connsiteY1" fmla="*/ 0 h 1495669"/>
                  <a:gd name="connsiteX2" fmla="*/ 2499911 w 2499911"/>
                  <a:gd name="connsiteY2" fmla="*/ 404739 h 1495669"/>
                  <a:gd name="connsiteX3" fmla="*/ 2116976 w 2499911"/>
                  <a:gd name="connsiteY3" fmla="*/ 825818 h 1495669"/>
                  <a:gd name="connsiteX4" fmla="*/ 1499012 w 2499911"/>
                  <a:gd name="connsiteY4" fmla="*/ 1495669 h 1495669"/>
                  <a:gd name="connsiteX5" fmla="*/ 0 w 2499911"/>
                  <a:gd name="connsiteY5" fmla="*/ 1472623 h 1495669"/>
                  <a:gd name="connsiteX0" fmla="*/ 0 w 2499911"/>
                  <a:gd name="connsiteY0" fmla="*/ 1472623 h 1495669"/>
                  <a:gd name="connsiteX1" fmla="*/ 2127356 w 2499911"/>
                  <a:gd name="connsiteY1" fmla="*/ 0 h 1495669"/>
                  <a:gd name="connsiteX2" fmla="*/ 2499911 w 2499911"/>
                  <a:gd name="connsiteY2" fmla="*/ 404739 h 1495669"/>
                  <a:gd name="connsiteX3" fmla="*/ 2275596 w 2499911"/>
                  <a:gd name="connsiteY3" fmla="*/ 947116 h 1495669"/>
                  <a:gd name="connsiteX4" fmla="*/ 1499012 w 2499911"/>
                  <a:gd name="connsiteY4" fmla="*/ 1495669 h 1495669"/>
                  <a:gd name="connsiteX5" fmla="*/ 0 w 2499911"/>
                  <a:gd name="connsiteY5" fmla="*/ 1472623 h 1495669"/>
                  <a:gd name="connsiteX0" fmla="*/ 0 w 2509241"/>
                  <a:gd name="connsiteY0" fmla="*/ 1472623 h 1495669"/>
                  <a:gd name="connsiteX1" fmla="*/ 2127356 w 2509241"/>
                  <a:gd name="connsiteY1" fmla="*/ 0 h 1495669"/>
                  <a:gd name="connsiteX2" fmla="*/ 2509241 w 2509241"/>
                  <a:gd name="connsiteY2" fmla="*/ 236788 h 1495669"/>
                  <a:gd name="connsiteX3" fmla="*/ 2275596 w 2509241"/>
                  <a:gd name="connsiteY3" fmla="*/ 947116 h 1495669"/>
                  <a:gd name="connsiteX4" fmla="*/ 1499012 w 2509241"/>
                  <a:gd name="connsiteY4" fmla="*/ 1495669 h 1495669"/>
                  <a:gd name="connsiteX5" fmla="*/ 0 w 2509241"/>
                  <a:gd name="connsiteY5" fmla="*/ 1472623 h 1495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09241" h="1495669">
                    <a:moveTo>
                      <a:pt x="0" y="1472623"/>
                    </a:moveTo>
                    <a:lnTo>
                      <a:pt x="2127356" y="0"/>
                    </a:lnTo>
                    <a:lnTo>
                      <a:pt x="2509241" y="236788"/>
                    </a:lnTo>
                    <a:lnTo>
                      <a:pt x="2275596" y="947116"/>
                    </a:lnTo>
                    <a:lnTo>
                      <a:pt x="1499012" y="1495669"/>
                    </a:lnTo>
                    <a:lnTo>
                      <a:pt x="0" y="1472623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 Diagonal Corner Rectangle 9"/>
              <p:cNvSpPr/>
              <p:nvPr/>
            </p:nvSpPr>
            <p:spPr>
              <a:xfrm flipV="1">
                <a:off x="2994937" y="3587295"/>
                <a:ext cx="1069885" cy="1266092"/>
              </a:xfrm>
              <a:prstGeom prst="round2DiagRect">
                <a:avLst>
                  <a:gd name="adj1" fmla="val 26702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 Diagonal Corner Rectangle 10"/>
              <p:cNvSpPr/>
              <p:nvPr/>
            </p:nvSpPr>
            <p:spPr>
              <a:xfrm flipV="1">
                <a:off x="4481917" y="3291133"/>
                <a:ext cx="1069885" cy="1562254"/>
              </a:xfrm>
              <a:prstGeom prst="round2DiagRect">
                <a:avLst>
                  <a:gd name="adj1" fmla="val 26702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 Diagonal Corner Rectangle 11"/>
              <p:cNvSpPr/>
              <p:nvPr/>
            </p:nvSpPr>
            <p:spPr>
              <a:xfrm flipV="1">
                <a:off x="5968897" y="2980163"/>
                <a:ext cx="1069885" cy="1873224"/>
              </a:xfrm>
              <a:prstGeom prst="round2DiagRect">
                <a:avLst>
                  <a:gd name="adj1" fmla="val 26702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 Diagonal Corner Rectangle 12"/>
              <p:cNvSpPr/>
              <p:nvPr/>
            </p:nvSpPr>
            <p:spPr>
              <a:xfrm flipV="1">
                <a:off x="7455876" y="2721021"/>
                <a:ext cx="1069885" cy="2132366"/>
              </a:xfrm>
              <a:prstGeom prst="round2DiagRect">
                <a:avLst>
                  <a:gd name="adj1" fmla="val 26702"/>
                  <a:gd name="adj2" fmla="val 0"/>
                </a:avLst>
              </a:prstGeom>
              <a:solidFill>
                <a:schemeClr val="accent4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 rot="18277536">
              <a:off x="7585691" y="2614464"/>
              <a:ext cx="1659775" cy="3293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b="1" dirty="0" err="1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Anwendung</a:t>
              </a:r>
              <a:endParaRPr lang="en-US" sz="1400" b="1" spc="2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380386" y="3588559"/>
              <a:ext cx="785793" cy="4001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pc="2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STEP 01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36815" y="3440478"/>
              <a:ext cx="785793" cy="4001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pc="2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STEP 02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386653" y="3188449"/>
              <a:ext cx="664606" cy="4001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pc="2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STEP 3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815179" y="2988394"/>
              <a:ext cx="785793" cy="4001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pc="2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STEP 04</a:t>
              </a:r>
            </a:p>
          </p:txBody>
        </p:sp>
      </p:grpSp>
      <p:sp>
        <p:nvSpPr>
          <p:cNvPr id="68" name="Title 1"/>
          <p:cNvSpPr txBox="1">
            <a:spLocks/>
          </p:cNvSpPr>
          <p:nvPr/>
        </p:nvSpPr>
        <p:spPr>
          <a:xfrm>
            <a:off x="168139" y="415133"/>
            <a:ext cx="69184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 err="1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Keras</a:t>
            </a:r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Ablauf der </a:t>
            </a:r>
            <a:r>
              <a:rPr lang="en-US" b="1" dirty="0" err="1">
                <a:latin typeface="Lato" charset="0"/>
                <a:ea typeface="Lato" charset="0"/>
                <a:cs typeface="Lato" charset="0"/>
              </a:rPr>
              <a:t>nächsten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b="1" dirty="0" err="1">
                <a:latin typeface="Lato" charset="0"/>
                <a:ea typeface="Lato" charset="0"/>
                <a:cs typeface="Lato" charset="0"/>
              </a:rPr>
              <a:t>Lektionen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852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0" y="3429000"/>
            <a:ext cx="4219104" cy="76944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Danke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fürs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zuhören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!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4085169"/>
            <a:ext cx="472440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Gleich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geht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weiter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nächsten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Thema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1" name="Title 15"/>
          <p:cNvSpPr txBox="1">
            <a:spLocks/>
          </p:cNvSpPr>
          <p:nvPr/>
        </p:nvSpPr>
        <p:spPr>
          <a:xfrm>
            <a:off x="8216539" y="1981457"/>
            <a:ext cx="2631965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8216539" y="2384816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8216539" y="2648635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27" y="1828800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8955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5">
      <a:dk1>
        <a:srgbClr val="000000"/>
      </a:dk1>
      <a:lt1>
        <a:srgbClr val="FFFFFF"/>
      </a:lt1>
      <a:dk2>
        <a:srgbClr val="2A445D"/>
      </a:dk2>
      <a:lt2>
        <a:srgbClr val="A1B1BC"/>
      </a:lt2>
      <a:accent1>
        <a:srgbClr val="BBC1CC"/>
      </a:accent1>
      <a:accent2>
        <a:srgbClr val="8A96A2"/>
      </a:accent2>
      <a:accent3>
        <a:srgbClr val="55616A"/>
      </a:accent3>
      <a:accent4>
        <a:srgbClr val="262E32"/>
      </a:accent4>
      <a:accent5>
        <a:srgbClr val="FFC700"/>
      </a:accent5>
      <a:accent6>
        <a:srgbClr val="3BB18F"/>
      </a:accent6>
      <a:hlink>
        <a:srgbClr val="0563C1"/>
      </a:hlink>
      <a:folHlink>
        <a:srgbClr val="954F72"/>
      </a:folHlink>
    </a:clrScheme>
    <a:fontScheme name="Custom 2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Ins="0" rtlCol="0">
        <a:spAutoFit/>
      </a:bodyPr>
      <a:lstStyle>
        <a:defPPr>
          <a:lnSpc>
            <a:spcPct val="125000"/>
          </a:lnSpc>
          <a:defRPr sz="1200" spc="2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Breitbild</PresentationFormat>
  <Paragraphs>31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Lato</vt:lpstr>
      <vt:lpstr>Lato Heavy</vt:lpstr>
      <vt:lpstr>Lato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Saif Al-Dilaimi</cp:lastModifiedBy>
  <cp:revision>1438</cp:revision>
  <dcterms:created xsi:type="dcterms:W3CDTF">2015-10-04T10:23:04Z</dcterms:created>
  <dcterms:modified xsi:type="dcterms:W3CDTF">2019-04-09T18:53:38Z</dcterms:modified>
</cp:coreProperties>
</file>