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64" r:id="rId2"/>
    <p:sldId id="571" r:id="rId3"/>
    <p:sldId id="572" r:id="rId4"/>
    <p:sldId id="3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6449"/>
  </p:normalViewPr>
  <p:slideViewPr>
    <p:cSldViewPr snapToObjects="1" showGuides="1">
      <p:cViewPr varScale="1">
        <p:scale>
          <a:sx n="103" d="100"/>
          <a:sy n="103" d="100"/>
        </p:scale>
        <p:origin x="120" y="35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25.11.2018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25.11.2018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25.11.2018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25.11.2018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25.11.2018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25.11.2018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25.11.2018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25.11.2018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25.11.2018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25.11.2018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25.11.2018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25.11.2018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25.11.2018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13865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 smtClean="0"/>
              <a:t>Etablierte Architekturen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235414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 smtClean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7" y="19050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de-DE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Was </a:t>
            </a:r>
            <a:r>
              <a:rPr lang="en-US" b="1" dirty="0" err="1" smtClean="0">
                <a:latin typeface="Lato" charset="0"/>
                <a:ea typeface="Lato" charset="0"/>
                <a:cs typeface="Lato" charset="0"/>
              </a:rPr>
              <a:t>sind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 smtClean="0">
                <a:latin typeface="Lato" charset="0"/>
                <a:ea typeface="Lato" charset="0"/>
                <a:cs typeface="Lato" charset="0"/>
              </a:rPr>
              <a:t>etablierte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 smtClean="0">
                <a:latin typeface="Lato" charset="0"/>
                <a:ea typeface="Lato" charset="0"/>
                <a:cs typeface="Lato" charset="0"/>
              </a:rPr>
              <a:t>Architekturen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?</a:t>
            </a:r>
            <a:endParaRPr lang="de-DE" b="1" dirty="0" smtClean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42865"/>
            <a:chOff x="1219200" y="3886199"/>
            <a:chExt cx="3429000" cy="842865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3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Vordefinierte </a:t>
              </a:r>
              <a:r>
                <a:rPr lang="de-DE" sz="2000" b="1" spc="20" dirty="0" err="1" smtClean="0">
                  <a:solidFill>
                    <a:schemeClr val="bg1"/>
                  </a:solidFill>
                </a:rPr>
                <a:t>Deep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 Learning Modelle für die Bildverarbeitung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48000"/>
            <a:ext cx="6705599" cy="843773"/>
            <a:chOff x="1219200" y="3880627"/>
            <a:chExt cx="3429000" cy="843773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3880627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Die Modelle sind auf unterschiedliche Szenarien anwendbar</a:t>
              </a:r>
              <a:endParaRPr lang="de-DE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67426"/>
            <a:ext cx="6705599" cy="861774"/>
            <a:chOff x="1219200" y="3867044"/>
            <a:chExt cx="3429000" cy="861774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3867044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Alle </a:t>
              </a:r>
              <a:r>
                <a:rPr lang="de-DE" sz="2000" b="1" spc="20" dirty="0" err="1" smtClean="0">
                  <a:solidFill>
                    <a:schemeClr val="bg1"/>
                  </a:solidFill>
                </a:rPr>
                <a:t>Layers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 eines Modells wurden mithilfe des </a:t>
              </a:r>
              <a:r>
                <a:rPr lang="de-DE" sz="2000" b="1" spc="20" dirty="0" err="1" smtClean="0">
                  <a:solidFill>
                    <a:schemeClr val="bg1"/>
                  </a:solidFill>
                </a:rPr>
                <a:t>ImageNet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 trainiert</a:t>
              </a: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4648201" y="5354933"/>
            <a:ext cx="6705599" cy="861774"/>
            <a:chOff x="1219200" y="3867044"/>
            <a:chExt cx="3429000" cy="861774"/>
          </a:xfrm>
        </p:grpSpPr>
        <p:sp>
          <p:nvSpPr>
            <p:cNvPr id="2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1618278" y="3867044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Die </a:t>
              </a:r>
              <a:r>
                <a:rPr lang="de-DE" sz="2000" b="1" spc="20" dirty="0" err="1" smtClean="0">
                  <a:solidFill>
                    <a:schemeClr val="bg1"/>
                  </a:solidFill>
                </a:rPr>
                <a:t>Weights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 der Layer werden automatisch heruntergeladen und übernommen</a:t>
              </a: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80" y="1891244"/>
            <a:ext cx="221963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1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de-DE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Die </a:t>
            </a:r>
            <a:r>
              <a:rPr lang="en-US" b="1" dirty="0" err="1" smtClean="0">
                <a:latin typeface="Lato" charset="0"/>
                <a:ea typeface="Lato" charset="0"/>
                <a:cs typeface="Lato" charset="0"/>
              </a:rPr>
              <a:t>Architekturen</a:t>
            </a:r>
            <a:endParaRPr lang="de-DE" b="1" dirty="0" smtClean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914400" y="1953103"/>
            <a:ext cx="2895599" cy="664592"/>
            <a:chOff x="1375064" y="3886199"/>
            <a:chExt cx="3273136" cy="8382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570420" y="4018192"/>
              <a:ext cx="2882425" cy="60167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000" b="1" spc="20" dirty="0" err="1" smtClean="0">
                  <a:solidFill>
                    <a:schemeClr val="bg1"/>
                  </a:solidFill>
                </a:rPr>
                <a:t>Xception</a:t>
              </a:r>
              <a:endParaRPr lang="de-DE" sz="2000" b="1" spc="2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30"/>
          <p:cNvGrpSpPr/>
          <p:nvPr/>
        </p:nvGrpSpPr>
        <p:grpSpPr>
          <a:xfrm>
            <a:off x="914400" y="3460825"/>
            <a:ext cx="2895599" cy="664592"/>
            <a:chOff x="1375064" y="3886199"/>
            <a:chExt cx="3273136" cy="8382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1570420" y="4018192"/>
              <a:ext cx="2882425" cy="60167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VGG16/19</a:t>
              </a:r>
            </a:p>
          </p:txBody>
        </p:sp>
      </p:grpSp>
      <p:grpSp>
        <p:nvGrpSpPr>
          <p:cNvPr id="26" name="Group 30"/>
          <p:cNvGrpSpPr/>
          <p:nvPr/>
        </p:nvGrpSpPr>
        <p:grpSpPr>
          <a:xfrm>
            <a:off x="914401" y="4876800"/>
            <a:ext cx="2895599" cy="664592"/>
            <a:chOff x="1375064" y="3886199"/>
            <a:chExt cx="3273136" cy="8382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7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TextBox 18"/>
            <p:cNvSpPr txBox="1"/>
            <p:nvPr/>
          </p:nvSpPr>
          <p:spPr>
            <a:xfrm>
              <a:off x="1570420" y="4018192"/>
              <a:ext cx="2882425" cy="60167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ResNet50</a:t>
              </a: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4495800" y="1953104"/>
            <a:ext cx="2895599" cy="664592"/>
            <a:chOff x="1375064" y="3886199"/>
            <a:chExt cx="3273136" cy="838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1" name="TextBox 18"/>
            <p:cNvSpPr txBox="1"/>
            <p:nvPr/>
          </p:nvSpPr>
          <p:spPr>
            <a:xfrm>
              <a:off x="1570420" y="4018192"/>
              <a:ext cx="2882425" cy="60167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InceptionV3</a:t>
              </a:r>
            </a:p>
          </p:txBody>
        </p:sp>
      </p:grpSp>
      <p:grpSp>
        <p:nvGrpSpPr>
          <p:cNvPr id="32" name="Group 30"/>
          <p:cNvGrpSpPr/>
          <p:nvPr/>
        </p:nvGrpSpPr>
        <p:grpSpPr>
          <a:xfrm>
            <a:off x="4495800" y="3460826"/>
            <a:ext cx="2895599" cy="664592"/>
            <a:chOff x="1375064" y="3886199"/>
            <a:chExt cx="3273136" cy="838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3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1570420" y="4018192"/>
              <a:ext cx="2882425" cy="60167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InceptionResNetV2</a:t>
              </a:r>
            </a:p>
          </p:txBody>
        </p:sp>
      </p:grpSp>
      <p:grpSp>
        <p:nvGrpSpPr>
          <p:cNvPr id="35" name="Group 30"/>
          <p:cNvGrpSpPr/>
          <p:nvPr/>
        </p:nvGrpSpPr>
        <p:grpSpPr>
          <a:xfrm>
            <a:off x="4495801" y="4876801"/>
            <a:ext cx="2895599" cy="664592"/>
            <a:chOff x="1375064" y="3886199"/>
            <a:chExt cx="3273136" cy="838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9" name="TextBox 18"/>
            <p:cNvSpPr txBox="1"/>
            <p:nvPr/>
          </p:nvSpPr>
          <p:spPr>
            <a:xfrm>
              <a:off x="1570420" y="4018192"/>
              <a:ext cx="2882425" cy="60167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MobileNet</a:t>
              </a:r>
            </a:p>
          </p:txBody>
        </p:sp>
      </p:grpSp>
      <p:grpSp>
        <p:nvGrpSpPr>
          <p:cNvPr id="50" name="Group 30"/>
          <p:cNvGrpSpPr/>
          <p:nvPr/>
        </p:nvGrpSpPr>
        <p:grpSpPr>
          <a:xfrm>
            <a:off x="8305800" y="1953103"/>
            <a:ext cx="2895599" cy="664592"/>
            <a:chOff x="1375064" y="3886199"/>
            <a:chExt cx="3273136" cy="838200"/>
          </a:xfrm>
          <a:solidFill>
            <a:srgbClr val="00B0F0"/>
          </a:solidFill>
        </p:grpSpPr>
        <p:sp>
          <p:nvSpPr>
            <p:cNvPr id="5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TextBox 18"/>
            <p:cNvSpPr txBox="1"/>
            <p:nvPr/>
          </p:nvSpPr>
          <p:spPr>
            <a:xfrm>
              <a:off x="1570420" y="4018192"/>
              <a:ext cx="2882425" cy="60167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DenseNet121</a:t>
              </a:r>
              <a:endParaRPr lang="de-DE" sz="2000" b="1" spc="2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8305800" y="3460825"/>
            <a:ext cx="2895599" cy="664592"/>
            <a:chOff x="1375064" y="3886199"/>
            <a:chExt cx="3273136" cy="838200"/>
          </a:xfrm>
          <a:solidFill>
            <a:srgbClr val="00B0F0"/>
          </a:solidFill>
        </p:grpSpPr>
        <p:sp>
          <p:nvSpPr>
            <p:cNvPr id="54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5" name="TextBox 18"/>
            <p:cNvSpPr txBox="1"/>
            <p:nvPr/>
          </p:nvSpPr>
          <p:spPr>
            <a:xfrm>
              <a:off x="1570420" y="4018192"/>
              <a:ext cx="2882425" cy="60167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DenseNet169</a:t>
              </a:r>
              <a:endParaRPr lang="de-DE" sz="2000" b="1" spc="2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30"/>
          <p:cNvGrpSpPr/>
          <p:nvPr/>
        </p:nvGrpSpPr>
        <p:grpSpPr>
          <a:xfrm>
            <a:off x="8305801" y="4876800"/>
            <a:ext cx="2895599" cy="664592"/>
            <a:chOff x="1375064" y="3886199"/>
            <a:chExt cx="3273136" cy="838200"/>
          </a:xfrm>
          <a:solidFill>
            <a:srgbClr val="00B0F0"/>
          </a:solidFill>
        </p:grpSpPr>
        <p:sp>
          <p:nvSpPr>
            <p:cNvPr id="57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8" name="TextBox 18"/>
            <p:cNvSpPr txBox="1"/>
            <p:nvPr/>
          </p:nvSpPr>
          <p:spPr>
            <a:xfrm>
              <a:off x="1570420" y="4018192"/>
              <a:ext cx="2882425" cy="60167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MobileNetV2</a:t>
              </a: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1295400" y="2617696"/>
            <a:ext cx="2133600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126 </a:t>
            </a:r>
            <a:r>
              <a:rPr lang="de-DE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296099" y="4125419"/>
            <a:ext cx="2133600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23/26 </a:t>
            </a:r>
            <a:r>
              <a:rPr lang="de-DE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295400" y="5544628"/>
            <a:ext cx="21336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168 </a:t>
            </a:r>
            <a:r>
              <a:rPr lang="de-DE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75402" y="2617697"/>
            <a:ext cx="21336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159 </a:t>
            </a:r>
            <a:r>
              <a:rPr lang="de-DE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4876101" y="4125420"/>
            <a:ext cx="21336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572 </a:t>
            </a:r>
            <a:r>
              <a:rPr lang="de-DE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875402" y="5544629"/>
            <a:ext cx="21336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88 </a:t>
            </a:r>
            <a:r>
              <a:rPr lang="de-DE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76239" y="2608556"/>
            <a:ext cx="21336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121 </a:t>
            </a:r>
            <a:r>
              <a:rPr lang="de-DE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676938" y="4116279"/>
            <a:ext cx="21336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169 </a:t>
            </a:r>
            <a:r>
              <a:rPr lang="de-DE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8676239" y="5535488"/>
            <a:ext cx="213360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88 </a:t>
            </a:r>
            <a:r>
              <a:rPr lang="de-DE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Layers</a:t>
            </a:r>
            <a:endParaRPr lang="de-DE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43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216539" y="2000806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 smtClean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1454</cp:revision>
  <dcterms:created xsi:type="dcterms:W3CDTF">2015-10-04T10:23:04Z</dcterms:created>
  <dcterms:modified xsi:type="dcterms:W3CDTF">2018-11-25T13:06:07Z</dcterms:modified>
</cp:coreProperties>
</file>