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722" r:id="rId3"/>
  </p:sldMasterIdLst>
  <p:notesMasterIdLst>
    <p:notesMasterId r:id="rId20"/>
  </p:notesMasterIdLst>
  <p:sldIdLst>
    <p:sldId id="2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9" r:id="rId15"/>
    <p:sldId id="378" r:id="rId16"/>
    <p:sldId id="380" r:id="rId17"/>
    <p:sldId id="38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BD8C00"/>
    <a:srgbClr val="646464"/>
    <a:srgbClr val="B83D00"/>
    <a:srgbClr val="5C1C49"/>
    <a:srgbClr val="713D04"/>
    <a:srgbClr val="3F4A13"/>
    <a:srgbClr val="052147"/>
    <a:srgbClr val="B5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5D3BB-BEE9-4CC5-A6C2-944A23BB5DE8}" v="41" dt="2023-05-26T23:04:26.32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786" y="82"/>
      </p:cViewPr>
      <p:guideLst>
        <p:guide orient="horz" pos="2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-Wahaibi, Saif" userId="9b4d22f5-4012-4ac3-8f0d-edc79b0fbd28" providerId="ADAL" clId="{C6BF005C-60D2-4F51-B05A-531E2D5B6EE5}"/>
    <pc:docChg chg="undo redo custSel addSld delSld modSld">
      <pc:chgData name="Al-Wahaibi, Saif" userId="9b4d22f5-4012-4ac3-8f0d-edc79b0fbd28" providerId="ADAL" clId="{C6BF005C-60D2-4F51-B05A-531E2D5B6EE5}" dt="2022-09-07T18:59:40.308" v="1850" actId="478"/>
      <pc:docMkLst>
        <pc:docMk/>
      </pc:docMkLst>
      <pc:sldChg chg="modSp mod">
        <pc:chgData name="Al-Wahaibi, Saif" userId="9b4d22f5-4012-4ac3-8f0d-edc79b0fbd28" providerId="ADAL" clId="{C6BF005C-60D2-4F51-B05A-531E2D5B6EE5}" dt="2022-09-05T16:47:08.076" v="24" actId="20577"/>
        <pc:sldMkLst>
          <pc:docMk/>
          <pc:sldMk cId="0" sldId="267"/>
        </pc:sldMkLst>
        <pc:spChg chg="mod">
          <ac:chgData name="Al-Wahaibi, Saif" userId="9b4d22f5-4012-4ac3-8f0d-edc79b0fbd28" providerId="ADAL" clId="{C6BF005C-60D2-4F51-B05A-531E2D5B6EE5}" dt="2022-09-05T16:47:08.076" v="24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C6BF005C-60D2-4F51-B05A-531E2D5B6EE5}" dt="2022-09-05T16:46:19.519" v="19" actId="313"/>
          <ac:spMkLst>
            <pc:docMk/>
            <pc:sldMk cId="0" sldId="267"/>
            <ac:spMk id="23556" creationId="{00000000-0000-0000-0000-000000000000}"/>
          </ac:spMkLst>
        </pc:spChg>
      </pc:sldChg>
      <pc:sldChg chg="del">
        <pc:chgData name="Al-Wahaibi, Saif" userId="9b4d22f5-4012-4ac3-8f0d-edc79b0fbd28" providerId="ADAL" clId="{C6BF005C-60D2-4F51-B05A-531E2D5B6EE5}" dt="2022-09-05T16:47:21.718" v="25" actId="47"/>
        <pc:sldMkLst>
          <pc:docMk/>
          <pc:sldMk cId="2869334499" sldId="291"/>
        </pc:sldMkLst>
      </pc:sldChg>
      <pc:sldChg chg="del">
        <pc:chgData name="Al-Wahaibi, Saif" userId="9b4d22f5-4012-4ac3-8f0d-edc79b0fbd28" providerId="ADAL" clId="{C6BF005C-60D2-4F51-B05A-531E2D5B6EE5}" dt="2022-09-05T16:47:22.977" v="27" actId="47"/>
        <pc:sldMkLst>
          <pc:docMk/>
          <pc:sldMk cId="2108897625" sldId="293"/>
        </pc:sldMkLst>
      </pc:sldChg>
      <pc:sldChg chg="del">
        <pc:chgData name="Al-Wahaibi, Saif" userId="9b4d22f5-4012-4ac3-8f0d-edc79b0fbd28" providerId="ADAL" clId="{C6BF005C-60D2-4F51-B05A-531E2D5B6EE5}" dt="2022-09-05T16:47:22.384" v="26" actId="47"/>
        <pc:sldMkLst>
          <pc:docMk/>
          <pc:sldMk cId="2318498415" sldId="309"/>
        </pc:sldMkLst>
      </pc:sldChg>
      <pc:sldChg chg="del">
        <pc:chgData name="Al-Wahaibi, Saif" userId="9b4d22f5-4012-4ac3-8f0d-edc79b0fbd28" providerId="ADAL" clId="{C6BF005C-60D2-4F51-B05A-531E2D5B6EE5}" dt="2022-09-05T16:47:23.602" v="28" actId="47"/>
        <pc:sldMkLst>
          <pc:docMk/>
          <pc:sldMk cId="3904651008" sldId="310"/>
        </pc:sldMkLst>
      </pc:sldChg>
      <pc:sldChg chg="del">
        <pc:chgData name="Al-Wahaibi, Saif" userId="9b4d22f5-4012-4ac3-8f0d-edc79b0fbd28" providerId="ADAL" clId="{C6BF005C-60D2-4F51-B05A-531E2D5B6EE5}" dt="2022-09-05T16:47:24.130" v="29" actId="47"/>
        <pc:sldMkLst>
          <pc:docMk/>
          <pc:sldMk cId="2456424038" sldId="311"/>
        </pc:sldMkLst>
      </pc:sldChg>
      <pc:sldChg chg="del">
        <pc:chgData name="Al-Wahaibi, Saif" userId="9b4d22f5-4012-4ac3-8f0d-edc79b0fbd28" providerId="ADAL" clId="{C6BF005C-60D2-4F51-B05A-531E2D5B6EE5}" dt="2022-09-05T16:47:24.737" v="30" actId="47"/>
        <pc:sldMkLst>
          <pc:docMk/>
          <pc:sldMk cId="3974081185" sldId="312"/>
        </pc:sldMkLst>
      </pc:sldChg>
      <pc:sldChg chg="addSp delSp modSp add del mod">
        <pc:chgData name="Al-Wahaibi, Saif" userId="9b4d22f5-4012-4ac3-8f0d-edc79b0fbd28" providerId="ADAL" clId="{C6BF005C-60D2-4F51-B05A-531E2D5B6EE5}" dt="2022-09-05T20:35:30.449" v="615" actId="47"/>
        <pc:sldMkLst>
          <pc:docMk/>
          <pc:sldMk cId="1568606248" sldId="313"/>
        </pc:sldMkLst>
        <pc:spChg chg="add del mod">
          <ac:chgData name="Al-Wahaibi, Saif" userId="9b4d22f5-4012-4ac3-8f0d-edc79b0fbd28" providerId="ADAL" clId="{C6BF005C-60D2-4F51-B05A-531E2D5B6EE5}" dt="2022-09-05T19:28:03.529" v="60" actId="478"/>
          <ac:spMkLst>
            <pc:docMk/>
            <pc:sldMk cId="1568606248" sldId="313"/>
            <ac:spMk id="2" creationId="{6EFAB437-1AB2-4947-AF1A-32E3FE98A66A}"/>
          </ac:spMkLst>
        </pc:spChg>
        <pc:spChg chg="mod">
          <ac:chgData name="Al-Wahaibi, Saif" userId="9b4d22f5-4012-4ac3-8f0d-edc79b0fbd28" providerId="ADAL" clId="{C6BF005C-60D2-4F51-B05A-531E2D5B6EE5}" dt="2022-09-05T16:48:45.944" v="54" actId="20577"/>
          <ac:spMkLst>
            <pc:docMk/>
            <pc:sldMk cId="1568606248" sldId="313"/>
            <ac:spMk id="8" creationId="{24979B02-BC2E-4B0E-BF68-5854E38DF1E5}"/>
          </ac:spMkLst>
        </pc:spChg>
        <pc:picChg chg="del">
          <ac:chgData name="Al-Wahaibi, Saif" userId="9b4d22f5-4012-4ac3-8f0d-edc79b0fbd28" providerId="ADAL" clId="{C6BF005C-60D2-4F51-B05A-531E2D5B6EE5}" dt="2022-09-05T16:48:49.210" v="55" actId="478"/>
          <ac:picMkLst>
            <pc:docMk/>
            <pc:sldMk cId="1568606248" sldId="313"/>
            <ac:picMk id="3" creationId="{21CD4D23-E418-4E42-BE98-0F840280C0E6}"/>
          </ac:picMkLst>
        </pc:picChg>
        <pc:picChg chg="add mod">
          <ac:chgData name="Al-Wahaibi, Saif" userId="9b4d22f5-4012-4ac3-8f0d-edc79b0fbd28" providerId="ADAL" clId="{C6BF005C-60D2-4F51-B05A-531E2D5B6EE5}" dt="2022-09-05T19:28:26.565" v="68" actId="1076"/>
          <ac:picMkLst>
            <pc:docMk/>
            <pc:sldMk cId="1568606248" sldId="313"/>
            <ac:picMk id="5" creationId="{3D137861-64D4-42ED-9432-F10376BCEA57}"/>
          </ac:picMkLst>
        </pc:picChg>
        <pc:picChg chg="add del mod">
          <ac:chgData name="Al-Wahaibi, Saif" userId="9b4d22f5-4012-4ac3-8f0d-edc79b0fbd28" providerId="ADAL" clId="{C6BF005C-60D2-4F51-B05A-531E2D5B6EE5}" dt="2022-09-05T19:29:50.114" v="74" actId="478"/>
          <ac:picMkLst>
            <pc:docMk/>
            <pc:sldMk cId="1568606248" sldId="313"/>
            <ac:picMk id="7" creationId="{63F40759-8A03-4305-8EB0-EA46030102AD}"/>
          </ac:picMkLst>
        </pc:picChg>
        <pc:picChg chg="add mod">
          <ac:chgData name="Al-Wahaibi, Saif" userId="9b4d22f5-4012-4ac3-8f0d-edc79b0fbd28" providerId="ADAL" clId="{C6BF005C-60D2-4F51-B05A-531E2D5B6EE5}" dt="2022-09-05T19:30:23.564" v="79" actId="1076"/>
          <ac:picMkLst>
            <pc:docMk/>
            <pc:sldMk cId="1568606248" sldId="313"/>
            <ac:picMk id="10" creationId="{D0958278-71B5-4091-8CDB-9B6B47467E44}"/>
          </ac:picMkLst>
        </pc:picChg>
      </pc:sldChg>
      <pc:sldChg chg="addSp delSp modSp del mod">
        <pc:chgData name="Al-Wahaibi, Saif" userId="9b4d22f5-4012-4ac3-8f0d-edc79b0fbd28" providerId="ADAL" clId="{C6BF005C-60D2-4F51-B05A-531E2D5B6EE5}" dt="2022-09-06T00:30:51.912" v="1014" actId="47"/>
        <pc:sldMkLst>
          <pc:docMk/>
          <pc:sldMk cId="4103353072" sldId="314"/>
        </pc:sldMkLst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2" creationId="{F6C2F23A-B356-4459-8891-8E1BC1D8C6D5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3" creationId="{3C7D937C-7F43-4ED4-B85C-65B1CC42AE1F}"/>
          </ac:spMkLst>
        </pc:spChg>
        <pc:spChg chg="add del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4" creationId="{26FF4F5D-3234-4399-A7C7-DD91093FDA67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6" creationId="{425451A5-6B92-4561-BF58-83C3847403C0}"/>
          </ac:spMkLst>
        </pc:spChg>
        <pc:spChg chg="add del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7" creationId="{790E6EA0-4206-48A6-85AE-E7064F0EFD1D}"/>
          </ac:spMkLst>
        </pc:spChg>
        <pc:spChg chg="add del mod ord">
          <ac:chgData name="Al-Wahaibi, Saif" userId="9b4d22f5-4012-4ac3-8f0d-edc79b0fbd28" providerId="ADAL" clId="{C6BF005C-60D2-4F51-B05A-531E2D5B6EE5}" dt="2022-09-05T19:43:35.044" v="183" actId="478"/>
          <ac:spMkLst>
            <pc:docMk/>
            <pc:sldMk cId="4103353072" sldId="314"/>
            <ac:spMk id="11" creationId="{4B961470-7812-4EA8-B676-63819EFF896A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2" creationId="{539866AD-02BB-4AEA-9240-0BED2E5F0783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3" creationId="{FEA7F410-270B-4685-83EE-537777D5FF12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4" creationId="{1401F7D4-73AE-4576-9FC5-5CC043B5AAD4}"/>
          </ac:spMkLst>
        </pc:spChg>
        <pc:spChg chg="add del mod ord">
          <ac:chgData name="Al-Wahaibi, Saif" userId="9b4d22f5-4012-4ac3-8f0d-edc79b0fbd28" providerId="ADAL" clId="{C6BF005C-60D2-4F51-B05A-531E2D5B6EE5}" dt="2022-09-05T19:43:37.170" v="185" actId="478"/>
          <ac:spMkLst>
            <pc:docMk/>
            <pc:sldMk cId="4103353072" sldId="314"/>
            <ac:spMk id="15" creationId="{49729211-D1D5-411E-A82D-29F73A773401}"/>
          </ac:spMkLst>
        </pc:spChg>
        <pc:spChg chg="add del mod ord">
          <ac:chgData name="Al-Wahaibi, Saif" userId="9b4d22f5-4012-4ac3-8f0d-edc79b0fbd28" providerId="ADAL" clId="{C6BF005C-60D2-4F51-B05A-531E2D5B6EE5}" dt="2022-09-05T19:43:36.373" v="184" actId="478"/>
          <ac:spMkLst>
            <pc:docMk/>
            <pc:sldMk cId="4103353072" sldId="314"/>
            <ac:spMk id="16" creationId="{C3118AD6-8FC6-4878-927A-757BBFDBA72F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7" creationId="{5D5B6320-928E-4A20-B586-62B7F03743F5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29" creationId="{50FC14D9-6B37-439E-8AFB-00D9040478C2}"/>
          </ac:spMkLst>
        </pc:spChg>
        <pc:spChg chg="add del mod topLvl">
          <ac:chgData name="Al-Wahaibi, Saif" userId="9b4d22f5-4012-4ac3-8f0d-edc79b0fbd28" providerId="ADAL" clId="{C6BF005C-60D2-4F51-B05A-531E2D5B6EE5}" dt="2022-09-05T19:52:59.185" v="281" actId="478"/>
          <ac:spMkLst>
            <pc:docMk/>
            <pc:sldMk cId="4103353072" sldId="314"/>
            <ac:spMk id="45" creationId="{C2C8876B-E9CE-40E6-BE36-205C8D8DF183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46" creationId="{081310D0-7B65-43BB-AD47-4A12B516561F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47" creationId="{3CA6BADC-EB5A-4CA8-AC63-DBDA52F73666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48" creationId="{0A3F622B-1DB3-4E9F-AD0B-F938BCADA9C4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51" creationId="{E1687401-637D-4382-A128-9C6BFE3D8F58}"/>
          </ac:spMkLst>
        </pc:spChg>
        <pc:spChg chg="add del mod">
          <ac:chgData name="Al-Wahaibi, Saif" userId="9b4d22f5-4012-4ac3-8f0d-edc79b0fbd28" providerId="ADAL" clId="{C6BF005C-60D2-4F51-B05A-531E2D5B6EE5}" dt="2022-09-05T19:52:23.575" v="271"/>
          <ac:spMkLst>
            <pc:docMk/>
            <pc:sldMk cId="4103353072" sldId="314"/>
            <ac:spMk id="61" creationId="{DDD55176-1140-4E5B-B47C-76A9CA5FEA3D}"/>
          </ac:spMkLst>
        </pc:spChg>
        <pc:spChg chg="add del mod">
          <ac:chgData name="Al-Wahaibi, Saif" userId="9b4d22f5-4012-4ac3-8f0d-edc79b0fbd28" providerId="ADAL" clId="{C6BF005C-60D2-4F51-B05A-531E2D5B6EE5}" dt="2022-09-05T19:52:21.718" v="269"/>
          <ac:spMkLst>
            <pc:docMk/>
            <pc:sldMk cId="4103353072" sldId="314"/>
            <ac:spMk id="62" creationId="{DE74152A-4EC5-4356-9044-1B2ABE463704}"/>
          </ac:spMkLst>
        </pc:spChg>
        <pc:spChg chg="add del mod">
          <ac:chgData name="Al-Wahaibi, Saif" userId="9b4d22f5-4012-4ac3-8f0d-edc79b0fbd28" providerId="ADAL" clId="{C6BF005C-60D2-4F51-B05A-531E2D5B6EE5}" dt="2022-09-05T19:52:20.587" v="267"/>
          <ac:spMkLst>
            <pc:docMk/>
            <pc:sldMk cId="4103353072" sldId="314"/>
            <ac:spMk id="63" creationId="{66E59036-4013-4160-AB10-00167DCFAC56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68" creationId="{9CB3EAF3-0FB7-49D4-9145-3FC8DA3382F8}"/>
          </ac:spMkLst>
        </pc:spChg>
        <pc:spChg chg="add del mod topLvl">
          <ac:chgData name="Al-Wahaibi, Saif" userId="9b4d22f5-4012-4ac3-8f0d-edc79b0fbd28" providerId="ADAL" clId="{C6BF005C-60D2-4F51-B05A-531E2D5B6EE5}" dt="2022-09-05T20:15:55.798" v="450" actId="478"/>
          <ac:spMkLst>
            <pc:docMk/>
            <pc:sldMk cId="4103353072" sldId="314"/>
            <ac:spMk id="83" creationId="{50DABA8C-CC96-42DE-9142-825CECAD7904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11" creationId="{196A6E89-EED3-4BEA-A3FC-F039F57DB377}"/>
          </ac:spMkLst>
        </pc:spChg>
        <pc:spChg chg="add mod ord topLvl">
          <ac:chgData name="Al-Wahaibi, Saif" userId="9b4d22f5-4012-4ac3-8f0d-edc79b0fbd28" providerId="ADAL" clId="{C6BF005C-60D2-4F51-B05A-531E2D5B6EE5}" dt="2022-09-05T20:33:43.629" v="614" actId="167"/>
          <ac:spMkLst>
            <pc:docMk/>
            <pc:sldMk cId="4103353072" sldId="314"/>
            <ac:spMk id="112" creationId="{A2658FBE-E6EC-48CA-AD7A-EE6CF944122B}"/>
          </ac:spMkLst>
        </pc:spChg>
        <pc:spChg chg="add del mod">
          <ac:chgData name="Al-Wahaibi, Saif" userId="9b4d22f5-4012-4ac3-8f0d-edc79b0fbd28" providerId="ADAL" clId="{C6BF005C-60D2-4F51-B05A-531E2D5B6EE5}" dt="2022-09-05T20:14:46.021" v="441" actId="478"/>
          <ac:spMkLst>
            <pc:docMk/>
            <pc:sldMk cId="4103353072" sldId="314"/>
            <ac:spMk id="113" creationId="{59587B2F-48E3-41A3-9764-081A2455423A}"/>
          </ac:spMkLst>
        </pc:spChg>
        <pc:spChg chg="add del mod">
          <ac:chgData name="Al-Wahaibi, Saif" userId="9b4d22f5-4012-4ac3-8f0d-edc79b0fbd28" providerId="ADAL" clId="{C6BF005C-60D2-4F51-B05A-531E2D5B6EE5}" dt="2022-09-05T20:14:45.252" v="440" actId="478"/>
          <ac:spMkLst>
            <pc:docMk/>
            <pc:sldMk cId="4103353072" sldId="314"/>
            <ac:spMk id="114" creationId="{FCC6CA00-8493-4A54-A020-534A8FD345AD}"/>
          </ac:spMkLst>
        </pc:spChg>
        <pc:spChg chg="add del mod">
          <ac:chgData name="Al-Wahaibi, Saif" userId="9b4d22f5-4012-4ac3-8f0d-edc79b0fbd28" providerId="ADAL" clId="{C6BF005C-60D2-4F51-B05A-531E2D5B6EE5}" dt="2022-09-05T20:14:44.184" v="439" actId="478"/>
          <ac:spMkLst>
            <pc:docMk/>
            <pc:sldMk cId="4103353072" sldId="314"/>
            <ac:spMk id="115" creationId="{A300CFCB-83A8-4FE4-9565-B6CAD46DA2E4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16" creationId="{3D793155-3ED2-4712-A712-DA072F01B004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17" creationId="{CB1860F5-258D-4059-8AE6-0FFE785E2E62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18" creationId="{633341F5-7134-48E8-851E-FF48959BACCA}"/>
          </ac:spMkLst>
        </pc:spChg>
        <pc:spChg chg="add del mod">
          <ac:chgData name="Al-Wahaibi, Saif" userId="9b4d22f5-4012-4ac3-8f0d-edc79b0fbd28" providerId="ADAL" clId="{C6BF005C-60D2-4F51-B05A-531E2D5B6EE5}" dt="2022-09-05T20:15:38.662" v="446" actId="478"/>
          <ac:spMkLst>
            <pc:docMk/>
            <pc:sldMk cId="4103353072" sldId="314"/>
            <ac:spMk id="119" creationId="{37491EC4-6386-4E04-80C5-235E95E90146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20" creationId="{1502D87F-D0C0-4653-8118-C0D057CDFFEB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21" creationId="{E1309417-F422-4E77-83F4-6CA4A4BAB32F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22" creationId="{3BD71DFF-7E60-42A4-BB79-61A77C62544F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23" creationId="{9F32CD92-D6AA-468E-911E-651F056D6CE3}"/>
          </ac:spMkLst>
        </pc:spChg>
        <pc:spChg chg="add del mod">
          <ac:chgData name="Al-Wahaibi, Saif" userId="9b4d22f5-4012-4ac3-8f0d-edc79b0fbd28" providerId="ADAL" clId="{C6BF005C-60D2-4F51-B05A-531E2D5B6EE5}" dt="2022-09-05T20:17:18.918" v="462" actId="478"/>
          <ac:spMkLst>
            <pc:docMk/>
            <pc:sldMk cId="4103353072" sldId="314"/>
            <ac:spMk id="124" creationId="{64F4DC15-1586-403E-BC73-9C9DC07A6103}"/>
          </ac:spMkLst>
        </pc:spChg>
        <pc:spChg chg="add del mod">
          <ac:chgData name="Al-Wahaibi, Saif" userId="9b4d22f5-4012-4ac3-8f0d-edc79b0fbd28" providerId="ADAL" clId="{C6BF005C-60D2-4F51-B05A-531E2D5B6EE5}" dt="2022-09-05T20:17:25.508" v="465" actId="478"/>
          <ac:spMkLst>
            <pc:docMk/>
            <pc:sldMk cId="4103353072" sldId="314"/>
            <ac:spMk id="125" creationId="{C44958DE-0B61-4386-8609-7D807BC55B0E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26" creationId="{6485D4AB-AEAB-45F1-87B4-8A5E05F2CA93}"/>
          </ac:spMkLst>
        </pc:spChg>
        <pc:spChg chg="add del mod ord">
          <ac:chgData name="Al-Wahaibi, Saif" userId="9b4d22f5-4012-4ac3-8f0d-edc79b0fbd28" providerId="ADAL" clId="{C6BF005C-60D2-4F51-B05A-531E2D5B6EE5}" dt="2022-09-05T20:21:26.165" v="523"/>
          <ac:spMkLst>
            <pc:docMk/>
            <pc:sldMk cId="4103353072" sldId="314"/>
            <ac:spMk id="140" creationId="{0922BCD4-01D4-4E93-8B34-FAC99CEA97FD}"/>
          </ac:spMkLst>
        </pc:spChg>
        <pc:spChg chg="add del mod">
          <ac:chgData name="Al-Wahaibi, Saif" userId="9b4d22f5-4012-4ac3-8f0d-edc79b0fbd28" providerId="ADAL" clId="{C6BF005C-60D2-4F51-B05A-531E2D5B6EE5}" dt="2022-09-05T20:21:21.578" v="516"/>
          <ac:spMkLst>
            <pc:docMk/>
            <pc:sldMk cId="4103353072" sldId="314"/>
            <ac:spMk id="144" creationId="{232A0D45-BC88-45A8-92AA-442421062719}"/>
          </ac:spMkLst>
        </pc:spChg>
        <pc:spChg chg="add del mod">
          <ac:chgData name="Al-Wahaibi, Saif" userId="9b4d22f5-4012-4ac3-8f0d-edc79b0fbd28" providerId="ADAL" clId="{C6BF005C-60D2-4F51-B05A-531E2D5B6EE5}" dt="2022-09-05T20:21:16.697" v="508"/>
          <ac:spMkLst>
            <pc:docMk/>
            <pc:sldMk cId="4103353072" sldId="314"/>
            <ac:spMk id="148" creationId="{1E13FCFA-87FB-4E9F-B345-96548302F353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52" creationId="{5CBDCEF2-7B85-440E-9923-5A2F8A3E67A0}"/>
          </ac:spMkLst>
        </pc:spChg>
        <pc:spChg chg="add mo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59" creationId="{5BEE7E5E-096A-4421-9E0E-A571081F7803}"/>
          </ac:spMkLst>
        </pc:spChg>
        <pc:spChg chg="add mod ord topLvl">
          <ac:chgData name="Al-Wahaibi, Saif" userId="9b4d22f5-4012-4ac3-8f0d-edc79b0fbd28" providerId="ADAL" clId="{C6BF005C-60D2-4F51-B05A-531E2D5B6EE5}" dt="2022-09-05T20:33:39.917" v="613" actId="165"/>
          <ac:spMkLst>
            <pc:docMk/>
            <pc:sldMk cId="4103353072" sldId="314"/>
            <ac:spMk id="166" creationId="{4635CD03-A712-448B-BB14-0FB370A21AAA}"/>
          </ac:spMkLst>
        </pc:spChg>
        <pc:spChg chg="add mod">
          <ac:chgData name="Al-Wahaibi, Saif" userId="9b4d22f5-4012-4ac3-8f0d-edc79b0fbd28" providerId="ADAL" clId="{C6BF005C-60D2-4F51-B05A-531E2D5B6EE5}" dt="2022-09-05T20:37:11.461" v="644" actId="1076"/>
          <ac:spMkLst>
            <pc:docMk/>
            <pc:sldMk cId="4103353072" sldId="314"/>
            <ac:spMk id="186" creationId="{E892B6C5-E8FD-45D5-9CDD-AE110AFA99A0}"/>
          </ac:spMkLst>
        </pc:spChg>
        <pc:spChg chg="add mod">
          <ac:chgData name="Al-Wahaibi, Saif" userId="9b4d22f5-4012-4ac3-8f0d-edc79b0fbd28" providerId="ADAL" clId="{C6BF005C-60D2-4F51-B05A-531E2D5B6EE5}" dt="2022-09-05T20:46:01.574" v="655" actId="20577"/>
          <ac:spMkLst>
            <pc:docMk/>
            <pc:sldMk cId="4103353072" sldId="314"/>
            <ac:spMk id="187" creationId="{9C52EB03-3022-41C7-8FD3-65C9E65AC15E}"/>
          </ac:spMkLst>
        </pc:spChg>
        <pc:spChg chg="add mod">
          <ac:chgData name="Al-Wahaibi, Saif" userId="9b4d22f5-4012-4ac3-8f0d-edc79b0fbd28" providerId="ADAL" clId="{C6BF005C-60D2-4F51-B05A-531E2D5B6EE5}" dt="2022-09-05T20:55:48.193" v="706" actId="1076"/>
          <ac:spMkLst>
            <pc:docMk/>
            <pc:sldMk cId="4103353072" sldId="314"/>
            <ac:spMk id="188" creationId="{18E9BA65-E912-4A59-A9A5-29086DB91FD0}"/>
          </ac:spMkLst>
        </pc:spChg>
        <pc:spChg chg="add mod">
          <ac:chgData name="Al-Wahaibi, Saif" userId="9b4d22f5-4012-4ac3-8f0d-edc79b0fbd28" providerId="ADAL" clId="{C6BF005C-60D2-4F51-B05A-531E2D5B6EE5}" dt="2022-09-05T20:55:36.066" v="705" actId="14100"/>
          <ac:spMkLst>
            <pc:docMk/>
            <pc:sldMk cId="4103353072" sldId="314"/>
            <ac:spMk id="189" creationId="{45C70F89-0C4E-43DB-9A39-3D77A099744D}"/>
          </ac:spMkLst>
        </pc:spChg>
        <pc:spChg chg="add mod">
          <ac:chgData name="Al-Wahaibi, Saif" userId="9b4d22f5-4012-4ac3-8f0d-edc79b0fbd28" providerId="ADAL" clId="{C6BF005C-60D2-4F51-B05A-531E2D5B6EE5}" dt="2022-09-05T20:55:08.162" v="683" actId="1076"/>
          <ac:spMkLst>
            <pc:docMk/>
            <pc:sldMk cId="4103353072" sldId="314"/>
            <ac:spMk id="190" creationId="{B45E3A67-2AA6-40C6-8EC0-F8F7116E4704}"/>
          </ac:spMkLst>
        </pc:spChg>
        <pc:grpChg chg="add del mod">
          <ac:chgData name="Al-Wahaibi, Saif" userId="9b4d22f5-4012-4ac3-8f0d-edc79b0fbd28" providerId="ADAL" clId="{C6BF005C-60D2-4F51-B05A-531E2D5B6EE5}" dt="2022-09-05T19:51:30.139" v="255" actId="165"/>
          <ac:grpSpMkLst>
            <pc:docMk/>
            <pc:sldMk cId="4103353072" sldId="314"/>
            <ac:grpSpMk id="52" creationId="{ED9DF717-07D2-494A-8781-67DF8CAF7EC4}"/>
          </ac:grpSpMkLst>
        </pc:grpChg>
        <pc:grpChg chg="add del mod">
          <ac:chgData name="Al-Wahaibi, Saif" userId="9b4d22f5-4012-4ac3-8f0d-edc79b0fbd28" providerId="ADAL" clId="{C6BF005C-60D2-4F51-B05A-531E2D5B6EE5}" dt="2022-09-05T20:13:12.056" v="357" actId="165"/>
          <ac:grpSpMkLst>
            <pc:docMk/>
            <pc:sldMk cId="4103353072" sldId="314"/>
            <ac:grpSpMk id="110" creationId="{2FB47C0B-0BDF-4DE6-B766-884F72DEDB69}"/>
          </ac:grpSpMkLst>
        </pc:grpChg>
        <pc:grpChg chg="add del mod">
          <ac:chgData name="Al-Wahaibi, Saif" userId="9b4d22f5-4012-4ac3-8f0d-edc79b0fbd28" providerId="ADAL" clId="{C6BF005C-60D2-4F51-B05A-531E2D5B6EE5}" dt="2022-09-05T20:33:39.917" v="613" actId="165"/>
          <ac:grpSpMkLst>
            <pc:docMk/>
            <pc:sldMk cId="4103353072" sldId="314"/>
            <ac:grpSpMk id="185" creationId="{FB69C6B3-F15A-4876-B0E1-09C0FD878F46}"/>
          </ac:grpSpMkLst>
        </pc:grpChg>
        <pc:picChg chg="del mod">
          <ac:chgData name="Al-Wahaibi, Saif" userId="9b4d22f5-4012-4ac3-8f0d-edc79b0fbd28" providerId="ADAL" clId="{C6BF005C-60D2-4F51-B05A-531E2D5B6EE5}" dt="2022-09-05T20:01:35.795" v="301" actId="478"/>
          <ac:picMkLst>
            <pc:docMk/>
            <pc:sldMk cId="4103353072" sldId="314"/>
            <ac:picMk id="5" creationId="{3D137861-64D4-42ED-9432-F10376BCEA57}"/>
          </ac:picMkLst>
        </pc:picChg>
        <pc:picChg chg="del mod">
          <ac:chgData name="Al-Wahaibi, Saif" userId="9b4d22f5-4012-4ac3-8f0d-edc79b0fbd28" providerId="ADAL" clId="{C6BF005C-60D2-4F51-B05A-531E2D5B6EE5}" dt="2022-09-05T20:01:36.613" v="302" actId="478"/>
          <ac:picMkLst>
            <pc:docMk/>
            <pc:sldMk cId="4103353072" sldId="314"/>
            <ac:picMk id="10" creationId="{D0958278-71B5-4091-8CDB-9B6B47467E44}"/>
          </ac:picMkLst>
        </pc:picChg>
        <pc:cxnChg chg="add del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8" creationId="{550A5325-08CB-4A70-8818-0769A97BDBC9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9" creationId="{76B97060-A6CC-4881-9407-CA97B43F016C}"/>
          </ac:cxnSpMkLst>
        </pc:cxnChg>
        <pc:cxnChg chg="add del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22" creationId="{522BA9AF-B939-4D59-86C8-895E76EB62D0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25" creationId="{55C703E8-FBAA-4F7B-8541-B28799EE5A3E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30" creationId="{5D241601-D490-4F1C-AC3D-ACD8FC8D93F2}"/>
          </ac:cxnSpMkLst>
        </pc:cxnChg>
        <pc:cxnChg chg="add del mod">
          <ac:chgData name="Al-Wahaibi, Saif" userId="9b4d22f5-4012-4ac3-8f0d-edc79b0fbd28" providerId="ADAL" clId="{C6BF005C-60D2-4F51-B05A-531E2D5B6EE5}" dt="2022-09-05T19:47:58.678" v="240" actId="478"/>
          <ac:cxnSpMkLst>
            <pc:docMk/>
            <pc:sldMk cId="4103353072" sldId="314"/>
            <ac:cxnSpMk id="33" creationId="{19158BAF-EF08-48B6-908D-F12780F7FDFF}"/>
          </ac:cxnSpMkLst>
        </pc:cxnChg>
        <pc:cxnChg chg="add del mod">
          <ac:chgData name="Al-Wahaibi, Saif" userId="9b4d22f5-4012-4ac3-8f0d-edc79b0fbd28" providerId="ADAL" clId="{C6BF005C-60D2-4F51-B05A-531E2D5B6EE5}" dt="2022-09-05T19:47:51.009" v="239" actId="478"/>
          <ac:cxnSpMkLst>
            <pc:docMk/>
            <pc:sldMk cId="4103353072" sldId="314"/>
            <ac:cxnSpMk id="36" creationId="{D7A5067D-C975-438D-98BA-99EA1F8D089C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39" creationId="{686AB125-27E3-4BB0-823E-89E2C9DFD113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43" creationId="{DED986CF-6225-4B99-81CD-96F2C6B068ED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44" creationId="{D9230A1E-5691-4673-BA00-785A5445252D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49" creationId="{1B66D61C-A8E8-4EA2-BA69-C15BA235544E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50" creationId="{1E65F0DC-3B5D-4BC7-AE28-8AAD70C0CD19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73" creationId="{F7848E60-384D-48D7-B74C-39B2513B9422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76" creationId="{531EEB81-2337-4682-80D8-7A7BE2C89D27}"/>
          </ac:cxnSpMkLst>
        </pc:cxnChg>
        <pc:cxnChg chg="add del mod">
          <ac:chgData name="Al-Wahaibi, Saif" userId="9b4d22f5-4012-4ac3-8f0d-edc79b0fbd28" providerId="ADAL" clId="{C6BF005C-60D2-4F51-B05A-531E2D5B6EE5}" dt="2022-09-05T20:02:33.126" v="311" actId="478"/>
          <ac:cxnSpMkLst>
            <pc:docMk/>
            <pc:sldMk cId="4103353072" sldId="314"/>
            <ac:cxnSpMk id="84" creationId="{EC66EBAB-5A3B-4043-BCE5-495E38064345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88" creationId="{E7A7EA20-A04B-4F21-A31D-B04C8BADA07D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95" creationId="{649D558E-FC6D-4A9D-ADD2-D567F7E25C43}"/>
          </ac:cxnSpMkLst>
        </pc:cxnChg>
        <pc:cxnChg chg="add del mod">
          <ac:chgData name="Al-Wahaibi, Saif" userId="9b4d22f5-4012-4ac3-8f0d-edc79b0fbd28" providerId="ADAL" clId="{C6BF005C-60D2-4F51-B05A-531E2D5B6EE5}" dt="2022-09-05T20:04:56.869" v="336" actId="478"/>
          <ac:cxnSpMkLst>
            <pc:docMk/>
            <pc:sldMk cId="4103353072" sldId="314"/>
            <ac:cxnSpMk id="98" creationId="{4946A96A-AB4D-4EBA-A7B4-619497EE8396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02" creationId="{B420975E-DD88-4774-925D-D943488D6637}"/>
          </ac:cxnSpMkLst>
        </pc:cxnChg>
        <pc:cxnChg chg="add del mod">
          <ac:chgData name="Al-Wahaibi, Saif" userId="9b4d22f5-4012-4ac3-8f0d-edc79b0fbd28" providerId="ADAL" clId="{C6BF005C-60D2-4F51-B05A-531E2D5B6EE5}" dt="2022-09-05T20:05:43.477" v="344" actId="478"/>
          <ac:cxnSpMkLst>
            <pc:docMk/>
            <pc:sldMk cId="4103353072" sldId="314"/>
            <ac:cxnSpMk id="104" creationId="{618B8DCD-4811-4E2D-9E75-D4A1CEED3B35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27" creationId="{4C582D12-C1F1-4C5D-A28A-C2315E922A67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28" creationId="{0A0C209C-C690-4996-BA40-236A62839529}"/>
          </ac:cxnSpMkLst>
        </pc:cxnChg>
        <pc:cxnChg chg="add del mod ord">
          <ac:chgData name="Al-Wahaibi, Saif" userId="9b4d22f5-4012-4ac3-8f0d-edc79b0fbd28" providerId="ADAL" clId="{C6BF005C-60D2-4F51-B05A-531E2D5B6EE5}" dt="2022-09-05T20:21:23.126" v="519"/>
          <ac:cxnSpMkLst>
            <pc:docMk/>
            <pc:sldMk cId="4103353072" sldId="314"/>
            <ac:cxnSpMk id="141" creationId="{F43B4877-BB1B-4944-B7CD-900BDAAA7453}"/>
          </ac:cxnSpMkLst>
        </pc:cxnChg>
        <pc:cxnChg chg="add del mod">
          <ac:chgData name="Al-Wahaibi, Saif" userId="9b4d22f5-4012-4ac3-8f0d-edc79b0fbd28" providerId="ADAL" clId="{C6BF005C-60D2-4F51-B05A-531E2D5B6EE5}" dt="2022-09-05T20:21:18.167" v="511"/>
          <ac:cxnSpMkLst>
            <pc:docMk/>
            <pc:sldMk cId="4103353072" sldId="314"/>
            <ac:cxnSpMk id="145" creationId="{5F69093E-4253-446E-B24C-830C7B6D2F4B}"/>
          </ac:cxnSpMkLst>
        </pc:cxnChg>
        <pc:cxnChg chg="add del mod">
          <ac:chgData name="Al-Wahaibi, Saif" userId="9b4d22f5-4012-4ac3-8f0d-edc79b0fbd28" providerId="ADAL" clId="{C6BF005C-60D2-4F51-B05A-531E2D5B6EE5}" dt="2022-09-05T20:21:15.795" v="506"/>
          <ac:cxnSpMkLst>
            <pc:docMk/>
            <pc:sldMk cId="4103353072" sldId="314"/>
            <ac:cxnSpMk id="149" creationId="{DA338815-6ADB-4125-84F9-4EBAF18DD44C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53" creationId="{F53C9322-4594-4593-AFEF-1872CA32736F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56" creationId="{0C862C54-7B88-47C1-A48E-6D1E2B9EE890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60" creationId="{046E9505-1E36-4308-A274-A3F17A09CBCC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63" creationId="{4CAFA325-465D-4B8A-8CBA-080D18D099CD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67" creationId="{047D676B-E8DF-48F8-A4C5-99D74C00031F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70" creationId="{DB751A7C-5733-4C62-98F2-906A653ABF7D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73" creationId="{A760E050-DD72-41FC-B0C5-5E71F6E99423}"/>
          </ac:cxnSpMkLst>
        </pc:cxnChg>
        <pc:cxnChg chg="add mo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76" creationId="{E34963E2-C691-4D6E-8124-70E9E63252DC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79" creationId="{D72CCB09-6043-4758-AE51-ADB1EF8BEFA0}"/>
          </ac:cxnSpMkLst>
        </pc:cxnChg>
        <pc:cxnChg chg="add mod ord topLvl">
          <ac:chgData name="Al-Wahaibi, Saif" userId="9b4d22f5-4012-4ac3-8f0d-edc79b0fbd28" providerId="ADAL" clId="{C6BF005C-60D2-4F51-B05A-531E2D5B6EE5}" dt="2022-09-05T20:33:39.917" v="613" actId="165"/>
          <ac:cxnSpMkLst>
            <pc:docMk/>
            <pc:sldMk cId="4103353072" sldId="314"/>
            <ac:cxnSpMk id="182" creationId="{56D850D8-07E8-4A63-9B97-55D9D27778CA}"/>
          </ac:cxnSpMkLst>
        </pc:cxnChg>
      </pc:sldChg>
      <pc:sldChg chg="addSp delSp modSp del mod">
        <pc:chgData name="Al-Wahaibi, Saif" userId="9b4d22f5-4012-4ac3-8f0d-edc79b0fbd28" providerId="ADAL" clId="{C6BF005C-60D2-4F51-B05A-531E2D5B6EE5}" dt="2022-09-06T00:30:54.245" v="1015" actId="47"/>
        <pc:sldMkLst>
          <pc:docMk/>
          <pc:sldMk cId="3650633539" sldId="315"/>
        </pc:sldMkLst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2" creationId="{F6C2F23A-B356-4459-8891-8E1BC1D8C6D5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3" creationId="{3C7D937C-7F43-4ED4-B85C-65B1CC42AE1F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4" creationId="{26FF4F5D-3234-4399-A7C7-DD91093FDA67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6" creationId="{425451A5-6B92-4561-BF58-83C3847403C0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7" creationId="{790E6EA0-4206-48A6-85AE-E7064F0EFD1D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2" creationId="{539866AD-02BB-4AEA-9240-0BED2E5F0783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3" creationId="{FEA7F410-270B-4685-83EE-537777D5FF12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4" creationId="{1401F7D4-73AE-4576-9FC5-5CC043B5AAD4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7" creationId="{5D5B6320-928E-4A20-B586-62B7F03743F5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29" creationId="{50FC14D9-6B37-439E-8AFB-00D9040478C2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46" creationId="{081310D0-7B65-43BB-AD47-4A12B516561F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47" creationId="{3CA6BADC-EB5A-4CA8-AC63-DBDA52F73666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48" creationId="{0A3F622B-1DB3-4E9F-AD0B-F938BCADA9C4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51" creationId="{E1687401-637D-4382-A128-9C6BFE3D8F58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63" creationId="{AF8DB671-46E4-4F1A-AED8-3A7A91D31B97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64" creationId="{6238A79B-0CBF-400D-A2FA-36AD5DE36BDF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65" creationId="{6DEF0827-0995-4C43-BE2E-20191183D527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66" creationId="{BCE23B4D-C48F-4960-9E2B-240F4B6113EB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68" creationId="{9CB3EAF3-0FB7-49D4-9145-3FC8DA3382F8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71" creationId="{8F2C7F9D-630E-4650-9C66-3F11BF7A02DC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75" creationId="{C6257C68-96BC-4901-B9E5-750490BF026C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77" creationId="{5A5CE5FA-3AE4-4884-A347-163C6397EC5C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78" creationId="{609A0B72-0B74-4E78-B628-BD56BB47C21D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79" creationId="{286506C5-CF9E-480A-A116-A28A223959F9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80" creationId="{AF0F1249-168B-418A-BB69-6A9780A38DAA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81" creationId="{951AE198-E787-4406-AFED-6C139A9C505E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83" creationId="{109313E4-6AD4-49AD-B0EF-1F69E3CB4C0D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85" creationId="{9B2FC951-F8A0-435E-A887-53620CC9C7E9}"/>
          </ac:spMkLst>
        </pc:spChg>
        <pc:spChg chg="add del mod">
          <ac:chgData name="Al-Wahaibi, Saif" userId="9b4d22f5-4012-4ac3-8f0d-edc79b0fbd28" providerId="ADAL" clId="{C6BF005C-60D2-4F51-B05A-531E2D5B6EE5}" dt="2022-09-05T20:58:23.066" v="711" actId="478"/>
          <ac:spMkLst>
            <pc:docMk/>
            <pc:sldMk cId="3650633539" sldId="315"/>
            <ac:spMk id="92" creationId="{05FB2076-663A-499D-AC2C-721E6953C682}"/>
          </ac:spMkLst>
        </pc:spChg>
        <pc:spChg chg="add mod">
          <ac:chgData name="Al-Wahaibi, Saif" userId="9b4d22f5-4012-4ac3-8f0d-edc79b0fbd28" providerId="ADAL" clId="{C6BF005C-60D2-4F51-B05A-531E2D5B6EE5}" dt="2022-09-05T20:58:36.125" v="713" actId="1076"/>
          <ac:spMkLst>
            <pc:docMk/>
            <pc:sldMk cId="3650633539" sldId="315"/>
            <ac:spMk id="93" creationId="{1371EF0B-48C6-41AC-97DB-22E399CBF95E}"/>
          </ac:spMkLst>
        </pc:spChg>
        <pc:spChg chg="add mod">
          <ac:chgData name="Al-Wahaibi, Saif" userId="9b4d22f5-4012-4ac3-8f0d-edc79b0fbd28" providerId="ADAL" clId="{C6BF005C-60D2-4F51-B05A-531E2D5B6EE5}" dt="2022-09-05T20:58:36.125" v="713" actId="1076"/>
          <ac:spMkLst>
            <pc:docMk/>
            <pc:sldMk cId="3650633539" sldId="315"/>
            <ac:spMk id="94" creationId="{FD568F83-991D-482E-B8FC-51E85D41F194}"/>
          </ac:spMkLst>
        </pc:spChg>
        <pc:spChg chg="add mod">
          <ac:chgData name="Al-Wahaibi, Saif" userId="9b4d22f5-4012-4ac3-8f0d-edc79b0fbd28" providerId="ADAL" clId="{C6BF005C-60D2-4F51-B05A-531E2D5B6EE5}" dt="2022-09-05T20:58:36.125" v="713" actId="1076"/>
          <ac:spMkLst>
            <pc:docMk/>
            <pc:sldMk cId="3650633539" sldId="315"/>
            <ac:spMk id="96" creationId="{C8C57DAE-3C55-4AB3-8019-25AC001E6388}"/>
          </ac:spMkLst>
        </pc:spChg>
        <pc:spChg chg="add mod">
          <ac:chgData name="Al-Wahaibi, Saif" userId="9b4d22f5-4012-4ac3-8f0d-edc79b0fbd28" providerId="ADAL" clId="{C6BF005C-60D2-4F51-B05A-531E2D5B6EE5}" dt="2022-09-05T20:58:36.125" v="713" actId="1076"/>
          <ac:spMkLst>
            <pc:docMk/>
            <pc:sldMk cId="3650633539" sldId="315"/>
            <ac:spMk id="97" creationId="{73343AAA-218A-469F-A004-488EF094E923}"/>
          </ac:spMkLst>
        </pc:spChg>
        <pc:spChg chg="add mod">
          <ac:chgData name="Al-Wahaibi, Saif" userId="9b4d22f5-4012-4ac3-8f0d-edc79b0fbd28" providerId="ADAL" clId="{C6BF005C-60D2-4F51-B05A-531E2D5B6EE5}" dt="2022-09-05T20:58:36.125" v="713" actId="1076"/>
          <ac:spMkLst>
            <pc:docMk/>
            <pc:sldMk cId="3650633539" sldId="315"/>
            <ac:spMk id="98" creationId="{77FED1AB-CC64-4C34-A415-87C9BB54F784}"/>
          </ac:spMkLst>
        </pc:spChg>
        <pc:spChg chg="add mod ord">
          <ac:chgData name="Al-Wahaibi, Saif" userId="9b4d22f5-4012-4ac3-8f0d-edc79b0fbd28" providerId="ADAL" clId="{C6BF005C-60D2-4F51-B05A-531E2D5B6EE5}" dt="2022-09-05T23:40:19.324" v="819" actId="688"/>
          <ac:spMkLst>
            <pc:docMk/>
            <pc:sldMk cId="3650633539" sldId="315"/>
            <ac:spMk id="99" creationId="{A99F309F-24A2-467F-9C55-41D6B72C42F1}"/>
          </ac:spMkLst>
        </pc:spChg>
        <pc:spChg chg="add mod ord">
          <ac:chgData name="Al-Wahaibi, Saif" userId="9b4d22f5-4012-4ac3-8f0d-edc79b0fbd28" providerId="ADAL" clId="{C6BF005C-60D2-4F51-B05A-531E2D5B6EE5}" dt="2022-09-05T23:41:36.096" v="834" actId="1036"/>
          <ac:spMkLst>
            <pc:docMk/>
            <pc:sldMk cId="3650633539" sldId="315"/>
            <ac:spMk id="103" creationId="{F2603E5B-491C-4670-9514-EE8C76E72AC9}"/>
          </ac:spMkLst>
        </pc:spChg>
        <pc:spChg chg="add mod">
          <ac:chgData name="Al-Wahaibi, Saif" userId="9b4d22f5-4012-4ac3-8f0d-edc79b0fbd28" providerId="ADAL" clId="{C6BF005C-60D2-4F51-B05A-531E2D5B6EE5}" dt="2022-09-05T23:41:46.783" v="838" actId="1036"/>
          <ac:spMkLst>
            <pc:docMk/>
            <pc:sldMk cId="3650633539" sldId="315"/>
            <ac:spMk id="108" creationId="{807FBA1D-2DF8-4B46-822B-4BD9931E0D1E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11" creationId="{196A6E89-EED3-4BEA-A3FC-F039F57DB377}"/>
          </ac:spMkLst>
        </pc:spChg>
        <pc:spChg chg="mod ord">
          <ac:chgData name="Al-Wahaibi, Saif" userId="9b4d22f5-4012-4ac3-8f0d-edc79b0fbd28" providerId="ADAL" clId="{C6BF005C-60D2-4F51-B05A-531E2D5B6EE5}" dt="2022-09-05T23:42:19.664" v="842" actId="167"/>
          <ac:spMkLst>
            <pc:docMk/>
            <pc:sldMk cId="3650633539" sldId="315"/>
            <ac:spMk id="112" creationId="{A2658FBE-E6EC-48CA-AD7A-EE6CF944122B}"/>
          </ac:spMkLst>
        </pc:spChg>
        <pc:spChg chg="add mod">
          <ac:chgData name="Al-Wahaibi, Saif" userId="9b4d22f5-4012-4ac3-8f0d-edc79b0fbd28" providerId="ADAL" clId="{C6BF005C-60D2-4F51-B05A-531E2D5B6EE5}" dt="2022-09-05T23:37:14.924" v="798" actId="1036"/>
          <ac:spMkLst>
            <pc:docMk/>
            <pc:sldMk cId="3650633539" sldId="315"/>
            <ac:spMk id="115" creationId="{CB59B24E-31BA-490E-9B7B-1B88699A9433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16" creationId="{3D793155-3ED2-4712-A712-DA072F01B004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17" creationId="{CB1860F5-258D-4059-8AE6-0FFE785E2E62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18" creationId="{633341F5-7134-48E8-851E-FF48959BACCA}"/>
          </ac:spMkLst>
        </pc:spChg>
        <pc:spChg chg="mod ord">
          <ac:chgData name="Al-Wahaibi, Saif" userId="9b4d22f5-4012-4ac3-8f0d-edc79b0fbd28" providerId="ADAL" clId="{C6BF005C-60D2-4F51-B05A-531E2D5B6EE5}" dt="2022-09-05T23:42:37.877" v="844" actId="167"/>
          <ac:spMkLst>
            <pc:docMk/>
            <pc:sldMk cId="3650633539" sldId="315"/>
            <ac:spMk id="120" creationId="{1502D87F-D0C0-4653-8118-C0D057CDFFEB}"/>
          </ac:spMkLst>
        </pc:spChg>
        <pc:spChg chg="mod">
          <ac:chgData name="Al-Wahaibi, Saif" userId="9b4d22f5-4012-4ac3-8f0d-edc79b0fbd28" providerId="ADAL" clId="{C6BF005C-60D2-4F51-B05A-531E2D5B6EE5}" dt="2022-09-05T23:40:18.416" v="817" actId="688"/>
          <ac:spMkLst>
            <pc:docMk/>
            <pc:sldMk cId="3650633539" sldId="315"/>
            <ac:spMk id="121" creationId="{E1309417-F422-4E77-83F4-6CA4A4BAB32F}"/>
          </ac:spMkLst>
        </pc:spChg>
        <pc:spChg chg="mod ord">
          <ac:chgData name="Al-Wahaibi, Saif" userId="9b4d22f5-4012-4ac3-8f0d-edc79b0fbd28" providerId="ADAL" clId="{C6BF005C-60D2-4F51-B05A-531E2D5B6EE5}" dt="2022-09-05T23:41:29.642" v="833" actId="1035"/>
          <ac:spMkLst>
            <pc:docMk/>
            <pc:sldMk cId="3650633539" sldId="315"/>
            <ac:spMk id="122" creationId="{3BD71DFF-7E60-42A4-BB79-61A77C62544F}"/>
          </ac:spMkLst>
        </pc:spChg>
        <pc:spChg chg="mod ord">
          <ac:chgData name="Al-Wahaibi, Saif" userId="9b4d22f5-4012-4ac3-8f0d-edc79b0fbd28" providerId="ADAL" clId="{C6BF005C-60D2-4F51-B05A-531E2D5B6EE5}" dt="2022-09-05T23:41:29.642" v="833" actId="1035"/>
          <ac:spMkLst>
            <pc:docMk/>
            <pc:sldMk cId="3650633539" sldId="315"/>
            <ac:spMk id="123" creationId="{9F32CD92-D6AA-468E-911E-651F056D6CE3}"/>
          </ac:spMkLst>
        </pc:spChg>
        <pc:spChg chg="mod ord">
          <ac:chgData name="Al-Wahaibi, Saif" userId="9b4d22f5-4012-4ac3-8f0d-edc79b0fbd28" providerId="ADAL" clId="{C6BF005C-60D2-4F51-B05A-531E2D5B6EE5}" dt="2022-09-05T23:40:57.869" v="823" actId="166"/>
          <ac:spMkLst>
            <pc:docMk/>
            <pc:sldMk cId="3650633539" sldId="315"/>
            <ac:spMk id="126" creationId="{6485D4AB-AEAB-45F1-87B4-8A5E05F2CA93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52" creationId="{5CBDCEF2-7B85-440E-9923-5A2F8A3E67A0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59" creationId="{5BEE7E5E-096A-4421-9E0E-A571081F7803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66" creationId="{4635CD03-A712-448B-BB14-0FB370A21AAA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86" creationId="{E892B6C5-E8FD-45D5-9CDD-AE110AFA99A0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87" creationId="{9C52EB03-3022-41C7-8FD3-65C9E65AC15E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88" creationId="{18E9BA65-E912-4A59-A9A5-29086DB91FD0}"/>
          </ac:spMkLst>
        </pc:spChg>
        <pc:spChg chg="del">
          <ac:chgData name="Al-Wahaibi, Saif" userId="9b4d22f5-4012-4ac3-8f0d-edc79b0fbd28" providerId="ADAL" clId="{C6BF005C-60D2-4F51-B05A-531E2D5B6EE5}" dt="2022-09-05T20:57:35.013" v="707" actId="478"/>
          <ac:spMkLst>
            <pc:docMk/>
            <pc:sldMk cId="3650633539" sldId="315"/>
            <ac:spMk id="189" creationId="{45C70F89-0C4E-43DB-9A39-3D77A099744D}"/>
          </ac:spMkLst>
        </pc:spChg>
        <pc:spChg chg="mod">
          <ac:chgData name="Al-Wahaibi, Saif" userId="9b4d22f5-4012-4ac3-8f0d-edc79b0fbd28" providerId="ADAL" clId="{C6BF005C-60D2-4F51-B05A-531E2D5B6EE5}" dt="2022-09-05T20:57:45.676" v="708" actId="1076"/>
          <ac:spMkLst>
            <pc:docMk/>
            <pc:sldMk cId="3650633539" sldId="315"/>
            <ac:spMk id="190" creationId="{B45E3A67-2AA6-40C6-8EC0-F8F7116E4704}"/>
          </ac:spMkLst>
        </pc:sp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18" creationId="{550A5325-08CB-4A70-8818-0769A97BDBC9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19" creationId="{76B97060-A6CC-4881-9407-CA97B43F016C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22" creationId="{522BA9AF-B939-4D59-86C8-895E76EB62D0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25" creationId="{55C703E8-FBAA-4F7B-8541-B28799EE5A3E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30" creationId="{5D241601-D490-4F1C-AC3D-ACD8FC8D93F2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39" creationId="{686AB125-27E3-4BB0-823E-89E2C9DFD113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43" creationId="{DED986CF-6225-4B99-81CD-96F2C6B068ED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44" creationId="{D9230A1E-5691-4673-BA00-785A5445252D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49" creationId="{1B66D61C-A8E8-4EA2-BA69-C15BA235544E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50" creationId="{1E65F0DC-3B5D-4BC7-AE28-8AAD70C0CD19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67" creationId="{13342C77-54A5-4B79-BA7C-D3390B2EBC93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69" creationId="{7E4AFE2A-5BE5-45AD-A108-79304D09B4EA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70" creationId="{2001DB3A-5B5E-4622-B1AE-3189FFC5EE54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72" creationId="{2DEC6ED4-C821-44C2-864D-E1D384AFAC7E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73" creationId="{F7848E60-384D-48D7-B74C-39B2513B9422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74" creationId="{BE530E03-BF8E-44FD-8EDC-C0E473CDBB95}"/>
          </ac:cxnSpMkLst>
        </pc:cxnChg>
        <pc:cxnChg chg="del mod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76" creationId="{531EEB81-2337-4682-80D8-7A7BE2C89D27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82" creationId="{DAA7A8CC-397B-4350-9F49-71BDA60A6CCC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84" creationId="{A364A881-9CC2-4A19-A4ED-A61E5CA22EA7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86" creationId="{AA44514D-87F8-4577-854D-E9D054AB89E5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87" creationId="{666D7E35-6688-41E5-95D4-F411850E4239}"/>
          </ac:cxnSpMkLst>
        </pc:cxnChg>
        <pc:cxnChg chg="del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88" creationId="{E7A7EA20-A04B-4F21-A31D-B04C8BADA07D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89" creationId="{4EFCE7CB-4CA7-4AA8-B2A5-30FEC971F6D4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90" creationId="{2642AB69-6D88-4987-864C-0CDF61BB69CF}"/>
          </ac:cxnSpMkLst>
        </pc:cxnChg>
        <pc:cxnChg chg="add del mod">
          <ac:chgData name="Al-Wahaibi, Saif" userId="9b4d22f5-4012-4ac3-8f0d-edc79b0fbd28" providerId="ADAL" clId="{C6BF005C-60D2-4F51-B05A-531E2D5B6EE5}" dt="2022-09-05T20:58:23.066" v="711" actId="478"/>
          <ac:cxnSpMkLst>
            <pc:docMk/>
            <pc:sldMk cId="3650633539" sldId="315"/>
            <ac:cxnSpMk id="91" creationId="{DA636757-49C0-438A-A9EE-C41E1A3963CF}"/>
          </ac:cxnSpMkLst>
        </pc:cxnChg>
        <pc:cxnChg chg="del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95" creationId="{649D558E-FC6D-4A9D-ADD2-D567F7E25C43}"/>
          </ac:cxnSpMkLst>
        </pc:cxnChg>
        <pc:cxnChg chg="add mod ord">
          <ac:chgData name="Al-Wahaibi, Saif" userId="9b4d22f5-4012-4ac3-8f0d-edc79b0fbd28" providerId="ADAL" clId="{C6BF005C-60D2-4F51-B05A-531E2D5B6EE5}" dt="2022-09-05T23:40:19.324" v="819" actId="688"/>
          <ac:cxnSpMkLst>
            <pc:docMk/>
            <pc:sldMk cId="3650633539" sldId="315"/>
            <ac:cxnSpMk id="100" creationId="{8E4762CE-9F71-4254-8BE1-39609D4489C5}"/>
          </ac:cxnSpMkLst>
        </pc:cxnChg>
        <pc:cxnChg chg="add mod ord">
          <ac:chgData name="Al-Wahaibi, Saif" userId="9b4d22f5-4012-4ac3-8f0d-edc79b0fbd28" providerId="ADAL" clId="{C6BF005C-60D2-4F51-B05A-531E2D5B6EE5}" dt="2022-09-05T23:40:19.324" v="819" actId="688"/>
          <ac:cxnSpMkLst>
            <pc:docMk/>
            <pc:sldMk cId="3650633539" sldId="315"/>
            <ac:cxnSpMk id="101" creationId="{88A65729-B3E3-431E-BE0B-DA5F6D256928}"/>
          </ac:cxnSpMkLst>
        </pc:cxnChg>
        <pc:cxnChg chg="del">
          <ac:chgData name="Al-Wahaibi, Saif" userId="9b4d22f5-4012-4ac3-8f0d-edc79b0fbd28" providerId="ADAL" clId="{C6BF005C-60D2-4F51-B05A-531E2D5B6EE5}" dt="2022-09-05T20:57:35.013" v="707" actId="478"/>
          <ac:cxnSpMkLst>
            <pc:docMk/>
            <pc:sldMk cId="3650633539" sldId="315"/>
            <ac:cxnSpMk id="102" creationId="{B420975E-DD88-4774-925D-D943488D6637}"/>
          </ac:cxnSpMkLst>
        </pc:cxnChg>
        <pc:cxnChg chg="add mod ord">
          <ac:chgData name="Al-Wahaibi, Saif" userId="9b4d22f5-4012-4ac3-8f0d-edc79b0fbd28" providerId="ADAL" clId="{C6BF005C-60D2-4F51-B05A-531E2D5B6EE5}" dt="2022-09-05T23:41:36.096" v="834" actId="1036"/>
          <ac:cxnSpMkLst>
            <pc:docMk/>
            <pc:sldMk cId="3650633539" sldId="315"/>
            <ac:cxnSpMk id="104" creationId="{8ED78680-F60D-4A43-B7DA-5FF9BF0C9AB9}"/>
          </ac:cxnSpMkLst>
        </pc:cxnChg>
        <pc:cxnChg chg="add mod ord">
          <ac:chgData name="Al-Wahaibi, Saif" userId="9b4d22f5-4012-4ac3-8f0d-edc79b0fbd28" providerId="ADAL" clId="{C6BF005C-60D2-4F51-B05A-531E2D5B6EE5}" dt="2022-09-05T23:41:36.096" v="834" actId="1036"/>
          <ac:cxnSpMkLst>
            <pc:docMk/>
            <pc:sldMk cId="3650633539" sldId="315"/>
            <ac:cxnSpMk id="105" creationId="{3D2558AE-6E7F-415A-A66C-A478EE4EC551}"/>
          </ac:cxnSpMkLst>
        </pc:cxnChg>
        <pc:cxnChg chg="add mod">
          <ac:chgData name="Al-Wahaibi, Saif" userId="9b4d22f5-4012-4ac3-8f0d-edc79b0fbd28" providerId="ADAL" clId="{C6BF005C-60D2-4F51-B05A-531E2D5B6EE5}" dt="2022-09-05T23:41:46.783" v="838" actId="1036"/>
          <ac:cxnSpMkLst>
            <pc:docMk/>
            <pc:sldMk cId="3650633539" sldId="315"/>
            <ac:cxnSpMk id="109" creationId="{238327EA-C4B4-4270-B5D4-F98911DBCEB7}"/>
          </ac:cxnSpMkLst>
        </pc:cxnChg>
        <pc:cxnChg chg="add mod">
          <ac:chgData name="Al-Wahaibi, Saif" userId="9b4d22f5-4012-4ac3-8f0d-edc79b0fbd28" providerId="ADAL" clId="{C6BF005C-60D2-4F51-B05A-531E2D5B6EE5}" dt="2022-09-05T23:41:46.783" v="838" actId="1036"/>
          <ac:cxnSpMkLst>
            <pc:docMk/>
            <pc:sldMk cId="3650633539" sldId="315"/>
            <ac:cxnSpMk id="113" creationId="{97F6327C-5F7A-4B96-8439-B8F1DEB48C8B}"/>
          </ac:cxnSpMkLst>
        </pc:cxnChg>
        <pc:cxnChg chg="add mod">
          <ac:chgData name="Al-Wahaibi, Saif" userId="9b4d22f5-4012-4ac3-8f0d-edc79b0fbd28" providerId="ADAL" clId="{C6BF005C-60D2-4F51-B05A-531E2D5B6EE5}" dt="2022-09-05T23:37:25.997" v="802" actId="14100"/>
          <ac:cxnSpMkLst>
            <pc:docMk/>
            <pc:sldMk cId="3650633539" sldId="315"/>
            <ac:cxnSpMk id="119" creationId="{68E4FA33-295A-42A4-8D6C-7070A231C395}"/>
          </ac:cxnSpMkLst>
        </pc:cxnChg>
        <pc:cxnChg chg="add mod ord">
          <ac:chgData name="Al-Wahaibi, Saif" userId="9b4d22f5-4012-4ac3-8f0d-edc79b0fbd28" providerId="ADAL" clId="{C6BF005C-60D2-4F51-B05A-531E2D5B6EE5}" dt="2022-09-05T23:37:47.150" v="806" actId="167"/>
          <ac:cxnSpMkLst>
            <pc:docMk/>
            <pc:sldMk cId="3650633539" sldId="315"/>
            <ac:cxnSpMk id="124" creationId="{289F4724-7C97-48FE-AD9C-AD1A74F85D35}"/>
          </ac:cxnSpMkLst>
        </pc:cxnChg>
        <pc:cxnChg chg="mod ord">
          <ac:chgData name="Al-Wahaibi, Saif" userId="9b4d22f5-4012-4ac3-8f0d-edc79b0fbd28" providerId="ADAL" clId="{C6BF005C-60D2-4F51-B05A-531E2D5B6EE5}" dt="2022-09-05T23:40:57.869" v="823" actId="166"/>
          <ac:cxnSpMkLst>
            <pc:docMk/>
            <pc:sldMk cId="3650633539" sldId="315"/>
            <ac:cxnSpMk id="127" creationId="{4C582D12-C1F1-4C5D-A28A-C2315E922A67}"/>
          </ac:cxnSpMkLst>
        </pc:cxnChg>
        <pc:cxnChg chg="mod ord">
          <ac:chgData name="Al-Wahaibi, Saif" userId="9b4d22f5-4012-4ac3-8f0d-edc79b0fbd28" providerId="ADAL" clId="{C6BF005C-60D2-4F51-B05A-531E2D5B6EE5}" dt="2022-09-05T23:40:57.869" v="823" actId="166"/>
          <ac:cxnSpMkLst>
            <pc:docMk/>
            <pc:sldMk cId="3650633539" sldId="315"/>
            <ac:cxnSpMk id="128" creationId="{0A0C209C-C690-4996-BA40-236A62839529}"/>
          </ac:cxnSpMkLst>
        </pc:cxnChg>
        <pc:cxnChg chg="mod">
          <ac:chgData name="Al-Wahaibi, Saif" userId="9b4d22f5-4012-4ac3-8f0d-edc79b0fbd28" providerId="ADAL" clId="{C6BF005C-60D2-4F51-B05A-531E2D5B6EE5}" dt="2022-09-05T23:40:19.324" v="819" actId="688"/>
          <ac:cxnSpMkLst>
            <pc:docMk/>
            <pc:sldMk cId="3650633539" sldId="315"/>
            <ac:cxnSpMk id="153" creationId="{F53C9322-4594-4593-AFEF-1872CA32736F}"/>
          </ac:cxnSpMkLst>
        </pc:cxnChg>
        <pc:cxnChg chg="mod">
          <ac:chgData name="Al-Wahaibi, Saif" userId="9b4d22f5-4012-4ac3-8f0d-edc79b0fbd28" providerId="ADAL" clId="{C6BF005C-60D2-4F51-B05A-531E2D5B6EE5}" dt="2022-09-05T23:40:19.324" v="819" actId="688"/>
          <ac:cxnSpMkLst>
            <pc:docMk/>
            <pc:sldMk cId="3650633539" sldId="315"/>
            <ac:cxnSpMk id="156" creationId="{0C862C54-7B88-47C1-A48E-6D1E2B9EE890}"/>
          </ac:cxnSpMkLst>
        </pc:cxnChg>
        <pc:cxnChg chg="mod">
          <ac:chgData name="Al-Wahaibi, Saif" userId="9b4d22f5-4012-4ac3-8f0d-edc79b0fbd28" providerId="ADAL" clId="{C6BF005C-60D2-4F51-B05A-531E2D5B6EE5}" dt="2022-09-05T23:40:19.324" v="819" actId="688"/>
          <ac:cxnSpMkLst>
            <pc:docMk/>
            <pc:sldMk cId="3650633539" sldId="315"/>
            <ac:cxnSpMk id="160" creationId="{046E9505-1E36-4308-A274-A3F17A09CBCC}"/>
          </ac:cxnSpMkLst>
        </pc:cxnChg>
        <pc:cxnChg chg="mod">
          <ac:chgData name="Al-Wahaibi, Saif" userId="9b4d22f5-4012-4ac3-8f0d-edc79b0fbd28" providerId="ADAL" clId="{C6BF005C-60D2-4F51-B05A-531E2D5B6EE5}" dt="2022-09-05T20:57:45.676" v="708" actId="1076"/>
          <ac:cxnSpMkLst>
            <pc:docMk/>
            <pc:sldMk cId="3650633539" sldId="315"/>
            <ac:cxnSpMk id="163" creationId="{4CAFA325-465D-4B8A-8CBA-080D18D099CD}"/>
          </ac:cxnSpMkLst>
        </pc:cxnChg>
        <pc:cxnChg chg="mod ord">
          <ac:chgData name="Al-Wahaibi, Saif" userId="9b4d22f5-4012-4ac3-8f0d-edc79b0fbd28" providerId="ADAL" clId="{C6BF005C-60D2-4F51-B05A-531E2D5B6EE5}" dt="2022-09-05T23:40:57.869" v="823" actId="166"/>
          <ac:cxnSpMkLst>
            <pc:docMk/>
            <pc:sldMk cId="3650633539" sldId="315"/>
            <ac:cxnSpMk id="167" creationId="{047D676B-E8DF-48F8-A4C5-99D74C00031F}"/>
          </ac:cxnSpMkLst>
        </pc:cxnChg>
        <pc:cxnChg chg="mod ord">
          <ac:chgData name="Al-Wahaibi, Saif" userId="9b4d22f5-4012-4ac3-8f0d-edc79b0fbd28" providerId="ADAL" clId="{C6BF005C-60D2-4F51-B05A-531E2D5B6EE5}" dt="2022-09-05T23:42:32.747" v="843" actId="14100"/>
          <ac:cxnSpMkLst>
            <pc:docMk/>
            <pc:sldMk cId="3650633539" sldId="315"/>
            <ac:cxnSpMk id="170" creationId="{DB751A7C-5733-4C62-98F2-906A653ABF7D}"/>
          </ac:cxnSpMkLst>
        </pc:cxnChg>
        <pc:cxnChg chg="mod">
          <ac:chgData name="Al-Wahaibi, Saif" userId="9b4d22f5-4012-4ac3-8f0d-edc79b0fbd28" providerId="ADAL" clId="{C6BF005C-60D2-4F51-B05A-531E2D5B6EE5}" dt="2022-09-05T20:57:45.676" v="708" actId="1076"/>
          <ac:cxnSpMkLst>
            <pc:docMk/>
            <pc:sldMk cId="3650633539" sldId="315"/>
            <ac:cxnSpMk id="173" creationId="{A760E050-DD72-41FC-B0C5-5E71F6E99423}"/>
          </ac:cxnSpMkLst>
        </pc:cxnChg>
        <pc:cxnChg chg="mod">
          <ac:chgData name="Al-Wahaibi, Saif" userId="9b4d22f5-4012-4ac3-8f0d-edc79b0fbd28" providerId="ADAL" clId="{C6BF005C-60D2-4F51-B05A-531E2D5B6EE5}" dt="2022-09-05T20:57:45.676" v="708" actId="1076"/>
          <ac:cxnSpMkLst>
            <pc:docMk/>
            <pc:sldMk cId="3650633539" sldId="315"/>
            <ac:cxnSpMk id="176" creationId="{E34963E2-C691-4D6E-8124-70E9E63252DC}"/>
          </ac:cxnSpMkLst>
        </pc:cxnChg>
        <pc:cxnChg chg="mod">
          <ac:chgData name="Al-Wahaibi, Saif" userId="9b4d22f5-4012-4ac3-8f0d-edc79b0fbd28" providerId="ADAL" clId="{C6BF005C-60D2-4F51-B05A-531E2D5B6EE5}" dt="2022-09-05T20:57:45.676" v="708" actId="1076"/>
          <ac:cxnSpMkLst>
            <pc:docMk/>
            <pc:sldMk cId="3650633539" sldId="315"/>
            <ac:cxnSpMk id="179" creationId="{D72CCB09-6043-4758-AE51-ADB1EF8BEFA0}"/>
          </ac:cxnSpMkLst>
        </pc:cxnChg>
        <pc:cxnChg chg="mod">
          <ac:chgData name="Al-Wahaibi, Saif" userId="9b4d22f5-4012-4ac3-8f0d-edc79b0fbd28" providerId="ADAL" clId="{C6BF005C-60D2-4F51-B05A-531E2D5B6EE5}" dt="2022-09-05T20:57:45.676" v="708" actId="1076"/>
          <ac:cxnSpMkLst>
            <pc:docMk/>
            <pc:sldMk cId="3650633539" sldId="315"/>
            <ac:cxnSpMk id="182" creationId="{56D850D8-07E8-4A63-9B97-55D9D27778CA}"/>
          </ac:cxnSpMkLst>
        </pc:cxnChg>
      </pc:sldChg>
      <pc:sldChg chg="addSp delSp modSp new add del mod">
        <pc:chgData name="Al-Wahaibi, Saif" userId="9b4d22f5-4012-4ac3-8f0d-edc79b0fbd28" providerId="ADAL" clId="{C6BF005C-60D2-4F51-B05A-531E2D5B6EE5}" dt="2022-09-06T00:31:25.127" v="1018" actId="47"/>
        <pc:sldMkLst>
          <pc:docMk/>
          <pc:sldMk cId="1289027915" sldId="316"/>
        </pc:sldMkLst>
        <pc:spChg chg="del">
          <ac:chgData name="Al-Wahaibi, Saif" userId="9b4d22f5-4012-4ac3-8f0d-edc79b0fbd28" providerId="ADAL" clId="{C6BF005C-60D2-4F51-B05A-531E2D5B6EE5}" dt="2022-09-05T23:46:51.629" v="847" actId="478"/>
          <ac:spMkLst>
            <pc:docMk/>
            <pc:sldMk cId="1289027915" sldId="316"/>
            <ac:spMk id="2" creationId="{2ECC022F-34D4-45E1-90B0-DF18EFD59869}"/>
          </ac:spMkLst>
        </pc:spChg>
        <pc:spChg chg="del">
          <ac:chgData name="Al-Wahaibi, Saif" userId="9b4d22f5-4012-4ac3-8f0d-edc79b0fbd28" providerId="ADAL" clId="{C6BF005C-60D2-4F51-B05A-531E2D5B6EE5}" dt="2022-09-05T23:46:49.310" v="846" actId="478"/>
          <ac:spMkLst>
            <pc:docMk/>
            <pc:sldMk cId="1289027915" sldId="316"/>
            <ac:spMk id="3" creationId="{28F3B02B-2044-49F8-84AF-A8458F2B25D0}"/>
          </ac:spMkLst>
        </pc:spChg>
        <pc:grpChg chg="add mod">
          <ac:chgData name="Al-Wahaibi, Saif" userId="9b4d22f5-4012-4ac3-8f0d-edc79b0fbd28" providerId="ADAL" clId="{C6BF005C-60D2-4F51-B05A-531E2D5B6EE5}" dt="2022-09-05T23:49:12.792" v="881" actId="164"/>
          <ac:grpSpMkLst>
            <pc:docMk/>
            <pc:sldMk cId="1289027915" sldId="316"/>
            <ac:grpSpMk id="10" creationId="{0E89A199-CDBF-4D3B-B80A-D304A8442932}"/>
          </ac:grpSpMkLst>
        </pc:grpChg>
        <pc:picChg chg="add mod">
          <ac:chgData name="Al-Wahaibi, Saif" userId="9b4d22f5-4012-4ac3-8f0d-edc79b0fbd28" providerId="ADAL" clId="{C6BF005C-60D2-4F51-B05A-531E2D5B6EE5}" dt="2022-09-05T23:49:12.792" v="881" actId="164"/>
          <ac:picMkLst>
            <pc:docMk/>
            <pc:sldMk cId="1289027915" sldId="316"/>
            <ac:picMk id="5" creationId="{F8F0564E-0BC2-4104-8577-DD5B0262F731}"/>
          </ac:picMkLst>
        </pc:picChg>
        <pc:picChg chg="add del">
          <ac:chgData name="Al-Wahaibi, Saif" userId="9b4d22f5-4012-4ac3-8f0d-edc79b0fbd28" providerId="ADAL" clId="{C6BF005C-60D2-4F51-B05A-531E2D5B6EE5}" dt="2022-09-05T23:47:33.790" v="852" actId="478"/>
          <ac:picMkLst>
            <pc:docMk/>
            <pc:sldMk cId="1289027915" sldId="316"/>
            <ac:picMk id="7" creationId="{BB5C8F45-D5FE-4145-9B95-DF7E3DB9CF36}"/>
          </ac:picMkLst>
        </pc:picChg>
        <pc:picChg chg="add mod">
          <ac:chgData name="Al-Wahaibi, Saif" userId="9b4d22f5-4012-4ac3-8f0d-edc79b0fbd28" providerId="ADAL" clId="{C6BF005C-60D2-4F51-B05A-531E2D5B6EE5}" dt="2022-09-05T23:49:12.792" v="881" actId="164"/>
          <ac:picMkLst>
            <pc:docMk/>
            <pc:sldMk cId="1289027915" sldId="316"/>
            <ac:picMk id="9" creationId="{2562675C-4701-4DF2-B1A6-742C61FA7119}"/>
          </ac:picMkLst>
        </pc:picChg>
        <pc:picChg chg="add del mod">
          <ac:chgData name="Al-Wahaibi, Saif" userId="9b4d22f5-4012-4ac3-8f0d-edc79b0fbd28" providerId="ADAL" clId="{C6BF005C-60D2-4F51-B05A-531E2D5B6EE5}" dt="2022-09-06T00:13:13.576" v="888" actId="478"/>
          <ac:picMkLst>
            <pc:docMk/>
            <pc:sldMk cId="1289027915" sldId="316"/>
            <ac:picMk id="12" creationId="{B5ECEF7D-EDDE-459E-8AB4-C5C676E49A44}"/>
          </ac:picMkLst>
        </pc:picChg>
        <pc:picChg chg="add mod">
          <ac:chgData name="Al-Wahaibi, Saif" userId="9b4d22f5-4012-4ac3-8f0d-edc79b0fbd28" providerId="ADAL" clId="{C6BF005C-60D2-4F51-B05A-531E2D5B6EE5}" dt="2022-09-06T00:15:39.873" v="891" actId="14100"/>
          <ac:picMkLst>
            <pc:docMk/>
            <pc:sldMk cId="1289027915" sldId="316"/>
            <ac:picMk id="14" creationId="{EEE65A19-3603-4B38-AA46-408895AD4AEE}"/>
          </ac:picMkLst>
        </pc:picChg>
      </pc:sldChg>
      <pc:sldChg chg="addSp delSp modSp mod">
        <pc:chgData name="Al-Wahaibi, Saif" userId="9b4d22f5-4012-4ac3-8f0d-edc79b0fbd28" providerId="ADAL" clId="{C6BF005C-60D2-4F51-B05A-531E2D5B6EE5}" dt="2022-09-07T18:59:40.308" v="1850" actId="478"/>
        <pc:sldMkLst>
          <pc:docMk/>
          <pc:sldMk cId="226774758" sldId="317"/>
        </pc:sldMkLst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2" creationId="{F6C2F23A-B356-4459-8891-8E1BC1D8C6D5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3" creationId="{3C7D937C-7F43-4ED4-B85C-65B1CC42AE1F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4" creationId="{26FF4F5D-3234-4399-A7C7-DD91093FDA67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5" creationId="{4F6B44C1-AACF-4817-97FE-F8E6CB3100D5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6" creationId="{425451A5-6B92-4561-BF58-83C3847403C0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7" creationId="{790E6EA0-4206-48A6-85AE-E7064F0EFD1D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9" creationId="{0486913B-1B62-4705-A1F9-A726966705C3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2" creationId="{539866AD-02BB-4AEA-9240-0BED2E5F0783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3" creationId="{FEA7F410-270B-4685-83EE-537777D5FF12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4" creationId="{1401F7D4-73AE-4576-9FC5-5CC043B5AAD4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7" creationId="{5D5B6320-928E-4A20-B586-62B7F03743F5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29" creationId="{50FC14D9-6B37-439E-8AFB-00D9040478C2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46" creationId="{081310D0-7B65-43BB-AD47-4A12B516561F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47" creationId="{3CA6BADC-EB5A-4CA8-AC63-DBDA52F73666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48" creationId="{0A3F622B-1DB3-4E9F-AD0B-F938BCADA9C4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51" creationId="{E1687401-637D-4382-A128-9C6BFE3D8F58}"/>
          </ac:spMkLst>
        </pc:spChg>
        <pc:spChg chg="add del mod">
          <ac:chgData name="Al-Wahaibi, Saif" userId="9b4d22f5-4012-4ac3-8f0d-edc79b0fbd28" providerId="ADAL" clId="{C6BF005C-60D2-4F51-B05A-531E2D5B6EE5}" dt="2022-09-06T00:47:36.947" v="1286" actId="478"/>
          <ac:spMkLst>
            <pc:docMk/>
            <pc:sldMk cId="226774758" sldId="317"/>
            <ac:spMk id="56" creationId="{751C539A-5B6E-4513-AAF1-8729D186D72C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65" creationId="{ED61F8BC-69B1-4E15-87FF-A0AAF6ECC56D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66" creationId="{1AE3DFEC-4C73-4985-A084-3FA05E451DA9}"/>
          </ac:spMkLst>
        </pc:spChg>
        <pc:spChg chg="add del mod topLvl">
          <ac:chgData name="Al-Wahaibi, Saif" userId="9b4d22f5-4012-4ac3-8f0d-edc79b0fbd28" providerId="ADAL" clId="{C6BF005C-60D2-4F51-B05A-531E2D5B6EE5}" dt="2022-09-06T00:42:22.954" v="1217" actId="478"/>
          <ac:spMkLst>
            <pc:docMk/>
            <pc:sldMk cId="226774758" sldId="317"/>
            <ac:spMk id="67" creationId="{BD975498-A7B6-4E04-8914-16100C6D562A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68" creationId="{9CB3EAF3-0FB7-49D4-9145-3FC8DA3382F8}"/>
          </ac:spMkLst>
        </pc:spChg>
        <pc:spChg chg="add del mod topLvl">
          <ac:chgData name="Al-Wahaibi, Saif" userId="9b4d22f5-4012-4ac3-8f0d-edc79b0fbd28" providerId="ADAL" clId="{C6BF005C-60D2-4F51-B05A-531E2D5B6EE5}" dt="2022-09-06T00:47:32.864" v="1284" actId="478"/>
          <ac:spMkLst>
            <pc:docMk/>
            <pc:sldMk cId="226774758" sldId="317"/>
            <ac:spMk id="81" creationId="{D0E1CCDB-FD29-4A47-8143-EE37E676AB30}"/>
          </ac:spMkLst>
        </pc:spChg>
        <pc:spChg chg="add del mod topLvl">
          <ac:chgData name="Al-Wahaibi, Saif" userId="9b4d22f5-4012-4ac3-8f0d-edc79b0fbd28" providerId="ADAL" clId="{C6BF005C-60D2-4F51-B05A-531E2D5B6EE5}" dt="2022-09-06T00:47:30.080" v="1283" actId="478"/>
          <ac:spMkLst>
            <pc:docMk/>
            <pc:sldMk cId="226774758" sldId="317"/>
            <ac:spMk id="89" creationId="{4DDA914D-56B8-493E-AA71-FC28E8EF7B71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90" creationId="{1929AF86-B311-4407-9074-DBB8B4E7DE68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97" creationId="{ECBA2C89-2A24-4B14-AFDC-6785B4FB01E6}"/>
          </ac:spMkLst>
        </pc:spChg>
        <pc:spChg chg="add del mod topLvl">
          <ac:chgData name="Al-Wahaibi, Saif" userId="9b4d22f5-4012-4ac3-8f0d-edc79b0fbd28" providerId="ADAL" clId="{C6BF005C-60D2-4F51-B05A-531E2D5B6EE5}" dt="2022-09-06T00:47:32.864" v="1284" actId="478"/>
          <ac:spMkLst>
            <pc:docMk/>
            <pc:sldMk cId="226774758" sldId="317"/>
            <ac:spMk id="98" creationId="{E17D34B9-D7BC-456E-9F47-31B63A8C4A8B}"/>
          </ac:spMkLst>
        </pc:spChg>
        <pc:spChg chg="add del mod">
          <ac:chgData name="Al-Wahaibi, Saif" userId="9b4d22f5-4012-4ac3-8f0d-edc79b0fbd28" providerId="ADAL" clId="{C6BF005C-60D2-4F51-B05A-531E2D5B6EE5}" dt="2022-09-06T01:01:48.701" v="1452" actId="478"/>
          <ac:spMkLst>
            <pc:docMk/>
            <pc:sldMk cId="226774758" sldId="317"/>
            <ac:spMk id="106" creationId="{F7171372-10A9-4756-9C3C-8D418192D149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11" creationId="{196A6E89-EED3-4BEA-A3FC-F039F57DB377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12" creationId="{A2658FBE-E6EC-48CA-AD7A-EE6CF944122B}"/>
          </ac:spMkLst>
        </pc:spChg>
        <pc:spChg chg="add del mod">
          <ac:chgData name="Al-Wahaibi, Saif" userId="9b4d22f5-4012-4ac3-8f0d-edc79b0fbd28" providerId="ADAL" clId="{C6BF005C-60D2-4F51-B05A-531E2D5B6EE5}" dt="2022-09-06T00:47:34.854" v="1285" actId="478"/>
          <ac:spMkLst>
            <pc:docMk/>
            <pc:sldMk cId="226774758" sldId="317"/>
            <ac:spMk id="113" creationId="{B0325660-0DA1-431F-BE30-64B96CA4A7BD}"/>
          </ac:spMkLst>
        </pc:spChg>
        <pc:spChg chg="add del mod">
          <ac:chgData name="Al-Wahaibi, Saif" userId="9b4d22f5-4012-4ac3-8f0d-edc79b0fbd28" providerId="ADAL" clId="{C6BF005C-60D2-4F51-B05A-531E2D5B6EE5}" dt="2022-09-06T00:37:19.503" v="1118" actId="478"/>
          <ac:spMkLst>
            <pc:docMk/>
            <pc:sldMk cId="226774758" sldId="317"/>
            <ac:spMk id="114" creationId="{A8C5F764-FDE7-4CAA-98F3-BB7AABD8EAED}"/>
          </ac:spMkLst>
        </pc:spChg>
        <pc:spChg chg="add del mod">
          <ac:chgData name="Al-Wahaibi, Saif" userId="9b4d22f5-4012-4ac3-8f0d-edc79b0fbd28" providerId="ADAL" clId="{C6BF005C-60D2-4F51-B05A-531E2D5B6EE5}" dt="2022-09-06T00:47:36.947" v="1286" actId="478"/>
          <ac:spMkLst>
            <pc:docMk/>
            <pc:sldMk cId="226774758" sldId="317"/>
            <ac:spMk id="115" creationId="{73B25480-BDC0-4499-B4BD-79945BB94719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16" creationId="{3D793155-3ED2-4712-A712-DA072F01B004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17" creationId="{CB1860F5-258D-4059-8AE6-0FFE785E2E62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18" creationId="{633341F5-7134-48E8-851E-FF48959BACCA}"/>
          </ac:spMkLst>
        </pc:spChg>
        <pc:spChg chg="add del mod">
          <ac:chgData name="Al-Wahaibi, Saif" userId="9b4d22f5-4012-4ac3-8f0d-edc79b0fbd28" providerId="ADAL" clId="{C6BF005C-60D2-4F51-B05A-531E2D5B6EE5}" dt="2022-09-06T00:47:32.864" v="1284" actId="478"/>
          <ac:spMkLst>
            <pc:docMk/>
            <pc:sldMk cId="226774758" sldId="317"/>
            <ac:spMk id="119" creationId="{2706480F-8DE9-423B-90F5-67769EBF711B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20" creationId="{1502D87F-D0C0-4653-8118-C0D057CDFFEB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21" creationId="{E1309417-F422-4E77-83F4-6CA4A4BAB32F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22" creationId="{3BD71DFF-7E60-42A4-BB79-61A77C62544F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23" creationId="{9F32CD92-D6AA-468E-911E-651F056D6CE3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26" creationId="{6485D4AB-AEAB-45F1-87B4-8A5E05F2CA93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39" creationId="{B92DDD4F-BCD8-43CC-97B6-54D9CA01B8D7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47" creationId="{A47DB1C4-0F6C-4ED2-8A91-61415063D903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52" creationId="{5CBDCEF2-7B85-440E-9923-5A2F8A3E67A0}"/>
          </ac:spMkLst>
        </pc:spChg>
        <pc:spChg chg="add del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57" creationId="{21F63961-132A-4143-A07C-781909059AE7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59" creationId="{5BEE7E5E-096A-4421-9E0E-A571081F7803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64" creationId="{1EC0340E-1340-4127-B5FE-6AAFC6E333E0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66" creationId="{4635CD03-A712-448B-BB14-0FB370A21AAA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71" creationId="{254D9F51-641B-40C2-A963-5F5C10CF9954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80" creationId="{2C3CBEFF-876B-42CA-A555-376881CBE8AB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81" creationId="{08C50B84-7CA3-4170-BF6E-D1F5F195BA40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83" creationId="{09E68554-DACD-4886-AACD-73147C3B0269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84" creationId="{5CB3AB64-EDAA-464B-B94D-4145EED34C9C}"/>
          </ac:spMkLst>
        </pc:spChg>
        <pc:spChg chg="add mod topLvl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85" creationId="{E3B6CECE-4CBB-4630-8DE8-658953531603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86" creationId="{E892B6C5-E8FD-45D5-9CDD-AE110AFA99A0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87" creationId="{9C52EB03-3022-41C7-8FD3-65C9E65AC15E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88" creationId="{18E9BA65-E912-4A59-A9A5-29086DB91FD0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89" creationId="{45C70F89-0C4E-43DB-9A39-3D77A099744D}"/>
          </ac:spMkLst>
        </pc:spChg>
        <pc:spChg chg="del">
          <ac:chgData name="Al-Wahaibi, Saif" userId="9b4d22f5-4012-4ac3-8f0d-edc79b0fbd28" providerId="ADAL" clId="{C6BF005C-60D2-4F51-B05A-531E2D5B6EE5}" dt="2022-09-06T00:18:25.885" v="892" actId="478"/>
          <ac:spMkLst>
            <pc:docMk/>
            <pc:sldMk cId="226774758" sldId="317"/>
            <ac:spMk id="190" creationId="{B45E3A67-2AA6-40C6-8EC0-F8F7116E4704}"/>
          </ac:spMkLst>
        </pc:spChg>
        <pc:spChg chg="add del mod topLvl">
          <ac:chgData name="Al-Wahaibi, Saif" userId="9b4d22f5-4012-4ac3-8f0d-edc79b0fbd28" providerId="ADAL" clId="{C6BF005C-60D2-4F51-B05A-531E2D5B6EE5}" dt="2022-09-06T01:01:50.891" v="1453" actId="478"/>
          <ac:spMkLst>
            <pc:docMk/>
            <pc:sldMk cId="226774758" sldId="317"/>
            <ac:spMk id="191" creationId="{92F088C4-AFD4-4649-BC43-FF79AA0B3FFB}"/>
          </ac:spMkLst>
        </pc:spChg>
        <pc:spChg chg="add mod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192" creationId="{CB13A1D3-3757-41F0-AA8C-61CB2AA5705C}"/>
          </ac:spMkLst>
        </pc:spChg>
        <pc:spChg chg="add del mod">
          <ac:chgData name="Al-Wahaibi, Saif" userId="9b4d22f5-4012-4ac3-8f0d-edc79b0fbd28" providerId="ADAL" clId="{C6BF005C-60D2-4F51-B05A-531E2D5B6EE5}" dt="2022-09-06T02:08:37.739" v="1540" actId="478"/>
          <ac:spMkLst>
            <pc:docMk/>
            <pc:sldMk cId="226774758" sldId="317"/>
            <ac:spMk id="193" creationId="{7A5DABAD-0F6F-4E28-90D3-9F0CFBE57DD8}"/>
          </ac:spMkLst>
        </pc:spChg>
        <pc:spChg chg="add del mod">
          <ac:chgData name="Al-Wahaibi, Saif" userId="9b4d22f5-4012-4ac3-8f0d-edc79b0fbd28" providerId="ADAL" clId="{C6BF005C-60D2-4F51-B05A-531E2D5B6EE5}" dt="2022-09-06T01:02:18.480" v="1457" actId="478"/>
          <ac:spMkLst>
            <pc:docMk/>
            <pc:sldMk cId="226774758" sldId="317"/>
            <ac:spMk id="196" creationId="{A4E487FF-EBC0-48B3-A861-C0F8E3EE313B}"/>
          </ac:spMkLst>
        </pc:spChg>
        <pc:spChg chg="add mod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204" creationId="{3DDF8B6B-655F-4A2E-AB94-772C82065246}"/>
          </ac:spMkLst>
        </pc:spChg>
        <pc:spChg chg="add mod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205" creationId="{9197AD81-8CE3-4D9A-BD1B-6E5E58769954}"/>
          </ac:spMkLst>
        </pc:spChg>
        <pc:spChg chg="add mod">
          <ac:chgData name="Al-Wahaibi, Saif" userId="9b4d22f5-4012-4ac3-8f0d-edc79b0fbd28" providerId="ADAL" clId="{C6BF005C-60D2-4F51-B05A-531E2D5B6EE5}" dt="2022-09-06T02:16:40.664" v="1625" actId="165"/>
          <ac:spMkLst>
            <pc:docMk/>
            <pc:sldMk cId="226774758" sldId="317"/>
            <ac:spMk id="209" creationId="{01D8ECFE-4B59-4549-A4D8-DE7143721D85}"/>
          </ac:spMkLst>
        </pc:spChg>
        <pc:spChg chg="add del mod">
          <ac:chgData name="Al-Wahaibi, Saif" userId="9b4d22f5-4012-4ac3-8f0d-edc79b0fbd28" providerId="ADAL" clId="{C6BF005C-60D2-4F51-B05A-531E2D5B6EE5}" dt="2022-09-06T02:08:48.225" v="1544"/>
          <ac:spMkLst>
            <pc:docMk/>
            <pc:sldMk cId="226774758" sldId="317"/>
            <ac:spMk id="211" creationId="{47F8C6E2-64EF-444A-8FB1-C544DE7E721B}"/>
          </ac:spMkLst>
        </pc:spChg>
        <pc:spChg chg="add mod topLvl">
          <ac:chgData name="Al-Wahaibi, Saif" userId="9b4d22f5-4012-4ac3-8f0d-edc79b0fbd28" providerId="ADAL" clId="{C6BF005C-60D2-4F51-B05A-531E2D5B6EE5}" dt="2022-09-06T02:17:01.383" v="1626" actId="164"/>
          <ac:spMkLst>
            <pc:docMk/>
            <pc:sldMk cId="226774758" sldId="317"/>
            <ac:spMk id="212" creationId="{A25CBB46-433D-4E8F-B2FF-28B85F3F4C44}"/>
          </ac:spMkLst>
        </pc:spChg>
        <pc:spChg chg="add mod">
          <ac:chgData name="Al-Wahaibi, Saif" userId="9b4d22f5-4012-4ac3-8f0d-edc79b0fbd28" providerId="ADAL" clId="{C6BF005C-60D2-4F51-B05A-531E2D5B6EE5}" dt="2022-09-06T02:17:01.383" v="1626" actId="164"/>
          <ac:spMkLst>
            <pc:docMk/>
            <pc:sldMk cId="226774758" sldId="317"/>
            <ac:spMk id="234" creationId="{275F94F5-A97A-40AB-8E34-E7794FA95020}"/>
          </ac:spMkLst>
        </pc:spChg>
        <pc:spChg chg="add mod">
          <ac:chgData name="Al-Wahaibi, Saif" userId="9b4d22f5-4012-4ac3-8f0d-edc79b0fbd28" providerId="ADAL" clId="{C6BF005C-60D2-4F51-B05A-531E2D5B6EE5}" dt="2022-09-07T18:19:16.319" v="1848" actId="20577"/>
          <ac:spMkLst>
            <pc:docMk/>
            <pc:sldMk cId="226774758" sldId="317"/>
            <ac:spMk id="235" creationId="{8893FFF9-31FE-4F4D-B412-3119ADEC26B2}"/>
          </ac:spMkLst>
        </pc:spChg>
        <pc:grpChg chg="add del mod">
          <ac:chgData name="Al-Wahaibi, Saif" userId="9b4d22f5-4012-4ac3-8f0d-edc79b0fbd28" providerId="ADAL" clId="{C6BF005C-60D2-4F51-B05A-531E2D5B6EE5}" dt="2022-09-06T00:29:31.111" v="1004" actId="165"/>
          <ac:grpSpMkLst>
            <pc:docMk/>
            <pc:sldMk cId="226774758" sldId="317"/>
            <ac:grpSpMk id="53" creationId="{B96E3ACF-D539-46A7-9DB0-86FB42E9F3B9}"/>
          </ac:grpSpMkLst>
        </pc:grpChg>
        <pc:grpChg chg="add del mod topLvl">
          <ac:chgData name="Al-Wahaibi, Saif" userId="9b4d22f5-4012-4ac3-8f0d-edc79b0fbd28" providerId="ADAL" clId="{C6BF005C-60D2-4F51-B05A-531E2D5B6EE5}" dt="2022-09-06T01:55:26.673" v="1470" actId="165"/>
          <ac:grpSpMkLst>
            <pc:docMk/>
            <pc:sldMk cId="226774758" sldId="317"/>
            <ac:grpSpMk id="155" creationId="{87351269-DB17-4CA9-9087-6366722FA8E2}"/>
          </ac:grpSpMkLst>
        </pc:grpChg>
        <pc:grpChg chg="add del mod">
          <ac:chgData name="Al-Wahaibi, Saif" userId="9b4d22f5-4012-4ac3-8f0d-edc79b0fbd28" providerId="ADAL" clId="{C6BF005C-60D2-4F51-B05A-531E2D5B6EE5}" dt="2022-09-06T01:01:38.390" v="1451" actId="165"/>
          <ac:grpSpMkLst>
            <pc:docMk/>
            <pc:sldMk cId="226774758" sldId="317"/>
            <ac:grpSpMk id="158" creationId="{38594A69-C84F-4E56-9928-BD970E02E0AE}"/>
          </ac:grpSpMkLst>
        </pc:grpChg>
        <pc:grpChg chg="add mod topLvl">
          <ac:chgData name="Al-Wahaibi, Saif" userId="9b4d22f5-4012-4ac3-8f0d-edc79b0fbd28" providerId="ADAL" clId="{C6BF005C-60D2-4F51-B05A-531E2D5B6EE5}" dt="2022-09-06T02:17:01.383" v="1626" actId="164"/>
          <ac:grpSpMkLst>
            <pc:docMk/>
            <pc:sldMk cId="226774758" sldId="317"/>
            <ac:grpSpMk id="210" creationId="{5B260CC4-F5BC-4778-AE38-7EB585A10D28}"/>
          </ac:grpSpMkLst>
        </pc:grpChg>
        <pc:grpChg chg="add del mod">
          <ac:chgData name="Al-Wahaibi, Saif" userId="9b4d22f5-4012-4ac3-8f0d-edc79b0fbd28" providerId="ADAL" clId="{C6BF005C-60D2-4F51-B05A-531E2D5B6EE5}" dt="2022-09-06T02:16:40.664" v="1625" actId="165"/>
          <ac:grpSpMkLst>
            <pc:docMk/>
            <pc:sldMk cId="226774758" sldId="317"/>
            <ac:grpSpMk id="233" creationId="{2FA442FD-38B1-4DA7-A2E4-CDBDF6265D1E}"/>
          </ac:grpSpMkLst>
        </pc:grpChg>
        <pc:grpChg chg="add mod">
          <ac:chgData name="Al-Wahaibi, Saif" userId="9b4d22f5-4012-4ac3-8f0d-edc79b0fbd28" providerId="ADAL" clId="{C6BF005C-60D2-4F51-B05A-531E2D5B6EE5}" dt="2022-09-06T02:17:18.137" v="1633" actId="1037"/>
          <ac:grpSpMkLst>
            <pc:docMk/>
            <pc:sldMk cId="226774758" sldId="317"/>
            <ac:grpSpMk id="236" creationId="{1D1AFE28-B9C4-4A10-B42D-3128F18B910B}"/>
          </ac:grpSpMkLst>
        </pc:grpChg>
        <pc:inkChg chg="add del">
          <ac:chgData name="Al-Wahaibi, Saif" userId="9b4d22f5-4012-4ac3-8f0d-edc79b0fbd28" providerId="ADAL" clId="{C6BF005C-60D2-4F51-B05A-531E2D5B6EE5}" dt="2022-09-07T18:59:40.308" v="1850" actId="478"/>
          <ac:inkMkLst>
            <pc:docMk/>
            <pc:sldMk cId="226774758" sldId="317"/>
            <ac:inkMk id="2" creationId="{6E2B3F16-F51D-407D-BB56-04969A932392}"/>
          </ac:inkMkLst>
        </pc:inkChg>
        <pc:cxnChg chg="add del mod topLvl">
          <ac:chgData name="Al-Wahaibi, Saif" userId="9b4d22f5-4012-4ac3-8f0d-edc79b0fbd28" providerId="ADAL" clId="{C6BF005C-60D2-4F51-B05A-531E2D5B6EE5}" dt="2022-09-06T00:40:42.414" v="1157" actId="478"/>
          <ac:cxnSpMkLst>
            <pc:docMk/>
            <pc:sldMk cId="226774758" sldId="317"/>
            <ac:cxnSpMk id="11" creationId="{86581026-A098-4AF1-8C27-30B155884DDE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8" creationId="{550A5325-08CB-4A70-8818-0769A97BDBC9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9" creationId="{76B97060-A6CC-4881-9407-CA97B43F016C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22" creationId="{522BA9AF-B939-4D59-86C8-895E76EB62D0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25" creationId="{55C703E8-FBAA-4F7B-8541-B28799EE5A3E}"/>
          </ac:cxnSpMkLst>
        </pc:cxnChg>
        <pc:cxnChg chg="add del mod topLvl">
          <ac:chgData name="Al-Wahaibi, Saif" userId="9b4d22f5-4012-4ac3-8f0d-edc79b0fbd28" providerId="ADAL" clId="{C6BF005C-60D2-4F51-B05A-531E2D5B6EE5}" dt="2022-09-06T00:40:27.450" v="1151" actId="478"/>
          <ac:cxnSpMkLst>
            <pc:docMk/>
            <pc:sldMk cId="226774758" sldId="317"/>
            <ac:cxnSpMk id="26" creationId="{89CD5B3F-D236-4D40-A5BE-39B461AE537E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30" creationId="{5D241601-D490-4F1C-AC3D-ACD8FC8D93F2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39" creationId="{686AB125-27E3-4BB0-823E-89E2C9DFD113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43" creationId="{DED986CF-6225-4B99-81CD-96F2C6B068ED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44" creationId="{D9230A1E-5691-4673-BA00-785A5445252D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49" creationId="{1B66D61C-A8E8-4EA2-BA69-C15BA235544E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50" creationId="{1E65F0DC-3B5D-4BC7-AE28-8AAD70C0CD19}"/>
          </ac:cxnSpMkLst>
        </pc:cxnChg>
        <pc:cxnChg chg="add del mod topLvl">
          <ac:chgData name="Al-Wahaibi, Saif" userId="9b4d22f5-4012-4ac3-8f0d-edc79b0fbd28" providerId="ADAL" clId="{C6BF005C-60D2-4F51-B05A-531E2D5B6EE5}" dt="2022-09-06T00:40:42.971" v="1158" actId="478"/>
          <ac:cxnSpMkLst>
            <pc:docMk/>
            <pc:sldMk cId="226774758" sldId="317"/>
            <ac:cxnSpMk id="70" creationId="{23D71CF3-96FE-42C3-839B-775C0B645557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73" creationId="{F7848E60-384D-48D7-B74C-39B2513B9422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76" creationId="{531EEB81-2337-4682-80D8-7A7BE2C89D27}"/>
          </ac:cxnSpMkLst>
        </pc:cxnChg>
        <pc:cxnChg chg="add del mod topLvl">
          <ac:chgData name="Al-Wahaibi, Saif" userId="9b4d22f5-4012-4ac3-8f0d-edc79b0fbd28" providerId="ADAL" clId="{C6BF005C-60D2-4F51-B05A-531E2D5B6EE5}" dt="2022-09-06T00:40:50.415" v="1161" actId="478"/>
          <ac:cxnSpMkLst>
            <pc:docMk/>
            <pc:sldMk cId="226774758" sldId="317"/>
            <ac:cxnSpMk id="78" creationId="{9175EB40-52FD-4B6F-8E5B-D2F68DF32AC5}"/>
          </ac:cxnSpMkLst>
        </pc:cxnChg>
        <pc:cxnChg chg="add del mod topLvl">
          <ac:chgData name="Al-Wahaibi, Saif" userId="9b4d22f5-4012-4ac3-8f0d-edc79b0fbd28" providerId="ADAL" clId="{C6BF005C-60D2-4F51-B05A-531E2D5B6EE5}" dt="2022-09-06T00:40:29.418" v="1153" actId="478"/>
          <ac:cxnSpMkLst>
            <pc:docMk/>
            <pc:sldMk cId="226774758" sldId="317"/>
            <ac:cxnSpMk id="82" creationId="{E3099B65-1137-4A73-9D6C-005B36266508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83" creationId="{4BC7CEC8-8548-44D9-954D-48B0D7D3094C}"/>
          </ac:cxnSpMkLst>
        </pc:cxnChg>
        <pc:cxnChg chg="add del mod topLvl">
          <ac:chgData name="Al-Wahaibi, Saif" userId="9b4d22f5-4012-4ac3-8f0d-edc79b0fbd28" providerId="ADAL" clId="{C6BF005C-60D2-4F51-B05A-531E2D5B6EE5}" dt="2022-09-06T00:40:28.528" v="1152" actId="478"/>
          <ac:cxnSpMkLst>
            <pc:docMk/>
            <pc:sldMk cId="226774758" sldId="317"/>
            <ac:cxnSpMk id="85" creationId="{758FC702-99CB-4293-BF77-4ADEA543D165}"/>
          </ac:cxnSpMkLst>
        </pc:cxnChg>
        <pc:cxnChg chg="del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88" creationId="{E7A7EA20-A04B-4F21-A31D-B04C8BADA07D}"/>
          </ac:cxnSpMkLst>
        </pc:cxnChg>
        <pc:cxnChg chg="add del mod topLvl">
          <ac:chgData name="Al-Wahaibi, Saif" userId="9b4d22f5-4012-4ac3-8f0d-edc79b0fbd28" providerId="ADAL" clId="{C6BF005C-60D2-4F51-B05A-531E2D5B6EE5}" dt="2022-09-06T00:43:12.222" v="1227" actId="478"/>
          <ac:cxnSpMkLst>
            <pc:docMk/>
            <pc:sldMk cId="226774758" sldId="317"/>
            <ac:cxnSpMk id="91" creationId="{2C2450B6-551B-4EAA-A8C4-E52681FD1C3E}"/>
          </ac:cxnSpMkLst>
        </pc:cxnChg>
        <pc:cxnChg chg="add del mod topLvl">
          <ac:chgData name="Al-Wahaibi, Saif" userId="9b4d22f5-4012-4ac3-8f0d-edc79b0fbd28" providerId="ADAL" clId="{C6BF005C-60D2-4F51-B05A-531E2D5B6EE5}" dt="2022-09-06T00:43:13.274" v="1228" actId="478"/>
          <ac:cxnSpMkLst>
            <pc:docMk/>
            <pc:sldMk cId="226774758" sldId="317"/>
            <ac:cxnSpMk id="94" creationId="{5D0E8C32-6C8D-46CC-ACF5-DE20F56D97DF}"/>
          </ac:cxnSpMkLst>
        </pc:cxnChg>
        <pc:cxnChg chg="del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95" creationId="{649D558E-FC6D-4A9D-ADD2-D567F7E25C43}"/>
          </ac:cxnSpMkLst>
        </pc:cxnChg>
        <pc:cxnChg chg="add del mod topLvl">
          <ac:chgData name="Al-Wahaibi, Saif" userId="9b4d22f5-4012-4ac3-8f0d-edc79b0fbd28" providerId="ADAL" clId="{C6BF005C-60D2-4F51-B05A-531E2D5B6EE5}" dt="2022-09-06T00:43:14.587" v="1229" actId="478"/>
          <ac:cxnSpMkLst>
            <pc:docMk/>
            <pc:sldMk cId="226774758" sldId="317"/>
            <ac:cxnSpMk id="99" creationId="{5F749E74-CFBF-4C97-AA40-9DF9C3F3368F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01" creationId="{60BAE1BE-FBB7-47F3-BF8B-317E97C01144}"/>
          </ac:cxnSpMkLst>
        </pc:cxnChg>
        <pc:cxnChg chg="del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02" creationId="{B420975E-DD88-4774-925D-D943488D6637}"/>
          </ac:cxnSpMkLst>
        </pc:cxnChg>
        <pc:cxnChg chg="add del mod topLvl">
          <ac:chgData name="Al-Wahaibi, Saif" userId="9b4d22f5-4012-4ac3-8f0d-edc79b0fbd28" providerId="ADAL" clId="{C6BF005C-60D2-4F51-B05A-531E2D5B6EE5}" dt="2022-09-06T00:45:42.380" v="1260" actId="478"/>
          <ac:cxnSpMkLst>
            <pc:docMk/>
            <pc:sldMk cId="226774758" sldId="317"/>
            <ac:cxnSpMk id="103" creationId="{16135878-EDDB-4DFC-BE0A-8987A774EB1D}"/>
          </ac:cxnSpMkLst>
        </pc:cxnChg>
        <pc:cxnChg chg="add del mod">
          <ac:chgData name="Al-Wahaibi, Saif" userId="9b4d22f5-4012-4ac3-8f0d-edc79b0fbd28" providerId="ADAL" clId="{C6BF005C-60D2-4F51-B05A-531E2D5B6EE5}" dt="2022-09-06T00:46:24.846" v="1271" actId="478"/>
          <ac:cxnSpMkLst>
            <pc:docMk/>
            <pc:sldMk cId="226774758" sldId="317"/>
            <ac:cxnSpMk id="107" creationId="{77AD2075-A247-4658-A25F-393E504F2A42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27" creationId="{4C582D12-C1F1-4C5D-A28A-C2315E922A67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28" creationId="{0A0C209C-C690-4996-BA40-236A62839529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33" creationId="{C4DE2D38-6DA8-4025-87FE-5672E86D64E4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44" creationId="{21ED284B-0ECA-4E99-B83F-9656A367E9AC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48" creationId="{23AD7162-310B-4B7C-B830-77F328CD226C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51" creationId="{D3265496-76D6-43A1-A763-658892E1D2E7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53" creationId="{F53C9322-4594-4593-AFEF-1872CA32736F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56" creationId="{0C862C54-7B88-47C1-A48E-6D1E2B9EE890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60" creationId="{046E9505-1E36-4308-A274-A3F17A09CBCC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61" creationId="{17D3D70C-9ABC-4FF0-B9C3-FF2BDC2B4F4C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63" creationId="{4CAFA325-465D-4B8A-8CBA-080D18D099CD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65" creationId="{A43CF93C-2A47-4ED6-B2DC-3936ADA6D5B2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67" creationId="{047D676B-E8DF-48F8-A4C5-99D74C00031F}"/>
          </ac:cxnSpMkLst>
        </pc:cxnChg>
        <pc:cxnChg chg="add mod topLvl">
          <ac:chgData name="Al-Wahaibi, Saif" userId="9b4d22f5-4012-4ac3-8f0d-edc79b0fbd28" providerId="ADAL" clId="{C6BF005C-60D2-4F51-B05A-531E2D5B6EE5}" dt="2022-09-06T02:16:40.664" v="1625" actId="165"/>
          <ac:cxnSpMkLst>
            <pc:docMk/>
            <pc:sldMk cId="226774758" sldId="317"/>
            <ac:cxnSpMk id="168" creationId="{DD17DE54-CEDE-4BEB-998D-4C6F22E27488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70" creationId="{DB751A7C-5733-4C62-98F2-906A653ABF7D}"/>
          </ac:cxnSpMkLst>
        </pc:cxnChg>
        <pc:cxnChg chg="add del mod">
          <ac:chgData name="Al-Wahaibi, Saif" userId="9b4d22f5-4012-4ac3-8f0d-edc79b0fbd28" providerId="ADAL" clId="{C6BF005C-60D2-4F51-B05A-531E2D5B6EE5}" dt="2022-09-06T01:00:58.058" v="1439" actId="478"/>
          <ac:cxnSpMkLst>
            <pc:docMk/>
            <pc:sldMk cId="226774758" sldId="317"/>
            <ac:cxnSpMk id="172" creationId="{CB909F07-CF07-447C-8DFA-50688C7F665E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73" creationId="{A760E050-DD72-41FC-B0C5-5E71F6E99423}"/>
          </ac:cxnSpMkLst>
        </pc:cxnChg>
        <pc:cxnChg chg="add del mod">
          <ac:chgData name="Al-Wahaibi, Saif" userId="9b4d22f5-4012-4ac3-8f0d-edc79b0fbd28" providerId="ADAL" clId="{C6BF005C-60D2-4F51-B05A-531E2D5B6EE5}" dt="2022-09-06T01:01:03.007" v="1442" actId="478"/>
          <ac:cxnSpMkLst>
            <pc:docMk/>
            <pc:sldMk cId="226774758" sldId="317"/>
            <ac:cxnSpMk id="175" creationId="{9340EB1E-F7C0-4B08-98E6-8CE0B5E0D0BA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76" creationId="{E34963E2-C691-4D6E-8124-70E9E63252DC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79" creationId="{D72CCB09-6043-4758-AE51-ADB1EF8BEFA0}"/>
          </ac:cxnSpMkLst>
        </pc:cxnChg>
        <pc:cxnChg chg="del mod">
          <ac:chgData name="Al-Wahaibi, Saif" userId="9b4d22f5-4012-4ac3-8f0d-edc79b0fbd28" providerId="ADAL" clId="{C6BF005C-60D2-4F51-B05A-531E2D5B6EE5}" dt="2022-09-06T00:18:25.885" v="892" actId="478"/>
          <ac:cxnSpMkLst>
            <pc:docMk/>
            <pc:sldMk cId="226774758" sldId="317"/>
            <ac:cxnSpMk id="182" creationId="{56D850D8-07E8-4A63-9B97-55D9D27778CA}"/>
          </ac:cxnSpMkLst>
        </pc:cxnChg>
        <pc:cxnChg chg="add del mod">
          <ac:chgData name="Al-Wahaibi, Saif" userId="9b4d22f5-4012-4ac3-8f0d-edc79b0fbd28" providerId="ADAL" clId="{C6BF005C-60D2-4F51-B05A-531E2D5B6EE5}" dt="2022-09-06T02:08:36.155" v="1539" actId="478"/>
          <ac:cxnSpMkLst>
            <pc:docMk/>
            <pc:sldMk cId="226774758" sldId="317"/>
            <ac:cxnSpMk id="194" creationId="{A50500B1-3367-4642-B1C9-730E0C2F470D}"/>
          </ac:cxnSpMkLst>
        </pc:cxnChg>
        <pc:cxnChg chg="add del mod">
          <ac:chgData name="Al-Wahaibi, Saif" userId="9b4d22f5-4012-4ac3-8f0d-edc79b0fbd28" providerId="ADAL" clId="{C6BF005C-60D2-4F51-B05A-531E2D5B6EE5}" dt="2022-09-06T01:01:57.868" v="1454" actId="478"/>
          <ac:cxnSpMkLst>
            <pc:docMk/>
            <pc:sldMk cId="226774758" sldId="317"/>
            <ac:cxnSpMk id="195" creationId="{322B6352-6A88-4FB0-9284-9570679310D4}"/>
          </ac:cxnSpMkLst>
        </pc:cxnChg>
        <pc:cxnChg chg="add del mod">
          <ac:chgData name="Al-Wahaibi, Saif" userId="9b4d22f5-4012-4ac3-8f0d-edc79b0fbd28" providerId="ADAL" clId="{C6BF005C-60D2-4F51-B05A-531E2D5B6EE5}" dt="2022-09-06T02:08:11.419" v="1536" actId="478"/>
          <ac:cxnSpMkLst>
            <pc:docMk/>
            <pc:sldMk cId="226774758" sldId="317"/>
            <ac:cxnSpMk id="198" creationId="{1094944B-4890-48DC-8FCB-8A3AAE732D50}"/>
          </ac:cxnSpMkLst>
        </pc:cxnChg>
        <pc:cxnChg chg="add del mod">
          <ac:chgData name="Al-Wahaibi, Saif" userId="9b4d22f5-4012-4ac3-8f0d-edc79b0fbd28" providerId="ADAL" clId="{C6BF005C-60D2-4F51-B05A-531E2D5B6EE5}" dt="2022-09-06T02:08:13.719" v="1537" actId="478"/>
          <ac:cxnSpMkLst>
            <pc:docMk/>
            <pc:sldMk cId="226774758" sldId="317"/>
            <ac:cxnSpMk id="201" creationId="{D1F96DA3-A089-4E7E-AA65-03CFBCA57EF7}"/>
          </ac:cxnSpMkLst>
        </pc:cxnChg>
        <pc:cxnChg chg="add del mod">
          <ac:chgData name="Al-Wahaibi, Saif" userId="9b4d22f5-4012-4ac3-8f0d-edc79b0fbd28" providerId="ADAL" clId="{C6BF005C-60D2-4F51-B05A-531E2D5B6EE5}" dt="2022-09-06T02:11:00.571" v="1565" actId="478"/>
          <ac:cxnSpMkLst>
            <pc:docMk/>
            <pc:sldMk cId="226774758" sldId="317"/>
            <ac:cxnSpMk id="206" creationId="{ACBAA854-F8F3-4A5D-8F84-E2135433A024}"/>
          </ac:cxnSpMkLst>
        </pc:cxnChg>
        <pc:cxnChg chg="add del mod">
          <ac:chgData name="Al-Wahaibi, Saif" userId="9b4d22f5-4012-4ac3-8f0d-edc79b0fbd28" providerId="ADAL" clId="{C6BF005C-60D2-4F51-B05A-531E2D5B6EE5}" dt="2022-09-06T02:09:23.128" v="1550" actId="478"/>
          <ac:cxnSpMkLst>
            <pc:docMk/>
            <pc:sldMk cId="226774758" sldId="317"/>
            <ac:cxnSpMk id="213" creationId="{8FA8AD24-C740-40C0-890D-C390E6E4B650}"/>
          </ac:cxnSpMkLst>
        </pc:cxnChg>
        <pc:cxnChg chg="add del mod">
          <ac:chgData name="Al-Wahaibi, Saif" userId="9b4d22f5-4012-4ac3-8f0d-edc79b0fbd28" providerId="ADAL" clId="{C6BF005C-60D2-4F51-B05A-531E2D5B6EE5}" dt="2022-09-06T02:11:32.202" v="1572" actId="478"/>
          <ac:cxnSpMkLst>
            <pc:docMk/>
            <pc:sldMk cId="226774758" sldId="317"/>
            <ac:cxnSpMk id="216" creationId="{EB63EFDE-71E0-439D-A085-10D1D72EAC31}"/>
          </ac:cxnSpMkLst>
        </pc:cxnChg>
        <pc:cxnChg chg="add mod topLvl">
          <ac:chgData name="Al-Wahaibi, Saif" userId="9b4d22f5-4012-4ac3-8f0d-edc79b0fbd28" providerId="ADAL" clId="{C6BF005C-60D2-4F51-B05A-531E2D5B6EE5}" dt="2022-09-06T02:17:01.383" v="1626" actId="164"/>
          <ac:cxnSpMkLst>
            <pc:docMk/>
            <pc:sldMk cId="226774758" sldId="317"/>
            <ac:cxnSpMk id="220" creationId="{45B96F3D-7D40-4B26-84F1-38BC747F1D8C}"/>
          </ac:cxnSpMkLst>
        </pc:cxnChg>
        <pc:cxnChg chg="add mod topLvl">
          <ac:chgData name="Al-Wahaibi, Saif" userId="9b4d22f5-4012-4ac3-8f0d-edc79b0fbd28" providerId="ADAL" clId="{C6BF005C-60D2-4F51-B05A-531E2D5B6EE5}" dt="2022-09-06T02:17:01.383" v="1626" actId="164"/>
          <ac:cxnSpMkLst>
            <pc:docMk/>
            <pc:sldMk cId="226774758" sldId="317"/>
            <ac:cxnSpMk id="224" creationId="{CAB45B3B-9758-4615-835D-A5B807A5AD5A}"/>
          </ac:cxnSpMkLst>
        </pc:cxnChg>
        <pc:cxnChg chg="add mod topLvl">
          <ac:chgData name="Al-Wahaibi, Saif" userId="9b4d22f5-4012-4ac3-8f0d-edc79b0fbd28" providerId="ADAL" clId="{C6BF005C-60D2-4F51-B05A-531E2D5B6EE5}" dt="2022-09-06T02:17:01.383" v="1626" actId="164"/>
          <ac:cxnSpMkLst>
            <pc:docMk/>
            <pc:sldMk cId="226774758" sldId="317"/>
            <ac:cxnSpMk id="227" creationId="{A7DE5254-4026-4E0E-9F08-4585C0482A4D}"/>
          </ac:cxnSpMkLst>
        </pc:cxnChg>
        <pc:cxnChg chg="add mod topLvl">
          <ac:chgData name="Al-Wahaibi, Saif" userId="9b4d22f5-4012-4ac3-8f0d-edc79b0fbd28" providerId="ADAL" clId="{C6BF005C-60D2-4F51-B05A-531E2D5B6EE5}" dt="2022-09-06T02:17:01.383" v="1626" actId="164"/>
          <ac:cxnSpMkLst>
            <pc:docMk/>
            <pc:sldMk cId="226774758" sldId="317"/>
            <ac:cxnSpMk id="230" creationId="{D61B39CC-71CC-493E-8521-F4FB68FBB914}"/>
          </ac:cxnSpMkLst>
        </pc:cxnChg>
      </pc:sldChg>
      <pc:sldChg chg="addSp delSp modSp mod">
        <pc:chgData name="Al-Wahaibi, Saif" userId="9b4d22f5-4012-4ac3-8f0d-edc79b0fbd28" providerId="ADAL" clId="{C6BF005C-60D2-4F51-B05A-531E2D5B6EE5}" dt="2022-09-06T02:47:14.421" v="1845" actId="1076"/>
        <pc:sldMkLst>
          <pc:docMk/>
          <pc:sldMk cId="2340423874" sldId="318"/>
        </pc:sldMkLst>
        <pc:spChg chg="mod topLvl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5" creationId="{4F6B44C1-AACF-4817-97FE-F8E6CB3100D5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9" creationId="{0486913B-1B62-4705-A1F9-A726966705C3}"/>
          </ac:spMkLst>
        </pc:spChg>
        <pc:spChg chg="add del mod">
          <ac:chgData name="Al-Wahaibi, Saif" userId="9b4d22f5-4012-4ac3-8f0d-edc79b0fbd28" providerId="ADAL" clId="{C6BF005C-60D2-4F51-B05A-531E2D5B6EE5}" dt="2022-09-06T02:20:18.732" v="1640"/>
          <ac:spMkLst>
            <pc:docMk/>
            <pc:sldMk cId="2340423874" sldId="318"/>
            <ac:spMk id="41" creationId="{951113F4-5F72-4D40-9C0E-CE3A8D568A94}"/>
          </ac:spMkLst>
        </pc:spChg>
        <pc:spChg chg="add del mod">
          <ac:chgData name="Al-Wahaibi, Saif" userId="9b4d22f5-4012-4ac3-8f0d-edc79b0fbd28" providerId="ADAL" clId="{C6BF005C-60D2-4F51-B05A-531E2D5B6EE5}" dt="2022-09-06T02:20:18.732" v="1640"/>
          <ac:spMkLst>
            <pc:docMk/>
            <pc:sldMk cId="2340423874" sldId="318"/>
            <ac:spMk id="42" creationId="{6C256EFE-E198-42E8-8E44-FB51D0CFBC48}"/>
          </ac:spMkLst>
        </pc:spChg>
        <pc:spChg chg="add del mod">
          <ac:chgData name="Al-Wahaibi, Saif" userId="9b4d22f5-4012-4ac3-8f0d-edc79b0fbd28" providerId="ADAL" clId="{C6BF005C-60D2-4F51-B05A-531E2D5B6EE5}" dt="2022-09-06T02:20:18.732" v="1640"/>
          <ac:spMkLst>
            <pc:docMk/>
            <pc:sldMk cId="2340423874" sldId="318"/>
            <ac:spMk id="45" creationId="{4E082713-CBDB-43D0-AB74-08824017B774}"/>
          </ac:spMkLst>
        </pc:spChg>
        <pc:spChg chg="add del mod">
          <ac:chgData name="Al-Wahaibi, Saif" userId="9b4d22f5-4012-4ac3-8f0d-edc79b0fbd28" providerId="ADAL" clId="{C6BF005C-60D2-4F51-B05A-531E2D5B6EE5}" dt="2022-09-06T02:20:32.831" v="1642"/>
          <ac:spMkLst>
            <pc:docMk/>
            <pc:sldMk cId="2340423874" sldId="318"/>
            <ac:spMk id="46" creationId="{7ACF8150-F535-4F32-9B2E-D1C87F355E7B}"/>
          </ac:spMkLst>
        </pc:spChg>
        <pc:spChg chg="add del mod">
          <ac:chgData name="Al-Wahaibi, Saif" userId="9b4d22f5-4012-4ac3-8f0d-edc79b0fbd28" providerId="ADAL" clId="{C6BF005C-60D2-4F51-B05A-531E2D5B6EE5}" dt="2022-09-06T02:20:32.831" v="1642"/>
          <ac:spMkLst>
            <pc:docMk/>
            <pc:sldMk cId="2340423874" sldId="318"/>
            <ac:spMk id="48" creationId="{9765BFE3-2324-454E-B0F0-5B4779338FEF}"/>
          </ac:spMkLst>
        </pc:spChg>
        <pc:spChg chg="add del mod">
          <ac:chgData name="Al-Wahaibi, Saif" userId="9b4d22f5-4012-4ac3-8f0d-edc79b0fbd28" providerId="ADAL" clId="{C6BF005C-60D2-4F51-B05A-531E2D5B6EE5}" dt="2022-09-06T02:20:32.831" v="1642"/>
          <ac:spMkLst>
            <pc:docMk/>
            <pc:sldMk cId="2340423874" sldId="318"/>
            <ac:spMk id="51" creationId="{92A04CDC-DD83-4446-B6EA-47EFD7354C15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52" creationId="{538CFB2F-B7CF-426D-9746-8A81B467486B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54" creationId="{95B960DE-867B-4943-B4BE-DA17DD283E46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57" creationId="{49FB1D9C-B1C9-4BE7-8822-2750B86AFD22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62" creationId="{EA6A0F26-0316-4687-9488-68A66B1F1944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64" creationId="{987A5329-6ECA-473F-BAEF-83DDFFF98506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65" creationId="{ED61F8BC-69B1-4E15-87FF-A0AAF6ECC56D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66" creationId="{1AE3DFEC-4C73-4985-A084-3FA05E451DA9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67" creationId="{3AA85825-585D-4DC6-BB3B-18AFA0909147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71" creationId="{1676CA7B-0096-408E-ABD1-9B3E3FBE9C06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73" creationId="{4EEE7A3F-0A0E-4C10-AABB-6235E30B87AD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76" creationId="{5542BBC3-7DAA-47CC-912C-8752ECD43C52}"/>
          </ac:spMkLst>
        </pc:spChg>
        <pc:spChg chg="add mod">
          <ac:chgData name="Al-Wahaibi, Saif" userId="9b4d22f5-4012-4ac3-8f0d-edc79b0fbd28" providerId="ADAL" clId="{C6BF005C-60D2-4F51-B05A-531E2D5B6EE5}" dt="2022-09-06T02:29:32.355" v="1685" actId="571"/>
          <ac:spMkLst>
            <pc:docMk/>
            <pc:sldMk cId="2340423874" sldId="318"/>
            <ac:spMk id="77" creationId="{96474CE0-1483-4E02-9F04-00E6194E3136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79" creationId="{BE5D23D0-60A4-4D91-9419-24577638387F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84" creationId="{51B1F8AA-DB5B-44FC-8FD5-54E39A1C3F1D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85" creationId="{B555EECC-6079-4CAC-886D-96D7C26CCD86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87" creationId="{2AA3BEC9-9F37-4125-B3E5-0E471F86C975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88" creationId="{B63FF5B4-2442-42C8-8ED8-2CEF214ED626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90" creationId="{1929AF86-B311-4407-9074-DBB8B4E7DE68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91" creationId="{94875003-ADAA-48B6-A943-3BBBDAE08FBA}"/>
          </ac:spMkLst>
        </pc:spChg>
        <pc:spChg chg="add del mod">
          <ac:chgData name="Al-Wahaibi, Saif" userId="9b4d22f5-4012-4ac3-8f0d-edc79b0fbd28" providerId="ADAL" clId="{C6BF005C-60D2-4F51-B05A-531E2D5B6EE5}" dt="2022-09-06T02:36:47.149" v="1733" actId="478"/>
          <ac:spMkLst>
            <pc:docMk/>
            <pc:sldMk cId="2340423874" sldId="318"/>
            <ac:spMk id="92" creationId="{35B3E45B-7B1A-4096-A573-CDAC731025DB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94" creationId="{235B8BD2-1015-4EF8-9003-EDD349E99FE2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95" creationId="{6F2B2556-EDB5-4282-B896-A0BC5D5FD296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97" creationId="{ECBA2C89-2A24-4B14-AFDC-6785B4FB01E6}"/>
          </ac:spMkLst>
        </pc:spChg>
        <pc:spChg chg="add del mod">
          <ac:chgData name="Al-Wahaibi, Saif" userId="9b4d22f5-4012-4ac3-8f0d-edc79b0fbd28" providerId="ADAL" clId="{C6BF005C-60D2-4F51-B05A-531E2D5B6EE5}" dt="2022-09-06T02:38:34.813" v="1754" actId="478"/>
          <ac:spMkLst>
            <pc:docMk/>
            <pc:sldMk cId="2340423874" sldId="318"/>
            <ac:spMk id="98" creationId="{CA9B34AA-FADF-48EB-B7D1-AF9A9F963873}"/>
          </ac:spMkLst>
        </pc:spChg>
        <pc:spChg chg="add mod">
          <ac:chgData name="Al-Wahaibi, Saif" userId="9b4d22f5-4012-4ac3-8f0d-edc79b0fbd28" providerId="ADAL" clId="{C6BF005C-60D2-4F51-B05A-531E2D5B6EE5}" dt="2022-09-06T02:38:04.872" v="1745" actId="571"/>
          <ac:spMkLst>
            <pc:docMk/>
            <pc:sldMk cId="2340423874" sldId="318"/>
            <ac:spMk id="102" creationId="{93E89663-6208-43D7-844C-56696AF0EF7D}"/>
          </ac:spMkLst>
        </pc:spChg>
        <pc:spChg chg="add del mod">
          <ac:chgData name="Al-Wahaibi, Saif" userId="9b4d22f5-4012-4ac3-8f0d-edc79b0fbd28" providerId="ADAL" clId="{C6BF005C-60D2-4F51-B05A-531E2D5B6EE5}" dt="2022-09-06T02:38:16.819" v="1748" actId="478"/>
          <ac:spMkLst>
            <pc:docMk/>
            <pc:sldMk cId="2340423874" sldId="318"/>
            <ac:spMk id="104" creationId="{2D6C903B-8443-41C9-AF4A-5583D48B380A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106" creationId="{9797917F-F151-4186-A788-3C07BF127A7A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109" creationId="{C2F15675-3ACE-412D-A7E5-8196AD3077C1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114" creationId="{15763276-4DB1-445C-8413-2826AF313F13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115" creationId="{B4CD40C3-ECC1-4FC6-A9FE-EDE5D049AD17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118" creationId="{99048FD7-8B28-4743-85D1-A654414CC179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121" creationId="{6FA863B6-8045-404A-9F99-3A77E9130774}"/>
          </ac:spMkLst>
        </pc:spChg>
        <pc:spChg chg="add mod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128" creationId="{F74A298E-C08F-49FE-8682-0D3CBF7AA5AD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139" creationId="{B92DDD4F-BCD8-43CC-97B6-54D9CA01B8D7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147" creationId="{A47DB1C4-0F6C-4ED2-8A91-61415063D903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157" creationId="{21F63961-132A-4143-A07C-781909059AE7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164" creationId="{1EC0340E-1340-4127-B5FE-6AAFC6E333E0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171" creationId="{254D9F51-641B-40C2-A963-5F5C10CF9954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180" creationId="{2C3CBEFF-876B-42CA-A555-376881CBE8AB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181" creationId="{08C50B84-7CA3-4170-BF6E-D1F5F195BA40}"/>
          </ac:spMkLst>
        </pc:spChg>
        <pc:spChg chg="del mod topLvl">
          <ac:chgData name="Al-Wahaibi, Saif" userId="9b4d22f5-4012-4ac3-8f0d-edc79b0fbd28" providerId="ADAL" clId="{C6BF005C-60D2-4F51-B05A-531E2D5B6EE5}" dt="2022-09-06T02:19:43.754" v="1636" actId="478"/>
          <ac:spMkLst>
            <pc:docMk/>
            <pc:sldMk cId="2340423874" sldId="318"/>
            <ac:spMk id="183" creationId="{09E68554-DACD-4886-AACD-73147C3B0269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184" creationId="{5CB3AB64-EDAA-464B-B94D-4145EED34C9C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185" creationId="{E3B6CECE-4CBB-4630-8DE8-658953531603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192" creationId="{CB13A1D3-3757-41F0-AA8C-61CB2AA5705C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204" creationId="{3DDF8B6B-655F-4A2E-AB94-772C82065246}"/>
          </ac:spMkLst>
        </pc:spChg>
        <pc:spChg chg="add del mod topLvl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205" creationId="{9197AD81-8CE3-4D9A-BD1B-6E5E58769954}"/>
          </ac:spMkLst>
        </pc:spChg>
        <pc:spChg chg="add del mod topLvl">
          <ac:chgData name="Al-Wahaibi, Saif" userId="9b4d22f5-4012-4ac3-8f0d-edc79b0fbd28" providerId="ADAL" clId="{C6BF005C-60D2-4F51-B05A-531E2D5B6EE5}" dt="2022-09-06T02:47:08.190" v="1844" actId="164"/>
          <ac:spMkLst>
            <pc:docMk/>
            <pc:sldMk cId="2340423874" sldId="318"/>
            <ac:spMk id="209" creationId="{01D8ECFE-4B59-4549-A4D8-DE7143721D85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212" creationId="{A25CBB46-433D-4E8F-B2FF-28B85F3F4C44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234" creationId="{275F94F5-A97A-40AB-8E34-E7794FA95020}"/>
          </ac:spMkLst>
        </pc:spChg>
        <pc:spChg chg="del mod topLvl">
          <ac:chgData name="Al-Wahaibi, Saif" userId="9b4d22f5-4012-4ac3-8f0d-edc79b0fbd28" providerId="ADAL" clId="{C6BF005C-60D2-4F51-B05A-531E2D5B6EE5}" dt="2022-09-06T02:40:29.967" v="1776" actId="478"/>
          <ac:spMkLst>
            <pc:docMk/>
            <pc:sldMk cId="2340423874" sldId="318"/>
            <ac:spMk id="235" creationId="{8893FFF9-31FE-4F4D-B412-3119ADEC26B2}"/>
          </ac:spMkLst>
        </pc:spChg>
        <pc:grpChg chg="add mod">
          <ac:chgData name="Al-Wahaibi, Saif" userId="9b4d22f5-4012-4ac3-8f0d-edc79b0fbd28" providerId="ADAL" clId="{C6BF005C-60D2-4F51-B05A-531E2D5B6EE5}" dt="2022-09-06T02:47:14.421" v="1845" actId="1076"/>
          <ac:grpSpMkLst>
            <pc:docMk/>
            <pc:sldMk cId="2340423874" sldId="318"/>
            <ac:grpSpMk id="38" creationId="{B6CE7FE1-CA37-4BCC-9DE2-E2289B492E83}"/>
          </ac:grpSpMkLst>
        </pc:grpChg>
        <pc:grpChg chg="del mod topLvl">
          <ac:chgData name="Al-Wahaibi, Saif" userId="9b4d22f5-4012-4ac3-8f0d-edc79b0fbd28" providerId="ADAL" clId="{C6BF005C-60D2-4F51-B05A-531E2D5B6EE5}" dt="2022-09-06T02:19:29.569" v="1635" actId="165"/>
          <ac:grpSpMkLst>
            <pc:docMk/>
            <pc:sldMk cId="2340423874" sldId="318"/>
            <ac:grpSpMk id="210" creationId="{5B260CC4-F5BC-4778-AE38-7EB585A10D28}"/>
          </ac:grpSpMkLst>
        </pc:grpChg>
        <pc:grpChg chg="del">
          <ac:chgData name="Al-Wahaibi, Saif" userId="9b4d22f5-4012-4ac3-8f0d-edc79b0fbd28" providerId="ADAL" clId="{C6BF005C-60D2-4F51-B05A-531E2D5B6EE5}" dt="2022-09-06T02:19:25.020" v="1634" actId="165"/>
          <ac:grpSpMkLst>
            <pc:docMk/>
            <pc:sldMk cId="2340423874" sldId="318"/>
            <ac:grpSpMk id="236" creationId="{1D1AFE28-B9C4-4A10-B42D-3128F18B910B}"/>
          </ac:grpSpMkLst>
        </pc:grp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32" creationId="{75D52322-E75E-458B-9AAB-7F0F664BEA97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37" creationId="{0F6C3332-DE72-4956-A157-1460B8AD9F13}"/>
          </ac:cxnSpMkLst>
        </pc:cxnChg>
        <pc:cxnChg chg="add del mod">
          <ac:chgData name="Al-Wahaibi, Saif" userId="9b4d22f5-4012-4ac3-8f0d-edc79b0fbd28" providerId="ADAL" clId="{C6BF005C-60D2-4F51-B05A-531E2D5B6EE5}" dt="2022-09-06T02:20:18.732" v="1640"/>
          <ac:cxnSpMkLst>
            <pc:docMk/>
            <pc:sldMk cId="2340423874" sldId="318"/>
            <ac:cxnSpMk id="43" creationId="{EA9577A6-6C8C-4A80-8C08-B82BA283D061}"/>
          </ac:cxnSpMkLst>
        </pc:cxnChg>
        <pc:cxnChg chg="add del mod">
          <ac:chgData name="Al-Wahaibi, Saif" userId="9b4d22f5-4012-4ac3-8f0d-edc79b0fbd28" providerId="ADAL" clId="{C6BF005C-60D2-4F51-B05A-531E2D5B6EE5}" dt="2022-09-06T02:20:18.732" v="1640"/>
          <ac:cxnSpMkLst>
            <pc:docMk/>
            <pc:sldMk cId="2340423874" sldId="318"/>
            <ac:cxnSpMk id="44" creationId="{ADF150F5-7152-4430-A791-273DC950D845}"/>
          </ac:cxnSpMkLst>
        </pc:cxnChg>
        <pc:cxnChg chg="add del mod">
          <ac:chgData name="Al-Wahaibi, Saif" userId="9b4d22f5-4012-4ac3-8f0d-edc79b0fbd28" providerId="ADAL" clId="{C6BF005C-60D2-4F51-B05A-531E2D5B6EE5}" dt="2022-09-06T02:20:32.831" v="1642"/>
          <ac:cxnSpMkLst>
            <pc:docMk/>
            <pc:sldMk cId="2340423874" sldId="318"/>
            <ac:cxnSpMk id="47" creationId="{4B9488C2-8E26-4F70-AB05-E02D7383D3E4}"/>
          </ac:cxnSpMkLst>
        </pc:cxnChg>
        <pc:cxnChg chg="add del mod">
          <ac:chgData name="Al-Wahaibi, Saif" userId="9b4d22f5-4012-4ac3-8f0d-edc79b0fbd28" providerId="ADAL" clId="{C6BF005C-60D2-4F51-B05A-531E2D5B6EE5}" dt="2022-09-06T02:20:32.831" v="1642"/>
          <ac:cxnSpMkLst>
            <pc:docMk/>
            <pc:sldMk cId="2340423874" sldId="318"/>
            <ac:cxnSpMk id="49" creationId="{3ACF988F-5B2E-4C49-A29A-9FDF1A0D8801}"/>
          </ac:cxnSpMkLst>
        </pc:cxnChg>
        <pc:cxnChg chg="add del mod">
          <ac:chgData name="Al-Wahaibi, Saif" userId="9b4d22f5-4012-4ac3-8f0d-edc79b0fbd28" providerId="ADAL" clId="{C6BF005C-60D2-4F51-B05A-531E2D5B6EE5}" dt="2022-09-06T02:20:32.831" v="1642"/>
          <ac:cxnSpMkLst>
            <pc:docMk/>
            <pc:sldMk cId="2340423874" sldId="318"/>
            <ac:cxnSpMk id="50" creationId="{441337A1-80C9-4A5C-9B78-DFC1646918EF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53" creationId="{B7251EE3-1A43-4D0B-8291-56A3181536C4}"/>
          </ac:cxnSpMkLst>
        </pc:cxnChg>
        <pc:cxnChg chg="add del mod">
          <ac:chgData name="Al-Wahaibi, Saif" userId="9b4d22f5-4012-4ac3-8f0d-edc79b0fbd28" providerId="ADAL" clId="{C6BF005C-60D2-4F51-B05A-531E2D5B6EE5}" dt="2022-09-06T02:23:15.786" v="1655" actId="478"/>
          <ac:cxnSpMkLst>
            <pc:docMk/>
            <pc:sldMk cId="2340423874" sldId="318"/>
            <ac:cxnSpMk id="55" creationId="{90CFAE84-83A9-419B-AE9F-87B1BDDA8668}"/>
          </ac:cxnSpMkLst>
        </pc:cxnChg>
        <pc:cxnChg chg="add del mod">
          <ac:chgData name="Al-Wahaibi, Saif" userId="9b4d22f5-4012-4ac3-8f0d-edc79b0fbd28" providerId="ADAL" clId="{C6BF005C-60D2-4F51-B05A-531E2D5B6EE5}" dt="2022-09-06T02:23:58.333" v="1659" actId="478"/>
          <ac:cxnSpMkLst>
            <pc:docMk/>
            <pc:sldMk cId="2340423874" sldId="318"/>
            <ac:cxnSpMk id="56" creationId="{BD17F866-4555-4223-90BC-BABCF0495150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58" creationId="{C893D1F8-D172-45A8-B3BF-8DB54D321E42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63" creationId="{9A3E788C-923C-4019-8E52-359A3AA770B3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68" creationId="{023B7754-CE47-4516-A2D7-341BCB47A0BD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72" creationId="{ACD5931E-410B-49B8-8559-59D0576D0134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80" creationId="{2AE1F533-0739-4675-9624-FC394174285D}"/>
          </ac:cxnSpMkLst>
        </pc:cxnChg>
        <pc:cxnChg chg="del mod topLvl">
          <ac:chgData name="Al-Wahaibi, Saif" userId="9b4d22f5-4012-4ac3-8f0d-edc79b0fbd28" providerId="ADAL" clId="{C6BF005C-60D2-4F51-B05A-531E2D5B6EE5}" dt="2022-09-06T02:19:43.754" v="1636" actId="478"/>
          <ac:cxnSpMkLst>
            <pc:docMk/>
            <pc:sldMk cId="2340423874" sldId="318"/>
            <ac:cxnSpMk id="83" creationId="{4BC7CEC8-8548-44D9-954D-48B0D7D3094C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86" creationId="{A21ABF5C-693C-4228-AF1B-246CC6572EFC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89" creationId="{C0035721-2F46-4EBF-A01A-BB64C067D13D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93" creationId="{F9075ACF-89D1-4C4B-B85F-E21910F2F36A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99" creationId="{2870890C-1136-412D-81DB-2AE062FC1C3C}"/>
          </ac:cxnSpMkLst>
        </pc:cxnChg>
        <pc:cxnChg chg="del mod topLvl">
          <ac:chgData name="Al-Wahaibi, Saif" userId="9b4d22f5-4012-4ac3-8f0d-edc79b0fbd28" providerId="ADAL" clId="{C6BF005C-60D2-4F51-B05A-531E2D5B6EE5}" dt="2022-09-06T02:19:43.754" v="1636" actId="478"/>
          <ac:cxnSpMkLst>
            <pc:docMk/>
            <pc:sldMk cId="2340423874" sldId="318"/>
            <ac:cxnSpMk id="101" creationId="{60BAE1BE-FBB7-47F3-BF8B-317E97C01144}"/>
          </ac:cxnSpMkLst>
        </pc:cxnChg>
        <pc:cxnChg chg="add mod">
          <ac:chgData name="Al-Wahaibi, Saif" userId="9b4d22f5-4012-4ac3-8f0d-edc79b0fbd28" providerId="ADAL" clId="{C6BF005C-60D2-4F51-B05A-531E2D5B6EE5}" dt="2022-09-06T02:38:04.872" v="1745" actId="571"/>
          <ac:cxnSpMkLst>
            <pc:docMk/>
            <pc:sldMk cId="2340423874" sldId="318"/>
            <ac:cxnSpMk id="103" creationId="{CE9B0E58-EB01-46B0-97D7-91CC469D8E9F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110" creationId="{8EAF5FD1-7ABF-447B-846A-BCEAC252544F}"/>
          </ac:cxnSpMkLst>
        </pc:cxnChg>
        <pc:cxnChg chg="add mod">
          <ac:chgData name="Al-Wahaibi, Saif" userId="9b4d22f5-4012-4ac3-8f0d-edc79b0fbd28" providerId="ADAL" clId="{C6BF005C-60D2-4F51-B05A-531E2D5B6EE5}" dt="2022-09-06T02:47:08.190" v="1844" actId="164"/>
          <ac:cxnSpMkLst>
            <pc:docMk/>
            <pc:sldMk cId="2340423874" sldId="318"/>
            <ac:cxnSpMk id="123" creationId="{4E7E1CF0-EE9D-4F3F-A6C9-152E241BAD41}"/>
          </ac:cxnSpMkLst>
        </pc:cxnChg>
        <pc:cxnChg chg="del mod topLvl">
          <ac:chgData name="Al-Wahaibi, Saif" userId="9b4d22f5-4012-4ac3-8f0d-edc79b0fbd28" providerId="ADAL" clId="{C6BF005C-60D2-4F51-B05A-531E2D5B6EE5}" dt="2022-09-06T02:19:43.754" v="1636" actId="478"/>
          <ac:cxnSpMkLst>
            <pc:docMk/>
            <pc:sldMk cId="2340423874" sldId="318"/>
            <ac:cxnSpMk id="133" creationId="{C4DE2D38-6DA8-4025-87FE-5672E86D64E4}"/>
          </ac:cxnSpMkLst>
        </pc:cxnChg>
        <pc:cxnChg chg="del mod topLvl">
          <ac:chgData name="Al-Wahaibi, Saif" userId="9b4d22f5-4012-4ac3-8f0d-edc79b0fbd28" providerId="ADAL" clId="{C6BF005C-60D2-4F51-B05A-531E2D5B6EE5}" dt="2022-09-06T02:19:43.754" v="1636" actId="478"/>
          <ac:cxnSpMkLst>
            <pc:docMk/>
            <pc:sldMk cId="2340423874" sldId="318"/>
            <ac:cxnSpMk id="144" creationId="{21ED284B-0ECA-4E99-B83F-9656A367E9AC}"/>
          </ac:cxnSpMkLst>
        </pc:cxnChg>
        <pc:cxnChg chg="del mod topLvl">
          <ac:chgData name="Al-Wahaibi, Saif" userId="9b4d22f5-4012-4ac3-8f0d-edc79b0fbd28" providerId="ADAL" clId="{C6BF005C-60D2-4F51-B05A-531E2D5B6EE5}" dt="2022-09-06T02:19:43.754" v="1636" actId="478"/>
          <ac:cxnSpMkLst>
            <pc:docMk/>
            <pc:sldMk cId="2340423874" sldId="318"/>
            <ac:cxnSpMk id="148" creationId="{23AD7162-310B-4B7C-B830-77F328CD226C}"/>
          </ac:cxnSpMkLst>
        </pc:cxnChg>
        <pc:cxnChg chg="del mod topLvl">
          <ac:chgData name="Al-Wahaibi, Saif" userId="9b4d22f5-4012-4ac3-8f0d-edc79b0fbd28" providerId="ADAL" clId="{C6BF005C-60D2-4F51-B05A-531E2D5B6EE5}" dt="2022-09-06T02:19:43.754" v="1636" actId="478"/>
          <ac:cxnSpMkLst>
            <pc:docMk/>
            <pc:sldMk cId="2340423874" sldId="318"/>
            <ac:cxnSpMk id="151" creationId="{D3265496-76D6-43A1-A763-658892E1D2E7}"/>
          </ac:cxnSpMkLst>
        </pc:cxnChg>
        <pc:cxnChg chg="del mod topLvl">
          <ac:chgData name="Al-Wahaibi, Saif" userId="9b4d22f5-4012-4ac3-8f0d-edc79b0fbd28" providerId="ADAL" clId="{C6BF005C-60D2-4F51-B05A-531E2D5B6EE5}" dt="2022-09-06T02:40:29.967" v="1776" actId="478"/>
          <ac:cxnSpMkLst>
            <pc:docMk/>
            <pc:sldMk cId="2340423874" sldId="318"/>
            <ac:cxnSpMk id="161" creationId="{17D3D70C-9ABC-4FF0-B9C3-FF2BDC2B4F4C}"/>
          </ac:cxnSpMkLst>
        </pc:cxnChg>
        <pc:cxnChg chg="del mod topLvl">
          <ac:chgData name="Al-Wahaibi, Saif" userId="9b4d22f5-4012-4ac3-8f0d-edc79b0fbd28" providerId="ADAL" clId="{C6BF005C-60D2-4F51-B05A-531E2D5B6EE5}" dt="2022-09-06T02:40:29.967" v="1776" actId="478"/>
          <ac:cxnSpMkLst>
            <pc:docMk/>
            <pc:sldMk cId="2340423874" sldId="318"/>
            <ac:cxnSpMk id="165" creationId="{A43CF93C-2A47-4ED6-B2DC-3936ADA6D5B2}"/>
          </ac:cxnSpMkLst>
        </pc:cxnChg>
        <pc:cxnChg chg="del mod topLvl">
          <ac:chgData name="Al-Wahaibi, Saif" userId="9b4d22f5-4012-4ac3-8f0d-edc79b0fbd28" providerId="ADAL" clId="{C6BF005C-60D2-4F51-B05A-531E2D5B6EE5}" dt="2022-09-06T02:40:29.967" v="1776" actId="478"/>
          <ac:cxnSpMkLst>
            <pc:docMk/>
            <pc:sldMk cId="2340423874" sldId="318"/>
            <ac:cxnSpMk id="168" creationId="{DD17DE54-CEDE-4BEB-998D-4C6F22E27488}"/>
          </ac:cxnSpMkLst>
        </pc:cxnChg>
        <pc:cxnChg chg="del mod topLvl">
          <ac:chgData name="Al-Wahaibi, Saif" userId="9b4d22f5-4012-4ac3-8f0d-edc79b0fbd28" providerId="ADAL" clId="{C6BF005C-60D2-4F51-B05A-531E2D5B6EE5}" dt="2022-09-06T02:40:29.967" v="1776" actId="478"/>
          <ac:cxnSpMkLst>
            <pc:docMk/>
            <pc:sldMk cId="2340423874" sldId="318"/>
            <ac:cxnSpMk id="220" creationId="{45B96F3D-7D40-4B26-84F1-38BC747F1D8C}"/>
          </ac:cxnSpMkLst>
        </pc:cxnChg>
        <pc:cxnChg chg="del mod topLvl">
          <ac:chgData name="Al-Wahaibi, Saif" userId="9b4d22f5-4012-4ac3-8f0d-edc79b0fbd28" providerId="ADAL" clId="{C6BF005C-60D2-4F51-B05A-531E2D5B6EE5}" dt="2022-09-06T02:40:29.967" v="1776" actId="478"/>
          <ac:cxnSpMkLst>
            <pc:docMk/>
            <pc:sldMk cId="2340423874" sldId="318"/>
            <ac:cxnSpMk id="224" creationId="{CAB45B3B-9758-4615-835D-A5B807A5AD5A}"/>
          </ac:cxnSpMkLst>
        </pc:cxnChg>
        <pc:cxnChg chg="del mod topLvl">
          <ac:chgData name="Al-Wahaibi, Saif" userId="9b4d22f5-4012-4ac3-8f0d-edc79b0fbd28" providerId="ADAL" clId="{C6BF005C-60D2-4F51-B05A-531E2D5B6EE5}" dt="2022-09-06T02:40:29.967" v="1776" actId="478"/>
          <ac:cxnSpMkLst>
            <pc:docMk/>
            <pc:sldMk cId="2340423874" sldId="318"/>
            <ac:cxnSpMk id="227" creationId="{A7DE5254-4026-4E0E-9F08-4585C0482A4D}"/>
          </ac:cxnSpMkLst>
        </pc:cxnChg>
        <pc:cxnChg chg="add del mod topLvl">
          <ac:chgData name="Al-Wahaibi, Saif" userId="9b4d22f5-4012-4ac3-8f0d-edc79b0fbd28" providerId="ADAL" clId="{C6BF005C-60D2-4F51-B05A-531E2D5B6EE5}" dt="2022-09-06T02:39:14.401" v="1761" actId="478"/>
          <ac:cxnSpMkLst>
            <pc:docMk/>
            <pc:sldMk cId="2340423874" sldId="318"/>
            <ac:cxnSpMk id="230" creationId="{D61B39CC-71CC-493E-8521-F4FB68FBB914}"/>
          </ac:cxnSpMkLst>
        </pc:cxnChg>
      </pc:sldChg>
    </pc:docChg>
  </pc:docChgLst>
  <pc:docChgLst>
    <pc:chgData name="Al-Wahaibi, Saif" userId="9b4d22f5-4012-4ac3-8f0d-edc79b0fbd28" providerId="ADAL" clId="{8D0BE332-9B83-4C8C-A39F-AFDCF8AECAF6}"/>
    <pc:docChg chg="undo redo custSel addSld delSld modSld">
      <pc:chgData name="Al-Wahaibi, Saif" userId="9b4d22f5-4012-4ac3-8f0d-edc79b0fbd28" providerId="ADAL" clId="{8D0BE332-9B83-4C8C-A39F-AFDCF8AECAF6}" dt="2023-05-23T19:14:49.214" v="3314" actId="1076"/>
      <pc:docMkLst>
        <pc:docMk/>
      </pc:docMkLst>
      <pc:sldChg chg="modSp mod">
        <pc:chgData name="Al-Wahaibi, Saif" userId="9b4d22f5-4012-4ac3-8f0d-edc79b0fbd28" providerId="ADAL" clId="{8D0BE332-9B83-4C8C-A39F-AFDCF8AECAF6}" dt="2023-05-20T07:09:01.129" v="2605" actId="20577"/>
        <pc:sldMkLst>
          <pc:docMk/>
          <pc:sldMk cId="0" sldId="267"/>
        </pc:sldMkLst>
        <pc:spChg chg="mod">
          <ac:chgData name="Al-Wahaibi, Saif" userId="9b4d22f5-4012-4ac3-8f0d-edc79b0fbd28" providerId="ADAL" clId="{8D0BE332-9B83-4C8C-A39F-AFDCF8AECAF6}" dt="2023-05-20T07:09:01.129" v="2605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8D0BE332-9B83-4C8C-A39F-AFDCF8AECAF6}" dt="2023-05-18T22:55:28.017" v="180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">
        <pc:chgData name="Al-Wahaibi, Saif" userId="9b4d22f5-4012-4ac3-8f0d-edc79b0fbd28" providerId="ADAL" clId="{8D0BE332-9B83-4C8C-A39F-AFDCF8AECAF6}" dt="2023-05-15T04:33:00.537" v="1" actId="47"/>
        <pc:sldMkLst>
          <pc:docMk/>
          <pc:sldMk cId="2299297754" sldId="273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563766487" sldId="274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536710294" sldId="275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588560966" sldId="276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873977478" sldId="277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51148595" sldId="278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208204383" sldId="279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550817924" sldId="280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334464256" sldId="281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488202667" sldId="282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776005475" sldId="284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626976021" sldId="285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992414188" sldId="286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4257466663" sldId="287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539927412" sldId="288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29999474" sldId="289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3662596474" sldId="292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11391611" sldId="293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3736532470" sldId="294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4027567605" sldId="296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337162527" sldId="297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399312194" sldId="298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3720128414" sldId="299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707590106" sldId="300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514694596" sldId="301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93909723" sldId="303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211760078" sldId="304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851069513" sldId="305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06653191" sldId="306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230670824" sldId="307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2552860360" sldId="308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1493355004" sldId="309"/>
        </pc:sldMkLst>
      </pc:sldChg>
      <pc:sldChg chg="del">
        <pc:chgData name="Al-Wahaibi, Saif" userId="9b4d22f5-4012-4ac3-8f0d-edc79b0fbd28" providerId="ADAL" clId="{8D0BE332-9B83-4C8C-A39F-AFDCF8AECAF6}" dt="2023-05-15T04:28:48.979" v="0" actId="47"/>
        <pc:sldMkLst>
          <pc:docMk/>
          <pc:sldMk cId="77229517" sldId="310"/>
        </pc:sldMkLst>
      </pc:sldChg>
      <pc:sldChg chg="addSp modSp add del mod">
        <pc:chgData name="Al-Wahaibi, Saif" userId="9b4d22f5-4012-4ac3-8f0d-edc79b0fbd28" providerId="ADAL" clId="{8D0BE332-9B83-4C8C-A39F-AFDCF8AECAF6}" dt="2023-05-18T08:06:05.194" v="153" actId="47"/>
        <pc:sldMkLst>
          <pc:docMk/>
          <pc:sldMk cId="3117291980" sldId="358"/>
        </pc:sldMkLst>
        <pc:spChg chg="mod">
          <ac:chgData name="Al-Wahaibi, Saif" userId="9b4d22f5-4012-4ac3-8f0d-edc79b0fbd28" providerId="ADAL" clId="{8D0BE332-9B83-4C8C-A39F-AFDCF8AECAF6}" dt="2023-05-15T04:52:47.588" v="100"/>
          <ac:spMkLst>
            <pc:docMk/>
            <pc:sldMk cId="3117291980" sldId="358"/>
            <ac:spMk id="6" creationId="{6654709A-9D57-E496-D896-797533175A59}"/>
          </ac:spMkLst>
        </pc:spChg>
        <pc:picChg chg="add mod">
          <ac:chgData name="Al-Wahaibi, Saif" userId="9b4d22f5-4012-4ac3-8f0d-edc79b0fbd28" providerId="ADAL" clId="{8D0BE332-9B83-4C8C-A39F-AFDCF8AECAF6}" dt="2023-05-15T04:59:47.681" v="112" actId="1076"/>
          <ac:picMkLst>
            <pc:docMk/>
            <pc:sldMk cId="3117291980" sldId="358"/>
            <ac:picMk id="3" creationId="{F483D148-3859-14D1-CA86-5FC55B3FC67D}"/>
          </ac:picMkLst>
        </pc:picChg>
      </pc:sldChg>
      <pc:sldChg chg="addSp delSp modSp add del mod">
        <pc:chgData name="Al-Wahaibi, Saif" userId="9b4d22f5-4012-4ac3-8f0d-edc79b0fbd28" providerId="ADAL" clId="{8D0BE332-9B83-4C8C-A39F-AFDCF8AECAF6}" dt="2023-05-18T08:06:05.194" v="153" actId="47"/>
        <pc:sldMkLst>
          <pc:docMk/>
          <pc:sldMk cId="3768535583" sldId="359"/>
        </pc:sldMkLst>
        <pc:spChg chg="mod">
          <ac:chgData name="Al-Wahaibi, Saif" userId="9b4d22f5-4012-4ac3-8f0d-edc79b0fbd28" providerId="ADAL" clId="{8D0BE332-9B83-4C8C-A39F-AFDCF8AECAF6}" dt="2023-05-15T04:44:51.973" v="71" actId="108"/>
          <ac:spMkLst>
            <pc:docMk/>
            <pc:sldMk cId="3768535583" sldId="359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15T04:56:27.778" v="106"/>
          <ac:spMkLst>
            <pc:docMk/>
            <pc:sldMk cId="3768535583" sldId="359"/>
            <ac:spMk id="6" creationId="{6654709A-9D57-E496-D896-797533175A59}"/>
          </ac:spMkLst>
        </pc:spChg>
        <pc:picChg chg="del">
          <ac:chgData name="Al-Wahaibi, Saif" userId="9b4d22f5-4012-4ac3-8f0d-edc79b0fbd28" providerId="ADAL" clId="{8D0BE332-9B83-4C8C-A39F-AFDCF8AECAF6}" dt="2023-05-15T04:59:20.250" v="107" actId="478"/>
          <ac:picMkLst>
            <pc:docMk/>
            <pc:sldMk cId="3768535583" sldId="359"/>
            <ac:picMk id="3" creationId="{F483D148-3859-14D1-CA86-5FC55B3FC67D}"/>
          </ac:picMkLst>
        </pc:picChg>
        <pc:picChg chg="add mod">
          <ac:chgData name="Al-Wahaibi, Saif" userId="9b4d22f5-4012-4ac3-8f0d-edc79b0fbd28" providerId="ADAL" clId="{8D0BE332-9B83-4C8C-A39F-AFDCF8AECAF6}" dt="2023-05-15T04:59:57.110" v="114" actId="1076"/>
          <ac:picMkLst>
            <pc:docMk/>
            <pc:sldMk cId="3768535583" sldId="359"/>
            <ac:picMk id="5" creationId="{10324C7A-CCCD-8914-65A0-5173C1DDBDE1}"/>
          </ac:picMkLst>
        </pc:picChg>
      </pc:sldChg>
      <pc:sldChg chg="addSp delSp modSp add del mod">
        <pc:chgData name="Al-Wahaibi, Saif" userId="9b4d22f5-4012-4ac3-8f0d-edc79b0fbd28" providerId="ADAL" clId="{8D0BE332-9B83-4C8C-A39F-AFDCF8AECAF6}" dt="2023-05-18T08:06:05.194" v="153" actId="47"/>
        <pc:sldMkLst>
          <pc:docMk/>
          <pc:sldMk cId="882273238" sldId="360"/>
        </pc:sldMkLst>
        <pc:spChg chg="mod">
          <ac:chgData name="Al-Wahaibi, Saif" userId="9b4d22f5-4012-4ac3-8f0d-edc79b0fbd28" providerId="ADAL" clId="{8D0BE332-9B83-4C8C-A39F-AFDCF8AECAF6}" dt="2023-05-15T05:05:17.333" v="118" actId="20577"/>
          <ac:spMkLst>
            <pc:docMk/>
            <pc:sldMk cId="882273238" sldId="360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15T05:06:53.465" v="124" actId="20577"/>
          <ac:spMkLst>
            <pc:docMk/>
            <pc:sldMk cId="882273238" sldId="360"/>
            <ac:spMk id="6" creationId="{6654709A-9D57-E496-D896-797533175A59}"/>
          </ac:spMkLst>
        </pc:spChg>
        <pc:picChg chg="add mod">
          <ac:chgData name="Al-Wahaibi, Saif" userId="9b4d22f5-4012-4ac3-8f0d-edc79b0fbd28" providerId="ADAL" clId="{8D0BE332-9B83-4C8C-A39F-AFDCF8AECAF6}" dt="2023-05-15T05:09:55.571" v="130" actId="1076"/>
          <ac:picMkLst>
            <pc:docMk/>
            <pc:sldMk cId="882273238" sldId="360"/>
            <ac:picMk id="3" creationId="{4FDFEA44-BDF9-B52C-E437-B53C5BA64173}"/>
          </ac:picMkLst>
        </pc:picChg>
        <pc:picChg chg="del">
          <ac:chgData name="Al-Wahaibi, Saif" userId="9b4d22f5-4012-4ac3-8f0d-edc79b0fbd28" providerId="ADAL" clId="{8D0BE332-9B83-4C8C-A39F-AFDCF8AECAF6}" dt="2023-05-15T05:09:42.920" v="125" actId="478"/>
          <ac:picMkLst>
            <pc:docMk/>
            <pc:sldMk cId="882273238" sldId="360"/>
            <ac:picMk id="5" creationId="{10324C7A-CCCD-8914-65A0-5173C1DDBDE1}"/>
          </ac:picMkLst>
        </pc:picChg>
      </pc:sldChg>
      <pc:sldChg chg="addSp delSp modSp add del mod">
        <pc:chgData name="Al-Wahaibi, Saif" userId="9b4d22f5-4012-4ac3-8f0d-edc79b0fbd28" providerId="ADAL" clId="{8D0BE332-9B83-4C8C-A39F-AFDCF8AECAF6}" dt="2023-05-18T08:06:05.194" v="153" actId="47"/>
        <pc:sldMkLst>
          <pc:docMk/>
          <pc:sldMk cId="795947831" sldId="361"/>
        </pc:sldMkLst>
        <pc:spChg chg="mod">
          <ac:chgData name="Al-Wahaibi, Saif" userId="9b4d22f5-4012-4ac3-8f0d-edc79b0fbd28" providerId="ADAL" clId="{8D0BE332-9B83-4C8C-A39F-AFDCF8AECAF6}" dt="2023-05-15T05:32:51.629" v="134"/>
          <ac:spMkLst>
            <pc:docMk/>
            <pc:sldMk cId="795947831" sldId="361"/>
            <ac:spMk id="6" creationId="{6654709A-9D57-E496-D896-797533175A59}"/>
          </ac:spMkLst>
        </pc:spChg>
        <pc:picChg chg="add del mod">
          <ac:chgData name="Al-Wahaibi, Saif" userId="9b4d22f5-4012-4ac3-8f0d-edc79b0fbd28" providerId="ADAL" clId="{8D0BE332-9B83-4C8C-A39F-AFDCF8AECAF6}" dt="2023-05-15T05:35:34.886" v="143" actId="478"/>
          <ac:picMkLst>
            <pc:docMk/>
            <pc:sldMk cId="795947831" sldId="361"/>
            <ac:picMk id="3" creationId="{2799A9EC-0811-1B64-E28F-DDAC0AD3C269}"/>
          </ac:picMkLst>
        </pc:picChg>
        <pc:picChg chg="del">
          <ac:chgData name="Al-Wahaibi, Saif" userId="9b4d22f5-4012-4ac3-8f0d-edc79b0fbd28" providerId="ADAL" clId="{8D0BE332-9B83-4C8C-A39F-AFDCF8AECAF6}" dt="2023-05-15T05:33:34.986" v="135" actId="478"/>
          <ac:picMkLst>
            <pc:docMk/>
            <pc:sldMk cId="795947831" sldId="361"/>
            <ac:picMk id="5" creationId="{10324C7A-CCCD-8914-65A0-5173C1DDBDE1}"/>
          </ac:picMkLst>
        </pc:picChg>
        <pc:picChg chg="add mod">
          <ac:chgData name="Al-Wahaibi, Saif" userId="9b4d22f5-4012-4ac3-8f0d-edc79b0fbd28" providerId="ADAL" clId="{8D0BE332-9B83-4C8C-A39F-AFDCF8AECAF6}" dt="2023-05-15T05:36:17.706" v="150" actId="1076"/>
          <ac:picMkLst>
            <pc:docMk/>
            <pc:sldMk cId="795947831" sldId="361"/>
            <ac:picMk id="8" creationId="{1909AF30-BA83-E55F-1D39-F9CB9415F286}"/>
          </ac:picMkLst>
        </pc:picChg>
      </pc:sldChg>
      <pc:sldChg chg="modSp add del">
        <pc:chgData name="Al-Wahaibi, Saif" userId="9b4d22f5-4012-4ac3-8f0d-edc79b0fbd28" providerId="ADAL" clId="{8D0BE332-9B83-4C8C-A39F-AFDCF8AECAF6}" dt="2023-05-19T02:57:34.758" v="941" actId="47"/>
        <pc:sldMkLst>
          <pc:docMk/>
          <pc:sldMk cId="224988409" sldId="362"/>
        </pc:sldMkLst>
        <pc:spChg chg="mod">
          <ac:chgData name="Al-Wahaibi, Saif" userId="9b4d22f5-4012-4ac3-8f0d-edc79b0fbd28" providerId="ADAL" clId="{8D0BE332-9B83-4C8C-A39F-AFDCF8AECAF6}" dt="2023-05-18T08:06:11.721" v="154" actId="20577"/>
          <ac:spMkLst>
            <pc:docMk/>
            <pc:sldMk cId="224988409" sldId="362"/>
            <ac:spMk id="6" creationId="{6654709A-9D57-E496-D896-797533175A59}"/>
          </ac:spMkLst>
        </pc:spChg>
      </pc:sldChg>
      <pc:sldChg chg="del">
        <pc:chgData name="Al-Wahaibi, Saif" userId="9b4d22f5-4012-4ac3-8f0d-edc79b0fbd28" providerId="ADAL" clId="{8D0BE332-9B83-4C8C-A39F-AFDCF8AECAF6}" dt="2023-05-19T02:57:36.472" v="942" actId="47"/>
        <pc:sldMkLst>
          <pc:docMk/>
          <pc:sldMk cId="472423403" sldId="363"/>
        </pc:sldMkLst>
      </pc:sldChg>
      <pc:sldChg chg="addSp delSp modSp del mod modAnim">
        <pc:chgData name="Al-Wahaibi, Saif" userId="9b4d22f5-4012-4ac3-8f0d-edc79b0fbd28" providerId="ADAL" clId="{8D0BE332-9B83-4C8C-A39F-AFDCF8AECAF6}" dt="2023-05-20T03:31:10.929" v="1006" actId="47"/>
        <pc:sldMkLst>
          <pc:docMk/>
          <pc:sldMk cId="3130617604" sldId="364"/>
        </pc:sldMkLst>
        <pc:spChg chg="mod">
          <ac:chgData name="Al-Wahaibi, Saif" userId="9b4d22f5-4012-4ac3-8f0d-edc79b0fbd28" providerId="ADAL" clId="{8D0BE332-9B83-4C8C-A39F-AFDCF8AECAF6}" dt="2023-05-19T23:12:49.412" v="1005" actId="20577"/>
          <ac:spMkLst>
            <pc:docMk/>
            <pc:sldMk cId="3130617604" sldId="364"/>
            <ac:spMk id="4" creationId="{2EF1B5F1-3BFB-316D-A2D4-43D51E5CCF1C}"/>
          </ac:spMkLst>
        </pc:spChg>
        <pc:spChg chg="add del mod">
          <ac:chgData name="Al-Wahaibi, Saif" userId="9b4d22f5-4012-4ac3-8f0d-edc79b0fbd28" providerId="ADAL" clId="{8D0BE332-9B83-4C8C-A39F-AFDCF8AECAF6}" dt="2023-05-18T23:33:32.025" v="580" actId="478"/>
          <ac:spMkLst>
            <pc:docMk/>
            <pc:sldMk cId="3130617604" sldId="364"/>
            <ac:spMk id="5" creationId="{DB4632BD-329A-ECDC-4192-08AF75510750}"/>
          </ac:spMkLst>
        </pc:spChg>
        <pc:spChg chg="mod">
          <ac:chgData name="Al-Wahaibi, Saif" userId="9b4d22f5-4012-4ac3-8f0d-edc79b0fbd28" providerId="ADAL" clId="{8D0BE332-9B83-4C8C-A39F-AFDCF8AECAF6}" dt="2023-05-18T23:22:13.855" v="535" actId="1076"/>
          <ac:spMkLst>
            <pc:docMk/>
            <pc:sldMk cId="3130617604" sldId="364"/>
            <ac:spMk id="6" creationId="{6654709A-9D57-E496-D896-797533175A59}"/>
          </ac:spMkLst>
        </pc:spChg>
        <pc:spChg chg="del">
          <ac:chgData name="Al-Wahaibi, Saif" userId="9b4d22f5-4012-4ac3-8f0d-edc79b0fbd28" providerId="ADAL" clId="{8D0BE332-9B83-4C8C-A39F-AFDCF8AECAF6}" dt="2023-05-18T22:59:59.206" v="216" actId="478"/>
          <ac:spMkLst>
            <pc:docMk/>
            <pc:sldMk cId="3130617604" sldId="364"/>
            <ac:spMk id="7" creationId="{74DC7C45-700C-BBEE-3D94-763C60635635}"/>
          </ac:spMkLst>
        </pc:spChg>
        <pc:spChg chg="add del mod">
          <ac:chgData name="Al-Wahaibi, Saif" userId="9b4d22f5-4012-4ac3-8f0d-edc79b0fbd28" providerId="ADAL" clId="{8D0BE332-9B83-4C8C-A39F-AFDCF8AECAF6}" dt="2023-05-18T23:39:11.866" v="638" actId="478"/>
          <ac:spMkLst>
            <pc:docMk/>
            <pc:sldMk cId="3130617604" sldId="364"/>
            <ac:spMk id="12" creationId="{98269222-33BC-2C49-03E7-CE975BCF96FC}"/>
          </ac:spMkLst>
        </pc:spChg>
        <pc:spChg chg="del">
          <ac:chgData name="Al-Wahaibi, Saif" userId="9b4d22f5-4012-4ac3-8f0d-edc79b0fbd28" providerId="ADAL" clId="{8D0BE332-9B83-4C8C-A39F-AFDCF8AECAF6}" dt="2023-05-18T22:59:59.206" v="216" actId="478"/>
          <ac:spMkLst>
            <pc:docMk/>
            <pc:sldMk cId="3130617604" sldId="364"/>
            <ac:spMk id="13" creationId="{02501BE2-A0B2-0731-4BB4-493988B37F6E}"/>
          </ac:spMkLst>
        </pc:spChg>
        <pc:spChg chg="del">
          <ac:chgData name="Al-Wahaibi, Saif" userId="9b4d22f5-4012-4ac3-8f0d-edc79b0fbd28" providerId="ADAL" clId="{8D0BE332-9B83-4C8C-A39F-AFDCF8AECAF6}" dt="2023-05-18T22:59:59.206" v="216" actId="478"/>
          <ac:spMkLst>
            <pc:docMk/>
            <pc:sldMk cId="3130617604" sldId="364"/>
            <ac:spMk id="14" creationId="{DA2AC900-A826-E5EF-0623-91E90F83BDBA}"/>
          </ac:spMkLst>
        </pc:spChg>
        <pc:spChg chg="del">
          <ac:chgData name="Al-Wahaibi, Saif" userId="9b4d22f5-4012-4ac3-8f0d-edc79b0fbd28" providerId="ADAL" clId="{8D0BE332-9B83-4C8C-A39F-AFDCF8AECAF6}" dt="2023-05-18T22:59:59.206" v="216" actId="478"/>
          <ac:spMkLst>
            <pc:docMk/>
            <pc:sldMk cId="3130617604" sldId="364"/>
            <ac:spMk id="15" creationId="{F07AED00-6A05-7D9B-1D89-01DE39217834}"/>
          </ac:spMkLst>
        </pc:spChg>
        <pc:spChg chg="add del mod">
          <ac:chgData name="Al-Wahaibi, Saif" userId="9b4d22f5-4012-4ac3-8f0d-edc79b0fbd28" providerId="ADAL" clId="{8D0BE332-9B83-4C8C-A39F-AFDCF8AECAF6}" dt="2023-05-18T23:35:41.739" v="607" actId="478"/>
          <ac:spMkLst>
            <pc:docMk/>
            <pc:sldMk cId="3130617604" sldId="364"/>
            <ac:spMk id="22" creationId="{75B0E694-ED3F-B9BD-BBE4-78C8EA4193E2}"/>
          </ac:spMkLst>
        </pc:spChg>
        <pc:spChg chg="add del mod">
          <ac:chgData name="Al-Wahaibi, Saif" userId="9b4d22f5-4012-4ac3-8f0d-edc79b0fbd28" providerId="ADAL" clId="{8D0BE332-9B83-4C8C-A39F-AFDCF8AECAF6}" dt="2023-05-18T23:35:40.977" v="606" actId="478"/>
          <ac:spMkLst>
            <pc:docMk/>
            <pc:sldMk cId="3130617604" sldId="364"/>
            <ac:spMk id="24" creationId="{73A16A02-726D-E4AE-EC5E-AFDF8CD9B897}"/>
          </ac:spMkLst>
        </pc:spChg>
        <pc:spChg chg="del">
          <ac:chgData name="Al-Wahaibi, Saif" userId="9b4d22f5-4012-4ac3-8f0d-edc79b0fbd28" providerId="ADAL" clId="{8D0BE332-9B83-4C8C-A39F-AFDCF8AECAF6}" dt="2023-05-18T22:59:59.206" v="216" actId="478"/>
          <ac:spMkLst>
            <pc:docMk/>
            <pc:sldMk cId="3130617604" sldId="364"/>
            <ac:spMk id="25" creationId="{9BD2291E-18A2-C08A-9698-C8F5F2C5F92B}"/>
          </ac:spMkLst>
        </pc:spChg>
        <pc:spChg chg="add del mod">
          <ac:chgData name="Al-Wahaibi, Saif" userId="9b4d22f5-4012-4ac3-8f0d-edc79b0fbd28" providerId="ADAL" clId="{8D0BE332-9B83-4C8C-A39F-AFDCF8AECAF6}" dt="2023-05-18T23:39:10.706" v="637" actId="478"/>
          <ac:spMkLst>
            <pc:docMk/>
            <pc:sldMk cId="3130617604" sldId="364"/>
            <ac:spMk id="38" creationId="{E6C015BE-CFC9-3B86-060A-C050F197EF70}"/>
          </ac:spMkLst>
        </pc:spChg>
        <pc:spChg chg="add mod">
          <ac:chgData name="Al-Wahaibi, Saif" userId="9b4d22f5-4012-4ac3-8f0d-edc79b0fbd28" providerId="ADAL" clId="{8D0BE332-9B83-4C8C-A39F-AFDCF8AECAF6}" dt="2023-05-18T23:13:15.560" v="426" actId="1076"/>
          <ac:spMkLst>
            <pc:docMk/>
            <pc:sldMk cId="3130617604" sldId="364"/>
            <ac:spMk id="44" creationId="{28E09118-4BF5-AD04-D001-1E8D10109F4F}"/>
          </ac:spMkLst>
        </pc:spChg>
        <pc:spChg chg="add mod">
          <ac:chgData name="Al-Wahaibi, Saif" userId="9b4d22f5-4012-4ac3-8f0d-edc79b0fbd28" providerId="ADAL" clId="{8D0BE332-9B83-4C8C-A39F-AFDCF8AECAF6}" dt="2023-05-18T23:13:15.560" v="426" actId="1076"/>
          <ac:spMkLst>
            <pc:docMk/>
            <pc:sldMk cId="3130617604" sldId="364"/>
            <ac:spMk id="45" creationId="{762A91F8-4B18-BEA3-00DD-8C5BAF6B3D5E}"/>
          </ac:spMkLst>
        </pc:spChg>
        <pc:spChg chg="add mod">
          <ac:chgData name="Al-Wahaibi, Saif" userId="9b4d22f5-4012-4ac3-8f0d-edc79b0fbd28" providerId="ADAL" clId="{8D0BE332-9B83-4C8C-A39F-AFDCF8AECAF6}" dt="2023-05-18T23:13:15.560" v="426" actId="1076"/>
          <ac:spMkLst>
            <pc:docMk/>
            <pc:sldMk cId="3130617604" sldId="364"/>
            <ac:spMk id="46" creationId="{DC3860F0-6BE4-BFB1-2EA9-AB82FB5DCB89}"/>
          </ac:spMkLst>
        </pc:spChg>
        <pc:spChg chg="add del mod">
          <ac:chgData name="Al-Wahaibi, Saif" userId="9b4d22f5-4012-4ac3-8f0d-edc79b0fbd28" providerId="ADAL" clId="{8D0BE332-9B83-4C8C-A39F-AFDCF8AECAF6}" dt="2023-05-18T23:39:18.521" v="640" actId="478"/>
          <ac:spMkLst>
            <pc:docMk/>
            <pc:sldMk cId="3130617604" sldId="364"/>
            <ac:spMk id="59" creationId="{A89F3D89-BCB3-641F-FC99-8E47FA289B9D}"/>
          </ac:spMkLst>
        </pc:spChg>
        <pc:spChg chg="add mod">
          <ac:chgData name="Al-Wahaibi, Saif" userId="9b4d22f5-4012-4ac3-8f0d-edc79b0fbd28" providerId="ADAL" clId="{8D0BE332-9B83-4C8C-A39F-AFDCF8AECAF6}" dt="2023-05-18T23:42:11.036" v="656" actId="1076"/>
          <ac:spMkLst>
            <pc:docMk/>
            <pc:sldMk cId="3130617604" sldId="364"/>
            <ac:spMk id="60" creationId="{57430CAB-D372-B4F9-C047-7D0762B643FD}"/>
          </ac:spMkLst>
        </pc:spChg>
        <pc:spChg chg="add mod">
          <ac:chgData name="Al-Wahaibi, Saif" userId="9b4d22f5-4012-4ac3-8f0d-edc79b0fbd28" providerId="ADAL" clId="{8D0BE332-9B83-4C8C-A39F-AFDCF8AECAF6}" dt="2023-05-18T23:42:11.036" v="656" actId="1076"/>
          <ac:spMkLst>
            <pc:docMk/>
            <pc:sldMk cId="3130617604" sldId="364"/>
            <ac:spMk id="61" creationId="{896A85BF-A20B-0989-2904-7B0DA328A589}"/>
          </ac:spMkLst>
        </pc:spChg>
        <pc:spChg chg="add mod">
          <ac:chgData name="Al-Wahaibi, Saif" userId="9b4d22f5-4012-4ac3-8f0d-edc79b0fbd28" providerId="ADAL" clId="{8D0BE332-9B83-4C8C-A39F-AFDCF8AECAF6}" dt="2023-05-18T23:42:11.036" v="656" actId="1076"/>
          <ac:spMkLst>
            <pc:docMk/>
            <pc:sldMk cId="3130617604" sldId="364"/>
            <ac:spMk id="64" creationId="{E2CB45A3-07D9-E21E-4068-4BA728428304}"/>
          </ac:spMkLst>
        </pc:spChg>
        <pc:spChg chg="add mod">
          <ac:chgData name="Al-Wahaibi, Saif" userId="9b4d22f5-4012-4ac3-8f0d-edc79b0fbd28" providerId="ADAL" clId="{8D0BE332-9B83-4C8C-A39F-AFDCF8AECAF6}" dt="2023-05-18T23:42:11.036" v="656" actId="1076"/>
          <ac:spMkLst>
            <pc:docMk/>
            <pc:sldMk cId="3130617604" sldId="364"/>
            <ac:spMk id="66" creationId="{865ADB34-288C-F55B-3C6E-C50618D4E22F}"/>
          </ac:spMkLst>
        </pc:spChg>
        <pc:picChg chg="add mod">
          <ac:chgData name="Al-Wahaibi, Saif" userId="9b4d22f5-4012-4ac3-8f0d-edc79b0fbd28" providerId="ADAL" clId="{8D0BE332-9B83-4C8C-A39F-AFDCF8AECAF6}" dt="2023-05-18T23:41:12.386" v="648" actId="1076"/>
          <ac:picMkLst>
            <pc:docMk/>
            <pc:sldMk cId="3130617604" sldId="364"/>
            <ac:picMk id="3" creationId="{D1F50321-4201-C7AE-A4E4-0BE4ED10A936}"/>
          </ac:picMkLst>
        </pc:picChg>
        <pc:picChg chg="del">
          <ac:chgData name="Al-Wahaibi, Saif" userId="9b4d22f5-4012-4ac3-8f0d-edc79b0fbd28" providerId="ADAL" clId="{8D0BE332-9B83-4C8C-A39F-AFDCF8AECAF6}" dt="2023-05-18T23:00:18.755" v="219" actId="478"/>
          <ac:picMkLst>
            <pc:docMk/>
            <pc:sldMk cId="3130617604" sldId="364"/>
            <ac:picMk id="17" creationId="{AEDE9FCE-94E3-B183-B591-71BC9AA9D8A0}"/>
          </ac:picMkLst>
        </pc:picChg>
        <pc:cxnChg chg="del mod">
          <ac:chgData name="Al-Wahaibi, Saif" userId="9b4d22f5-4012-4ac3-8f0d-edc79b0fbd28" providerId="ADAL" clId="{8D0BE332-9B83-4C8C-A39F-AFDCF8AECAF6}" dt="2023-05-18T22:59:59.206" v="216" actId="478"/>
          <ac:cxnSpMkLst>
            <pc:docMk/>
            <pc:sldMk cId="3130617604" sldId="364"/>
            <ac:cxnSpMk id="9" creationId="{9AE8528A-EADA-34A9-117C-ACB67175251A}"/>
          </ac:cxnSpMkLst>
        </pc:cxnChg>
        <pc:cxnChg chg="del mod">
          <ac:chgData name="Al-Wahaibi, Saif" userId="9b4d22f5-4012-4ac3-8f0d-edc79b0fbd28" providerId="ADAL" clId="{8D0BE332-9B83-4C8C-A39F-AFDCF8AECAF6}" dt="2023-05-18T22:59:59.206" v="216" actId="478"/>
          <ac:cxnSpMkLst>
            <pc:docMk/>
            <pc:sldMk cId="3130617604" sldId="364"/>
            <ac:cxnSpMk id="10" creationId="{F37303F6-2A26-708E-7330-1C2FC81D1ABC}"/>
          </ac:cxnSpMkLst>
        </pc:cxnChg>
        <pc:cxnChg chg="add del mod">
          <ac:chgData name="Al-Wahaibi, Saif" userId="9b4d22f5-4012-4ac3-8f0d-edc79b0fbd28" providerId="ADAL" clId="{8D0BE332-9B83-4C8C-A39F-AFDCF8AECAF6}" dt="2023-05-18T23:33:33.207" v="581" actId="478"/>
          <ac:cxnSpMkLst>
            <pc:docMk/>
            <pc:sldMk cId="3130617604" sldId="364"/>
            <ac:cxnSpMk id="11" creationId="{8F15F552-40CE-6BAA-01FA-1A34D0DCE495}"/>
          </ac:cxnSpMkLst>
        </pc:cxnChg>
        <pc:cxnChg chg="add del mod">
          <ac:chgData name="Al-Wahaibi, Saif" userId="9b4d22f5-4012-4ac3-8f0d-edc79b0fbd28" providerId="ADAL" clId="{8D0BE332-9B83-4C8C-A39F-AFDCF8AECAF6}" dt="2023-05-18T23:03:31.541" v="240" actId="478"/>
          <ac:cxnSpMkLst>
            <pc:docMk/>
            <pc:sldMk cId="3130617604" sldId="364"/>
            <ac:cxnSpMk id="16" creationId="{3AE4E712-6F98-676D-FFF3-EC8910FE0135}"/>
          </ac:cxnSpMkLst>
        </pc:cxnChg>
        <pc:cxnChg chg="add del mod">
          <ac:chgData name="Al-Wahaibi, Saif" userId="9b4d22f5-4012-4ac3-8f0d-edc79b0fbd28" providerId="ADAL" clId="{8D0BE332-9B83-4C8C-A39F-AFDCF8AECAF6}" dt="2023-05-18T23:35:42.480" v="608" actId="478"/>
          <ac:cxnSpMkLst>
            <pc:docMk/>
            <pc:sldMk cId="3130617604" sldId="364"/>
            <ac:cxnSpMk id="19" creationId="{1F86CEB5-EB1D-E40B-50C9-BA43E7D4F4D2}"/>
          </ac:cxnSpMkLst>
        </pc:cxnChg>
        <pc:cxnChg chg="add del mod">
          <ac:chgData name="Al-Wahaibi, Saif" userId="9b4d22f5-4012-4ac3-8f0d-edc79b0fbd28" providerId="ADAL" clId="{8D0BE332-9B83-4C8C-A39F-AFDCF8AECAF6}" dt="2023-05-18T23:35:38.838" v="604" actId="478"/>
          <ac:cxnSpMkLst>
            <pc:docMk/>
            <pc:sldMk cId="3130617604" sldId="364"/>
            <ac:cxnSpMk id="26" creationId="{45C58E86-3964-8531-C6B2-463961F97522}"/>
          </ac:cxnSpMkLst>
        </pc:cxnChg>
        <pc:cxnChg chg="add del mod">
          <ac:chgData name="Al-Wahaibi, Saif" userId="9b4d22f5-4012-4ac3-8f0d-edc79b0fbd28" providerId="ADAL" clId="{8D0BE332-9B83-4C8C-A39F-AFDCF8AECAF6}" dt="2023-05-18T23:35:40.329" v="605" actId="478"/>
          <ac:cxnSpMkLst>
            <pc:docMk/>
            <pc:sldMk cId="3130617604" sldId="364"/>
            <ac:cxnSpMk id="37" creationId="{9256AC68-D4D3-F02F-F3DB-A95FCC934DE4}"/>
          </ac:cxnSpMkLst>
        </pc:cxnChg>
        <pc:cxnChg chg="add del mod">
          <ac:chgData name="Al-Wahaibi, Saif" userId="9b4d22f5-4012-4ac3-8f0d-edc79b0fbd28" providerId="ADAL" clId="{8D0BE332-9B83-4C8C-A39F-AFDCF8AECAF6}" dt="2023-05-18T23:39:09.225" v="636" actId="478"/>
          <ac:cxnSpMkLst>
            <pc:docMk/>
            <pc:sldMk cId="3130617604" sldId="364"/>
            <ac:cxnSpMk id="48" creationId="{044C8AD4-46C6-9164-FA73-48294A20D58A}"/>
          </ac:cxnSpMkLst>
        </pc:cxnChg>
        <pc:cxnChg chg="add mod">
          <ac:chgData name="Al-Wahaibi, Saif" userId="9b4d22f5-4012-4ac3-8f0d-edc79b0fbd28" providerId="ADAL" clId="{8D0BE332-9B83-4C8C-A39F-AFDCF8AECAF6}" dt="2023-05-18T23:42:11.036" v="656" actId="1076"/>
          <ac:cxnSpMkLst>
            <pc:docMk/>
            <pc:sldMk cId="3130617604" sldId="364"/>
            <ac:cxnSpMk id="62" creationId="{F3B4B5B0-1C1C-9C57-C471-FBF28BABBFE7}"/>
          </ac:cxnSpMkLst>
        </pc:cxnChg>
        <pc:cxnChg chg="add mod">
          <ac:chgData name="Al-Wahaibi, Saif" userId="9b4d22f5-4012-4ac3-8f0d-edc79b0fbd28" providerId="ADAL" clId="{8D0BE332-9B83-4C8C-A39F-AFDCF8AECAF6}" dt="2023-05-18T23:42:11.036" v="656" actId="1076"/>
          <ac:cxnSpMkLst>
            <pc:docMk/>
            <pc:sldMk cId="3130617604" sldId="364"/>
            <ac:cxnSpMk id="63" creationId="{5BB31DFA-0317-8DBA-3182-3ACDDE927EA0}"/>
          </ac:cxnSpMkLst>
        </pc:cxnChg>
        <pc:cxnChg chg="add mod">
          <ac:chgData name="Al-Wahaibi, Saif" userId="9b4d22f5-4012-4ac3-8f0d-edc79b0fbd28" providerId="ADAL" clId="{8D0BE332-9B83-4C8C-A39F-AFDCF8AECAF6}" dt="2023-05-18T23:42:11.036" v="656" actId="1076"/>
          <ac:cxnSpMkLst>
            <pc:docMk/>
            <pc:sldMk cId="3130617604" sldId="364"/>
            <ac:cxnSpMk id="65" creationId="{25E8055E-3D2D-4875-3E25-1AD836B33340}"/>
          </ac:cxnSpMkLst>
        </pc:cxnChg>
      </pc:sldChg>
      <pc:sldChg chg="addSp modSp add del mod">
        <pc:chgData name="Al-Wahaibi, Saif" userId="9b4d22f5-4012-4ac3-8f0d-edc79b0fbd28" providerId="ADAL" clId="{8D0BE332-9B83-4C8C-A39F-AFDCF8AECAF6}" dt="2023-05-19T02:57:33.235" v="940" actId="47"/>
        <pc:sldMkLst>
          <pc:docMk/>
          <pc:sldMk cId="1753278064" sldId="365"/>
        </pc:sldMkLst>
        <pc:spChg chg="add mod">
          <ac:chgData name="Al-Wahaibi, Saif" userId="9b4d22f5-4012-4ac3-8f0d-edc79b0fbd28" providerId="ADAL" clId="{8D0BE332-9B83-4C8C-A39F-AFDCF8AECAF6}" dt="2023-05-18T23:08:25.086" v="303" actId="14100"/>
          <ac:spMkLst>
            <pc:docMk/>
            <pc:sldMk cId="1753278064" sldId="365"/>
            <ac:spMk id="2" creationId="{D0A061E2-714C-4B3E-69EF-01C568CFCE91}"/>
          </ac:spMkLst>
        </pc:spChg>
      </pc:sldChg>
      <pc:sldChg chg="addSp delSp modSp del mod addAnim delAnim modAnim">
        <pc:chgData name="Al-Wahaibi, Saif" userId="9b4d22f5-4012-4ac3-8f0d-edc79b0fbd28" providerId="ADAL" clId="{8D0BE332-9B83-4C8C-A39F-AFDCF8AECAF6}" dt="2023-05-20T03:31:11.495" v="1007" actId="47"/>
        <pc:sldMkLst>
          <pc:docMk/>
          <pc:sldMk cId="3925269055" sldId="366"/>
        </pc:sldMkLst>
        <pc:spChg chg="add del mod">
          <ac:chgData name="Al-Wahaibi, Saif" userId="9b4d22f5-4012-4ac3-8f0d-edc79b0fbd28" providerId="ADAL" clId="{8D0BE332-9B83-4C8C-A39F-AFDCF8AECAF6}" dt="2023-05-18T23:31:14.075" v="558" actId="478"/>
          <ac:spMkLst>
            <pc:docMk/>
            <pc:sldMk cId="3925269055" sldId="366"/>
            <ac:spMk id="2" creationId="{8E6AE3E1-3F88-B546-483A-2BFB7A10D55C}"/>
          </ac:spMkLst>
        </pc:spChg>
        <pc:spChg chg="del">
          <ac:chgData name="Al-Wahaibi, Saif" userId="9b4d22f5-4012-4ac3-8f0d-edc79b0fbd28" providerId="ADAL" clId="{8D0BE332-9B83-4C8C-A39F-AFDCF8AECAF6}" dt="2023-05-18T23:31:15.278" v="559" actId="478"/>
          <ac:spMkLst>
            <pc:docMk/>
            <pc:sldMk cId="3925269055" sldId="366"/>
            <ac:spMk id="5" creationId="{DB4632BD-329A-ECDC-4192-08AF75510750}"/>
          </ac:spMkLst>
        </pc:spChg>
        <pc:spChg chg="mod">
          <ac:chgData name="Al-Wahaibi, Saif" userId="9b4d22f5-4012-4ac3-8f0d-edc79b0fbd28" providerId="ADAL" clId="{8D0BE332-9B83-4C8C-A39F-AFDCF8AECAF6}" dt="2023-05-19T00:03:57.915" v="846" actId="1076"/>
          <ac:spMkLst>
            <pc:docMk/>
            <pc:sldMk cId="3925269055" sldId="366"/>
            <ac:spMk id="6" creationId="{6654709A-9D57-E496-D896-797533175A59}"/>
          </ac:spMkLst>
        </pc:spChg>
        <pc:spChg chg="add del mod">
          <ac:chgData name="Al-Wahaibi, Saif" userId="9b4d22f5-4012-4ac3-8f0d-edc79b0fbd28" providerId="ADAL" clId="{8D0BE332-9B83-4C8C-A39F-AFDCF8AECAF6}" dt="2023-05-18T23:34:50.180" v="595" actId="478"/>
          <ac:spMkLst>
            <pc:docMk/>
            <pc:sldMk cId="3925269055" sldId="366"/>
            <ac:spMk id="8" creationId="{BA157C75-234A-C259-2DEE-5DB8725D37FB}"/>
          </ac:spMkLst>
        </pc:spChg>
        <pc:spChg chg="add del mod">
          <ac:chgData name="Al-Wahaibi, Saif" userId="9b4d22f5-4012-4ac3-8f0d-edc79b0fbd28" providerId="ADAL" clId="{8D0BE332-9B83-4C8C-A39F-AFDCF8AECAF6}" dt="2023-05-18T23:37:45.574" v="626" actId="478"/>
          <ac:spMkLst>
            <pc:docMk/>
            <pc:sldMk cId="3925269055" sldId="366"/>
            <ac:spMk id="10" creationId="{DC6176D9-6566-5237-7C0B-F23263CB0817}"/>
          </ac:spMkLst>
        </pc:spChg>
        <pc:spChg chg="del mod">
          <ac:chgData name="Al-Wahaibi, Saif" userId="9b4d22f5-4012-4ac3-8f0d-edc79b0fbd28" providerId="ADAL" clId="{8D0BE332-9B83-4C8C-A39F-AFDCF8AECAF6}" dt="2023-05-18T23:37:48.050" v="628" actId="478"/>
          <ac:spMkLst>
            <pc:docMk/>
            <pc:sldMk cId="3925269055" sldId="366"/>
            <ac:spMk id="12" creationId="{98269222-33BC-2C49-03E7-CE975BCF96FC}"/>
          </ac:spMkLst>
        </pc:spChg>
        <pc:spChg chg="add del mod">
          <ac:chgData name="Al-Wahaibi, Saif" userId="9b4d22f5-4012-4ac3-8f0d-edc79b0fbd28" providerId="ADAL" clId="{8D0BE332-9B83-4C8C-A39F-AFDCF8AECAF6}" dt="2023-05-18T23:34:12.159" v="587" actId="478"/>
          <ac:spMkLst>
            <pc:docMk/>
            <pc:sldMk cId="3925269055" sldId="366"/>
            <ac:spMk id="13" creationId="{E5C7B9FE-5FE2-85F7-3D8F-468B6AE74123}"/>
          </ac:spMkLst>
        </pc:spChg>
        <pc:spChg chg="add del mod">
          <ac:chgData name="Al-Wahaibi, Saif" userId="9b4d22f5-4012-4ac3-8f0d-edc79b0fbd28" providerId="ADAL" clId="{8D0BE332-9B83-4C8C-A39F-AFDCF8AECAF6}" dt="2023-05-18T23:34:09.837" v="585" actId="478"/>
          <ac:spMkLst>
            <pc:docMk/>
            <pc:sldMk cId="3925269055" sldId="366"/>
            <ac:spMk id="16" creationId="{D4885E86-43D4-49F3-8021-613C900EECF8}"/>
          </ac:spMkLst>
        </pc:spChg>
        <pc:spChg chg="add del mod">
          <ac:chgData name="Al-Wahaibi, Saif" userId="9b4d22f5-4012-4ac3-8f0d-edc79b0fbd28" providerId="ADAL" clId="{8D0BE332-9B83-4C8C-A39F-AFDCF8AECAF6}" dt="2023-05-18T23:33:53" v="583" actId="478"/>
          <ac:spMkLst>
            <pc:docMk/>
            <pc:sldMk cId="3925269055" sldId="366"/>
            <ac:spMk id="17" creationId="{61557564-EF43-2EE1-F91E-E50EE15AA66F}"/>
          </ac:spMkLst>
        </pc:spChg>
        <pc:spChg chg="add del mod">
          <ac:chgData name="Al-Wahaibi, Saif" userId="9b4d22f5-4012-4ac3-8f0d-edc79b0fbd28" providerId="ADAL" clId="{8D0BE332-9B83-4C8C-A39F-AFDCF8AECAF6}" dt="2023-05-18T23:33:50.555" v="582" actId="478"/>
          <ac:spMkLst>
            <pc:docMk/>
            <pc:sldMk cId="3925269055" sldId="366"/>
            <ac:spMk id="18" creationId="{938C622F-C6D4-B06E-1FDA-594ABB28A652}"/>
          </ac:spMkLst>
        </pc:spChg>
        <pc:spChg chg="del">
          <ac:chgData name="Al-Wahaibi, Saif" userId="9b4d22f5-4012-4ac3-8f0d-edc79b0fbd28" providerId="ADAL" clId="{8D0BE332-9B83-4C8C-A39F-AFDCF8AECAF6}" dt="2023-05-18T23:26:35.094" v="537" actId="478"/>
          <ac:spMkLst>
            <pc:docMk/>
            <pc:sldMk cId="3925269055" sldId="366"/>
            <ac:spMk id="22" creationId="{75B0E694-ED3F-B9BD-BBE4-78C8EA4193E2}"/>
          </ac:spMkLst>
        </pc:spChg>
        <pc:spChg chg="del">
          <ac:chgData name="Al-Wahaibi, Saif" userId="9b4d22f5-4012-4ac3-8f0d-edc79b0fbd28" providerId="ADAL" clId="{8D0BE332-9B83-4C8C-A39F-AFDCF8AECAF6}" dt="2023-05-18T23:26:38.216" v="538" actId="478"/>
          <ac:spMkLst>
            <pc:docMk/>
            <pc:sldMk cId="3925269055" sldId="366"/>
            <ac:spMk id="24" creationId="{73A16A02-726D-E4AE-EC5E-AFDF8CD9B897}"/>
          </ac:spMkLst>
        </pc:spChg>
        <pc:spChg chg="add del mod">
          <ac:chgData name="Al-Wahaibi, Saif" userId="9b4d22f5-4012-4ac3-8f0d-edc79b0fbd28" providerId="ADAL" clId="{8D0BE332-9B83-4C8C-A39F-AFDCF8AECAF6}" dt="2023-05-18T23:42:30.839" v="658" actId="478"/>
          <ac:spMkLst>
            <pc:docMk/>
            <pc:sldMk cId="3925269055" sldId="366"/>
            <ac:spMk id="29" creationId="{F6E22A6A-0DC1-C074-88DE-D285457E23E4}"/>
          </ac:spMkLst>
        </pc:spChg>
        <pc:spChg chg="add del mod">
          <ac:chgData name="Al-Wahaibi, Saif" userId="9b4d22f5-4012-4ac3-8f0d-edc79b0fbd28" providerId="ADAL" clId="{8D0BE332-9B83-4C8C-A39F-AFDCF8AECAF6}" dt="2023-05-18T23:42:30.839" v="658" actId="478"/>
          <ac:spMkLst>
            <pc:docMk/>
            <pc:sldMk cId="3925269055" sldId="366"/>
            <ac:spMk id="30" creationId="{4867EDE8-DD36-1EC9-E872-7E9383ACBA03}"/>
          </ac:spMkLst>
        </pc:spChg>
        <pc:spChg chg="add mod">
          <ac:chgData name="Al-Wahaibi, Saif" userId="9b4d22f5-4012-4ac3-8f0d-edc79b0fbd28" providerId="ADAL" clId="{8D0BE332-9B83-4C8C-A39F-AFDCF8AECAF6}" dt="2023-05-18T23:42:31.855" v="659"/>
          <ac:spMkLst>
            <pc:docMk/>
            <pc:sldMk cId="3925269055" sldId="366"/>
            <ac:spMk id="35" creationId="{86B7ADC2-24F1-C651-B708-44FF5637EEEA}"/>
          </ac:spMkLst>
        </pc:spChg>
        <pc:spChg chg="add del mod">
          <ac:chgData name="Al-Wahaibi, Saif" userId="9b4d22f5-4012-4ac3-8f0d-edc79b0fbd28" providerId="ADAL" clId="{8D0BE332-9B83-4C8C-A39F-AFDCF8AECAF6}" dt="2023-05-18T23:54:42.656" v="712" actId="478"/>
          <ac:spMkLst>
            <pc:docMk/>
            <pc:sldMk cId="3925269055" sldId="366"/>
            <ac:spMk id="36" creationId="{915EE069-C7AF-0DF3-CDA2-361EA1A69C3A}"/>
          </ac:spMkLst>
        </pc:spChg>
        <pc:spChg chg="add del mod">
          <ac:chgData name="Al-Wahaibi, Saif" userId="9b4d22f5-4012-4ac3-8f0d-edc79b0fbd28" providerId="ADAL" clId="{8D0BE332-9B83-4C8C-A39F-AFDCF8AECAF6}" dt="2023-05-18T23:50:59.276" v="690" actId="1076"/>
          <ac:spMkLst>
            <pc:docMk/>
            <pc:sldMk cId="3925269055" sldId="366"/>
            <ac:spMk id="38" creationId="{E6C015BE-CFC9-3B86-060A-C050F197EF70}"/>
          </ac:spMkLst>
        </pc:spChg>
        <pc:spChg chg="add mod">
          <ac:chgData name="Al-Wahaibi, Saif" userId="9b4d22f5-4012-4ac3-8f0d-edc79b0fbd28" providerId="ADAL" clId="{8D0BE332-9B83-4C8C-A39F-AFDCF8AECAF6}" dt="2023-05-18T23:42:31.855" v="659"/>
          <ac:spMkLst>
            <pc:docMk/>
            <pc:sldMk cId="3925269055" sldId="366"/>
            <ac:spMk id="41" creationId="{6A59AFF1-C3BB-4CB3-D551-10DF4625E0F7}"/>
          </ac:spMkLst>
        </pc:spChg>
        <pc:spChg chg="add mod">
          <ac:chgData name="Al-Wahaibi, Saif" userId="9b4d22f5-4012-4ac3-8f0d-edc79b0fbd28" providerId="ADAL" clId="{8D0BE332-9B83-4C8C-A39F-AFDCF8AECAF6}" dt="2023-05-18T23:42:31.855" v="659"/>
          <ac:spMkLst>
            <pc:docMk/>
            <pc:sldMk cId="3925269055" sldId="366"/>
            <ac:spMk id="43" creationId="{1CE86D69-6549-FED7-9FC1-CB359E4935A7}"/>
          </ac:spMkLst>
        </pc:spChg>
        <pc:spChg chg="add mod">
          <ac:chgData name="Al-Wahaibi, Saif" userId="9b4d22f5-4012-4ac3-8f0d-edc79b0fbd28" providerId="ADAL" clId="{8D0BE332-9B83-4C8C-A39F-AFDCF8AECAF6}" dt="2023-05-18T23:56:48.156" v="731" actId="1076"/>
          <ac:spMkLst>
            <pc:docMk/>
            <pc:sldMk cId="3925269055" sldId="366"/>
            <ac:spMk id="47" creationId="{B625424B-543B-CEBF-CBE0-44F1DD2A3C94}"/>
          </ac:spMkLst>
        </pc:spChg>
        <pc:spChg chg="add del mod">
          <ac:chgData name="Al-Wahaibi, Saif" userId="9b4d22f5-4012-4ac3-8f0d-edc79b0fbd28" providerId="ADAL" clId="{8D0BE332-9B83-4C8C-A39F-AFDCF8AECAF6}" dt="2023-05-18T23:46:48.671" v="673" actId="21"/>
          <ac:spMkLst>
            <pc:docMk/>
            <pc:sldMk cId="3925269055" sldId="366"/>
            <ac:spMk id="48" creationId="{E46887A2-9CA9-5CC9-DF77-4C7DB261E961}"/>
          </ac:spMkLst>
        </pc:spChg>
        <pc:spChg chg="add del mod">
          <ac:chgData name="Al-Wahaibi, Saif" userId="9b4d22f5-4012-4ac3-8f0d-edc79b0fbd28" providerId="ADAL" clId="{8D0BE332-9B83-4C8C-A39F-AFDCF8AECAF6}" dt="2023-05-18T23:47:28.625" v="679" actId="478"/>
          <ac:spMkLst>
            <pc:docMk/>
            <pc:sldMk cId="3925269055" sldId="366"/>
            <ac:spMk id="49" creationId="{EFCF9597-3DD0-C9FC-3CD3-FA7BA41FB0BF}"/>
          </ac:spMkLst>
        </pc:spChg>
        <pc:spChg chg="add mod">
          <ac:chgData name="Al-Wahaibi, Saif" userId="9b4d22f5-4012-4ac3-8f0d-edc79b0fbd28" providerId="ADAL" clId="{8D0BE332-9B83-4C8C-A39F-AFDCF8AECAF6}" dt="2023-05-18T23:57:16.839" v="733" actId="1076"/>
          <ac:spMkLst>
            <pc:docMk/>
            <pc:sldMk cId="3925269055" sldId="366"/>
            <ac:spMk id="50" creationId="{A6B56677-8B09-C34D-ABBA-E7017AF35EC6}"/>
          </ac:spMkLst>
        </pc:spChg>
        <pc:picChg chg="mod">
          <ac:chgData name="Al-Wahaibi, Saif" userId="9b4d22f5-4012-4ac3-8f0d-edc79b0fbd28" providerId="ADAL" clId="{8D0BE332-9B83-4C8C-A39F-AFDCF8AECAF6}" dt="2023-05-18T23:38:21.753" v="635" actId="1076"/>
          <ac:picMkLst>
            <pc:docMk/>
            <pc:sldMk cId="3925269055" sldId="366"/>
            <ac:picMk id="3" creationId="{D1F50321-4201-C7AE-A4E4-0BE4ED10A936}"/>
          </ac:picMkLst>
        </pc:picChg>
        <pc:cxnChg chg="add del mod">
          <ac:chgData name="Al-Wahaibi, Saif" userId="9b4d22f5-4012-4ac3-8f0d-edc79b0fbd28" providerId="ADAL" clId="{8D0BE332-9B83-4C8C-A39F-AFDCF8AECAF6}" dt="2023-05-18T23:31:16.107" v="560" actId="478"/>
          <ac:cxnSpMkLst>
            <pc:docMk/>
            <pc:sldMk cId="3925269055" sldId="366"/>
            <ac:cxnSpMk id="7" creationId="{8F5F2627-6C79-F592-4D74-58FD6EA8F9F0}"/>
          </ac:cxnSpMkLst>
        </pc:cxnChg>
        <pc:cxnChg chg="add del mod">
          <ac:chgData name="Al-Wahaibi, Saif" userId="9b4d22f5-4012-4ac3-8f0d-edc79b0fbd28" providerId="ADAL" clId="{8D0BE332-9B83-4C8C-A39F-AFDCF8AECAF6}" dt="2023-05-18T23:37:46.779" v="627" actId="478"/>
          <ac:cxnSpMkLst>
            <pc:docMk/>
            <pc:sldMk cId="3925269055" sldId="366"/>
            <ac:cxnSpMk id="9" creationId="{DE4F7FAE-CD12-45E5-55A3-8F30633CEED4}"/>
          </ac:cxnSpMkLst>
        </pc:cxnChg>
        <pc:cxnChg chg="del mod">
          <ac:chgData name="Al-Wahaibi, Saif" userId="9b4d22f5-4012-4ac3-8f0d-edc79b0fbd28" providerId="ADAL" clId="{8D0BE332-9B83-4C8C-A39F-AFDCF8AECAF6}" dt="2023-05-18T23:31:17.718" v="561" actId="478"/>
          <ac:cxnSpMkLst>
            <pc:docMk/>
            <pc:sldMk cId="3925269055" sldId="366"/>
            <ac:cxnSpMk id="11" creationId="{8F15F552-40CE-6BAA-01FA-1A34D0DCE495}"/>
          </ac:cxnSpMkLst>
        </pc:cxnChg>
        <pc:cxnChg chg="add del mod">
          <ac:chgData name="Al-Wahaibi, Saif" userId="9b4d22f5-4012-4ac3-8f0d-edc79b0fbd28" providerId="ADAL" clId="{8D0BE332-9B83-4C8C-A39F-AFDCF8AECAF6}" dt="2023-05-18T23:34:12.917" v="588" actId="478"/>
          <ac:cxnSpMkLst>
            <pc:docMk/>
            <pc:sldMk cId="3925269055" sldId="366"/>
            <ac:cxnSpMk id="14" creationId="{649D189B-CF66-1C3B-B0F1-133A64093D5A}"/>
          </ac:cxnSpMkLst>
        </pc:cxnChg>
        <pc:cxnChg chg="add del mod">
          <ac:chgData name="Al-Wahaibi, Saif" userId="9b4d22f5-4012-4ac3-8f0d-edc79b0fbd28" providerId="ADAL" clId="{8D0BE332-9B83-4C8C-A39F-AFDCF8AECAF6}" dt="2023-05-18T23:34:11.156" v="586" actId="478"/>
          <ac:cxnSpMkLst>
            <pc:docMk/>
            <pc:sldMk cId="3925269055" sldId="366"/>
            <ac:cxnSpMk id="15" creationId="{FEF2643C-BC7C-BC44-83F7-3325EFCCCEEC}"/>
          </ac:cxnSpMkLst>
        </pc:cxnChg>
        <pc:cxnChg chg="del mod">
          <ac:chgData name="Al-Wahaibi, Saif" userId="9b4d22f5-4012-4ac3-8f0d-edc79b0fbd28" providerId="ADAL" clId="{8D0BE332-9B83-4C8C-A39F-AFDCF8AECAF6}" dt="2023-05-18T23:26:31.547" v="536" actId="478"/>
          <ac:cxnSpMkLst>
            <pc:docMk/>
            <pc:sldMk cId="3925269055" sldId="366"/>
            <ac:cxnSpMk id="19" creationId="{1F86CEB5-EB1D-E40B-50C9-BA43E7D4F4D2}"/>
          </ac:cxnSpMkLst>
        </pc:cxnChg>
        <pc:cxnChg chg="del mod">
          <ac:chgData name="Al-Wahaibi, Saif" userId="9b4d22f5-4012-4ac3-8f0d-edc79b0fbd28" providerId="ADAL" clId="{8D0BE332-9B83-4C8C-A39F-AFDCF8AECAF6}" dt="2023-05-18T23:26:31.547" v="536" actId="478"/>
          <ac:cxnSpMkLst>
            <pc:docMk/>
            <pc:sldMk cId="3925269055" sldId="366"/>
            <ac:cxnSpMk id="26" creationId="{45C58E86-3964-8531-C6B2-463961F97522}"/>
          </ac:cxnSpMkLst>
        </pc:cxnChg>
        <pc:cxnChg chg="add del mod">
          <ac:chgData name="Al-Wahaibi, Saif" userId="9b4d22f5-4012-4ac3-8f0d-edc79b0fbd28" providerId="ADAL" clId="{8D0BE332-9B83-4C8C-A39F-AFDCF8AECAF6}" dt="2023-05-18T23:42:30.839" v="658" actId="478"/>
          <ac:cxnSpMkLst>
            <pc:docMk/>
            <pc:sldMk cId="3925269055" sldId="366"/>
            <ac:cxnSpMk id="31" creationId="{75C2182A-02AE-29DF-B4A9-35568E1FF698}"/>
          </ac:cxnSpMkLst>
        </pc:cxnChg>
        <pc:cxnChg chg="del mod">
          <ac:chgData name="Al-Wahaibi, Saif" userId="9b4d22f5-4012-4ac3-8f0d-edc79b0fbd28" providerId="ADAL" clId="{8D0BE332-9B83-4C8C-A39F-AFDCF8AECAF6}" dt="2023-05-18T23:26:31.547" v="536" actId="478"/>
          <ac:cxnSpMkLst>
            <pc:docMk/>
            <pc:sldMk cId="3925269055" sldId="366"/>
            <ac:cxnSpMk id="37" creationId="{9256AC68-D4D3-F02F-F3DB-A95FCC934DE4}"/>
          </ac:cxnSpMkLst>
        </pc:cxnChg>
        <pc:cxnChg chg="add mod">
          <ac:chgData name="Al-Wahaibi, Saif" userId="9b4d22f5-4012-4ac3-8f0d-edc79b0fbd28" providerId="ADAL" clId="{8D0BE332-9B83-4C8C-A39F-AFDCF8AECAF6}" dt="2023-05-18T23:54:42.656" v="712" actId="478"/>
          <ac:cxnSpMkLst>
            <pc:docMk/>
            <pc:sldMk cId="3925269055" sldId="366"/>
            <ac:cxnSpMk id="39" creationId="{D4A49E4C-3381-BFBA-DA6C-3D24BBEACA23}"/>
          </ac:cxnSpMkLst>
        </pc:cxnChg>
        <pc:cxnChg chg="add mod">
          <ac:chgData name="Al-Wahaibi, Saif" userId="9b4d22f5-4012-4ac3-8f0d-edc79b0fbd28" providerId="ADAL" clId="{8D0BE332-9B83-4C8C-A39F-AFDCF8AECAF6}" dt="2023-05-18T23:55:10.550" v="722" actId="1076"/>
          <ac:cxnSpMkLst>
            <pc:docMk/>
            <pc:sldMk cId="3925269055" sldId="366"/>
            <ac:cxnSpMk id="40" creationId="{C00A1606-7E37-16CA-D249-C322555AF125}"/>
          </ac:cxnSpMkLst>
        </pc:cxnChg>
        <pc:cxnChg chg="add mod">
          <ac:chgData name="Al-Wahaibi, Saif" userId="9b4d22f5-4012-4ac3-8f0d-edc79b0fbd28" providerId="ADAL" clId="{8D0BE332-9B83-4C8C-A39F-AFDCF8AECAF6}" dt="2023-05-18T23:42:31.855" v="659"/>
          <ac:cxnSpMkLst>
            <pc:docMk/>
            <pc:sldMk cId="3925269055" sldId="366"/>
            <ac:cxnSpMk id="42" creationId="{0100DD38-5D76-6F0D-4207-0F40F736EA6D}"/>
          </ac:cxnSpMkLst>
        </pc:cxnChg>
      </pc:sldChg>
      <pc:sldChg chg="delSp modSp del mod delAnim modAnim">
        <pc:chgData name="Al-Wahaibi, Saif" userId="9b4d22f5-4012-4ac3-8f0d-edc79b0fbd28" providerId="ADAL" clId="{8D0BE332-9B83-4C8C-A39F-AFDCF8AECAF6}" dt="2023-05-20T03:31:12.091" v="1008" actId="47"/>
        <pc:sldMkLst>
          <pc:docMk/>
          <pc:sldMk cId="2767575708" sldId="367"/>
        </pc:sldMkLst>
        <pc:spChg chg="mod">
          <ac:chgData name="Al-Wahaibi, Saif" userId="9b4d22f5-4012-4ac3-8f0d-edc79b0fbd28" providerId="ADAL" clId="{8D0BE332-9B83-4C8C-A39F-AFDCF8AECAF6}" dt="2023-05-19T00:09:57.637" v="933" actId="20577"/>
          <ac:spMkLst>
            <pc:docMk/>
            <pc:sldMk cId="2767575708" sldId="367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19T00:10:16.842" v="939" actId="1076"/>
          <ac:spMkLst>
            <pc:docMk/>
            <pc:sldMk cId="2767575708" sldId="367"/>
            <ac:spMk id="6" creationId="{6654709A-9D57-E496-D896-797533175A59}"/>
          </ac:spMkLst>
        </pc:spChg>
        <pc:spChg chg="del">
          <ac:chgData name="Al-Wahaibi, Saif" userId="9b4d22f5-4012-4ac3-8f0d-edc79b0fbd28" providerId="ADAL" clId="{8D0BE332-9B83-4C8C-A39F-AFDCF8AECAF6}" dt="2023-05-19T00:06:36.011" v="851" actId="478"/>
          <ac:spMkLst>
            <pc:docMk/>
            <pc:sldMk cId="2767575708" sldId="367"/>
            <ac:spMk id="41" creationId="{6A59AFF1-C3BB-4CB3-D551-10DF4625E0F7}"/>
          </ac:spMkLst>
        </pc:spChg>
        <pc:spChg chg="del">
          <ac:chgData name="Al-Wahaibi, Saif" userId="9b4d22f5-4012-4ac3-8f0d-edc79b0fbd28" providerId="ADAL" clId="{8D0BE332-9B83-4C8C-A39F-AFDCF8AECAF6}" dt="2023-05-19T00:06:33.264" v="848" actId="478"/>
          <ac:spMkLst>
            <pc:docMk/>
            <pc:sldMk cId="2767575708" sldId="367"/>
            <ac:spMk id="43" creationId="{1CE86D69-6549-FED7-9FC1-CB359E4935A7}"/>
          </ac:spMkLst>
        </pc:spChg>
        <pc:spChg chg="del">
          <ac:chgData name="Al-Wahaibi, Saif" userId="9b4d22f5-4012-4ac3-8f0d-edc79b0fbd28" providerId="ADAL" clId="{8D0BE332-9B83-4C8C-A39F-AFDCF8AECAF6}" dt="2023-05-19T00:06:35.138" v="850" actId="478"/>
          <ac:spMkLst>
            <pc:docMk/>
            <pc:sldMk cId="2767575708" sldId="367"/>
            <ac:spMk id="47" creationId="{B625424B-543B-CEBF-CBE0-44F1DD2A3C94}"/>
          </ac:spMkLst>
        </pc:spChg>
        <pc:spChg chg="del">
          <ac:chgData name="Al-Wahaibi, Saif" userId="9b4d22f5-4012-4ac3-8f0d-edc79b0fbd28" providerId="ADAL" clId="{8D0BE332-9B83-4C8C-A39F-AFDCF8AECAF6}" dt="2023-05-19T00:06:32.075" v="847" actId="478"/>
          <ac:spMkLst>
            <pc:docMk/>
            <pc:sldMk cId="2767575708" sldId="367"/>
            <ac:spMk id="50" creationId="{A6B56677-8B09-C34D-ABBA-E7017AF35EC6}"/>
          </ac:spMkLst>
        </pc:spChg>
        <pc:cxnChg chg="del mod">
          <ac:chgData name="Al-Wahaibi, Saif" userId="9b4d22f5-4012-4ac3-8f0d-edc79b0fbd28" providerId="ADAL" clId="{8D0BE332-9B83-4C8C-A39F-AFDCF8AECAF6}" dt="2023-05-19T00:06:37.017" v="852" actId="478"/>
          <ac:cxnSpMkLst>
            <pc:docMk/>
            <pc:sldMk cId="2767575708" sldId="367"/>
            <ac:cxnSpMk id="40" creationId="{C00A1606-7E37-16CA-D249-C322555AF125}"/>
          </ac:cxnSpMkLst>
        </pc:cxnChg>
        <pc:cxnChg chg="del mod">
          <ac:chgData name="Al-Wahaibi, Saif" userId="9b4d22f5-4012-4ac3-8f0d-edc79b0fbd28" providerId="ADAL" clId="{8D0BE332-9B83-4C8C-A39F-AFDCF8AECAF6}" dt="2023-05-19T00:06:34.256" v="849" actId="478"/>
          <ac:cxnSpMkLst>
            <pc:docMk/>
            <pc:sldMk cId="2767575708" sldId="367"/>
            <ac:cxnSpMk id="42" creationId="{0100DD38-5D76-6F0D-4207-0F40F736EA6D}"/>
          </ac:cxnSpMkLst>
        </pc:cxnChg>
      </pc:sldChg>
      <pc:sldChg chg="addSp delSp modSp mod">
        <pc:chgData name="Al-Wahaibi, Saif" userId="9b4d22f5-4012-4ac3-8f0d-edc79b0fbd28" providerId="ADAL" clId="{8D0BE332-9B83-4C8C-A39F-AFDCF8AECAF6}" dt="2023-05-20T04:05:17.878" v="1290" actId="20577"/>
        <pc:sldMkLst>
          <pc:docMk/>
          <pc:sldMk cId="691128343" sldId="368"/>
        </pc:sldMkLst>
        <pc:spChg chg="mod">
          <ac:chgData name="Al-Wahaibi, Saif" userId="9b4d22f5-4012-4ac3-8f0d-edc79b0fbd28" providerId="ADAL" clId="{8D0BE332-9B83-4C8C-A39F-AFDCF8AECAF6}" dt="2023-05-20T03:47:05.189" v="1155" actId="20577"/>
          <ac:spMkLst>
            <pc:docMk/>
            <pc:sldMk cId="691128343" sldId="368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20T04:05:17.878" v="1290" actId="20577"/>
          <ac:spMkLst>
            <pc:docMk/>
            <pc:sldMk cId="691128343" sldId="368"/>
            <ac:spMk id="6" creationId="{6654709A-9D57-E496-D896-797533175A59}"/>
          </ac:spMkLst>
        </pc:spChg>
        <pc:spChg chg="add mod">
          <ac:chgData name="Al-Wahaibi, Saif" userId="9b4d22f5-4012-4ac3-8f0d-edc79b0fbd28" providerId="ADAL" clId="{8D0BE332-9B83-4C8C-A39F-AFDCF8AECAF6}" dt="2023-05-20T04:02:38.752" v="1280" actId="1076"/>
          <ac:spMkLst>
            <pc:docMk/>
            <pc:sldMk cId="691128343" sldId="368"/>
            <ac:spMk id="7" creationId="{21AE613F-8B3F-0218-9E07-79F8CE96184B}"/>
          </ac:spMkLst>
        </pc:spChg>
        <pc:spChg chg="add del mod">
          <ac:chgData name="Al-Wahaibi, Saif" userId="9b4d22f5-4012-4ac3-8f0d-edc79b0fbd28" providerId="ADAL" clId="{8D0BE332-9B83-4C8C-A39F-AFDCF8AECAF6}" dt="2023-05-20T03:37:50.738" v="1115"/>
          <ac:spMkLst>
            <pc:docMk/>
            <pc:sldMk cId="691128343" sldId="368"/>
            <ac:spMk id="8" creationId="{77AF4108-6DA8-4E90-943B-591772116B00}"/>
          </ac:spMkLst>
        </pc:spChg>
        <pc:spChg chg="add del mod">
          <ac:chgData name="Al-Wahaibi, Saif" userId="9b4d22f5-4012-4ac3-8f0d-edc79b0fbd28" providerId="ADAL" clId="{8D0BE332-9B83-4C8C-A39F-AFDCF8AECAF6}" dt="2023-05-20T03:37:53.809" v="1117"/>
          <ac:spMkLst>
            <pc:docMk/>
            <pc:sldMk cId="691128343" sldId="368"/>
            <ac:spMk id="9" creationId="{FDA67C42-7E12-9D2E-B67B-43B07E8759F8}"/>
          </ac:spMkLst>
        </pc:spChg>
        <pc:spChg chg="add mod">
          <ac:chgData name="Al-Wahaibi, Saif" userId="9b4d22f5-4012-4ac3-8f0d-edc79b0fbd28" providerId="ADAL" clId="{8D0BE332-9B83-4C8C-A39F-AFDCF8AECAF6}" dt="2023-05-20T04:02:38.752" v="1280" actId="1076"/>
          <ac:spMkLst>
            <pc:docMk/>
            <pc:sldMk cId="691128343" sldId="368"/>
            <ac:spMk id="10" creationId="{C79C4205-D4A3-00B6-6641-565100CAE191}"/>
          </ac:spMkLst>
        </pc:spChg>
        <pc:spChg chg="del">
          <ac:chgData name="Al-Wahaibi, Saif" userId="9b4d22f5-4012-4ac3-8f0d-edc79b0fbd28" providerId="ADAL" clId="{8D0BE332-9B83-4C8C-A39F-AFDCF8AECAF6}" dt="2023-05-20T03:33:59.424" v="1024" actId="478"/>
          <ac:spMkLst>
            <pc:docMk/>
            <pc:sldMk cId="691128343" sldId="368"/>
            <ac:spMk id="35" creationId="{86B7ADC2-24F1-C651-B708-44FF5637EEEA}"/>
          </ac:spMkLst>
        </pc:spChg>
        <pc:spChg chg="del">
          <ac:chgData name="Al-Wahaibi, Saif" userId="9b4d22f5-4012-4ac3-8f0d-edc79b0fbd28" providerId="ADAL" clId="{8D0BE332-9B83-4C8C-A39F-AFDCF8AECAF6}" dt="2023-05-20T03:33:59.424" v="1024" actId="478"/>
          <ac:spMkLst>
            <pc:docMk/>
            <pc:sldMk cId="691128343" sldId="368"/>
            <ac:spMk id="36" creationId="{915EE069-C7AF-0DF3-CDA2-361EA1A69C3A}"/>
          </ac:spMkLst>
        </pc:spChg>
        <pc:spChg chg="del">
          <ac:chgData name="Al-Wahaibi, Saif" userId="9b4d22f5-4012-4ac3-8f0d-edc79b0fbd28" providerId="ADAL" clId="{8D0BE332-9B83-4C8C-A39F-AFDCF8AECAF6}" dt="2023-05-20T03:33:59.424" v="1024" actId="478"/>
          <ac:spMkLst>
            <pc:docMk/>
            <pc:sldMk cId="691128343" sldId="368"/>
            <ac:spMk id="38" creationId="{E6C015BE-CFC9-3B86-060A-C050F197EF70}"/>
          </ac:spMkLst>
        </pc:spChg>
        <pc:spChg chg="del">
          <ac:chgData name="Al-Wahaibi, Saif" userId="9b4d22f5-4012-4ac3-8f0d-edc79b0fbd28" providerId="ADAL" clId="{8D0BE332-9B83-4C8C-A39F-AFDCF8AECAF6}" dt="2023-05-20T03:33:59.424" v="1024" actId="478"/>
          <ac:spMkLst>
            <pc:docMk/>
            <pc:sldMk cId="691128343" sldId="368"/>
            <ac:spMk id="44" creationId="{28E09118-4BF5-AD04-D001-1E8D10109F4F}"/>
          </ac:spMkLst>
        </pc:spChg>
        <pc:spChg chg="del">
          <ac:chgData name="Al-Wahaibi, Saif" userId="9b4d22f5-4012-4ac3-8f0d-edc79b0fbd28" providerId="ADAL" clId="{8D0BE332-9B83-4C8C-A39F-AFDCF8AECAF6}" dt="2023-05-20T03:33:59.424" v="1024" actId="478"/>
          <ac:spMkLst>
            <pc:docMk/>
            <pc:sldMk cId="691128343" sldId="368"/>
            <ac:spMk id="45" creationId="{762A91F8-4B18-BEA3-00DD-8C5BAF6B3D5E}"/>
          </ac:spMkLst>
        </pc:spChg>
        <pc:spChg chg="del">
          <ac:chgData name="Al-Wahaibi, Saif" userId="9b4d22f5-4012-4ac3-8f0d-edc79b0fbd28" providerId="ADAL" clId="{8D0BE332-9B83-4C8C-A39F-AFDCF8AECAF6}" dt="2023-05-20T03:33:59.424" v="1024" actId="478"/>
          <ac:spMkLst>
            <pc:docMk/>
            <pc:sldMk cId="691128343" sldId="368"/>
            <ac:spMk id="46" creationId="{DC3860F0-6BE4-BFB1-2EA9-AB82FB5DCB89}"/>
          </ac:spMkLst>
        </pc:spChg>
        <pc:picChg chg="del">
          <ac:chgData name="Al-Wahaibi, Saif" userId="9b4d22f5-4012-4ac3-8f0d-edc79b0fbd28" providerId="ADAL" clId="{8D0BE332-9B83-4C8C-A39F-AFDCF8AECAF6}" dt="2023-05-20T03:33:56.915" v="1023" actId="478"/>
          <ac:picMkLst>
            <pc:docMk/>
            <pc:sldMk cId="691128343" sldId="368"/>
            <ac:picMk id="3" creationId="{D1F50321-4201-C7AE-A4E4-0BE4ED10A936}"/>
          </ac:picMkLst>
        </pc:picChg>
        <pc:picChg chg="add mod">
          <ac:chgData name="Al-Wahaibi, Saif" userId="9b4d22f5-4012-4ac3-8f0d-edc79b0fbd28" providerId="ADAL" clId="{8D0BE332-9B83-4C8C-A39F-AFDCF8AECAF6}" dt="2023-05-20T04:02:38.752" v="1280" actId="1076"/>
          <ac:picMkLst>
            <pc:docMk/>
            <pc:sldMk cId="691128343" sldId="368"/>
            <ac:picMk id="5" creationId="{2286C3F7-AE92-3C7E-93FB-5906F7FBD7B0}"/>
          </ac:picMkLst>
        </pc:picChg>
        <pc:cxnChg chg="del mod">
          <ac:chgData name="Al-Wahaibi, Saif" userId="9b4d22f5-4012-4ac3-8f0d-edc79b0fbd28" providerId="ADAL" clId="{8D0BE332-9B83-4C8C-A39F-AFDCF8AECAF6}" dt="2023-05-20T03:33:59.424" v="1024" actId="478"/>
          <ac:cxnSpMkLst>
            <pc:docMk/>
            <pc:sldMk cId="691128343" sldId="368"/>
            <ac:cxnSpMk id="39" creationId="{D4A49E4C-3381-BFBA-DA6C-3D24BBEACA23}"/>
          </ac:cxnSpMkLst>
        </pc:cxnChg>
      </pc:sldChg>
      <pc:sldChg chg="delSp modSp mod">
        <pc:chgData name="Al-Wahaibi, Saif" userId="9b4d22f5-4012-4ac3-8f0d-edc79b0fbd28" providerId="ADAL" clId="{8D0BE332-9B83-4C8C-A39F-AFDCF8AECAF6}" dt="2023-05-23T18:59:25.909" v="3293" actId="20577"/>
        <pc:sldMkLst>
          <pc:docMk/>
          <pc:sldMk cId="2718745745" sldId="369"/>
        </pc:sldMkLst>
        <pc:spChg chg="mod">
          <ac:chgData name="Al-Wahaibi, Saif" userId="9b4d22f5-4012-4ac3-8f0d-edc79b0fbd28" providerId="ADAL" clId="{8D0BE332-9B83-4C8C-A39F-AFDCF8AECAF6}" dt="2023-05-20T04:45:13.531" v="1987" actId="20577"/>
          <ac:spMkLst>
            <pc:docMk/>
            <pc:sldMk cId="2718745745" sldId="369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23T18:59:25.909" v="3293" actId="20577"/>
          <ac:spMkLst>
            <pc:docMk/>
            <pc:sldMk cId="2718745745" sldId="369"/>
            <ac:spMk id="6" creationId="{6654709A-9D57-E496-D896-797533175A59}"/>
          </ac:spMkLst>
        </pc:spChg>
        <pc:spChg chg="del">
          <ac:chgData name="Al-Wahaibi, Saif" userId="9b4d22f5-4012-4ac3-8f0d-edc79b0fbd28" providerId="ADAL" clId="{8D0BE332-9B83-4C8C-A39F-AFDCF8AECAF6}" dt="2023-05-20T04:18:20.923" v="1339" actId="478"/>
          <ac:spMkLst>
            <pc:docMk/>
            <pc:sldMk cId="2718745745" sldId="369"/>
            <ac:spMk id="7" creationId="{21AE613F-8B3F-0218-9E07-79F8CE96184B}"/>
          </ac:spMkLst>
        </pc:spChg>
        <pc:spChg chg="del">
          <ac:chgData name="Al-Wahaibi, Saif" userId="9b4d22f5-4012-4ac3-8f0d-edc79b0fbd28" providerId="ADAL" clId="{8D0BE332-9B83-4C8C-A39F-AFDCF8AECAF6}" dt="2023-05-20T04:18:20.923" v="1339" actId="478"/>
          <ac:spMkLst>
            <pc:docMk/>
            <pc:sldMk cId="2718745745" sldId="369"/>
            <ac:spMk id="10" creationId="{C79C4205-D4A3-00B6-6641-565100CAE191}"/>
          </ac:spMkLst>
        </pc:spChg>
        <pc:picChg chg="del">
          <ac:chgData name="Al-Wahaibi, Saif" userId="9b4d22f5-4012-4ac3-8f0d-edc79b0fbd28" providerId="ADAL" clId="{8D0BE332-9B83-4C8C-A39F-AFDCF8AECAF6}" dt="2023-05-20T04:18:20.923" v="1339" actId="478"/>
          <ac:picMkLst>
            <pc:docMk/>
            <pc:sldMk cId="2718745745" sldId="369"/>
            <ac:picMk id="5" creationId="{2286C3F7-AE92-3C7E-93FB-5906F7FBD7B0}"/>
          </ac:picMkLst>
        </pc:picChg>
      </pc:sldChg>
      <pc:sldChg chg="addSp delSp modSp mod">
        <pc:chgData name="Al-Wahaibi, Saif" userId="9b4d22f5-4012-4ac3-8f0d-edc79b0fbd28" providerId="ADAL" clId="{8D0BE332-9B83-4C8C-A39F-AFDCF8AECAF6}" dt="2023-05-20T07:04:49.174" v="2577" actId="1076"/>
        <pc:sldMkLst>
          <pc:docMk/>
          <pc:sldMk cId="133715301" sldId="370"/>
        </pc:sldMkLst>
        <pc:spChg chg="mod">
          <ac:chgData name="Al-Wahaibi, Saif" userId="9b4d22f5-4012-4ac3-8f0d-edc79b0fbd28" providerId="ADAL" clId="{8D0BE332-9B83-4C8C-A39F-AFDCF8AECAF6}" dt="2023-05-20T05:57:34.603" v="2012" actId="20577"/>
          <ac:spMkLst>
            <pc:docMk/>
            <pc:sldMk cId="133715301" sldId="370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20T06:37:40.518" v="2319" actId="313"/>
          <ac:spMkLst>
            <pc:docMk/>
            <pc:sldMk cId="133715301" sldId="370"/>
            <ac:spMk id="6" creationId="{6654709A-9D57-E496-D896-797533175A59}"/>
          </ac:spMkLst>
        </pc:spChg>
        <pc:picChg chg="add del mod">
          <ac:chgData name="Al-Wahaibi, Saif" userId="9b4d22f5-4012-4ac3-8f0d-edc79b0fbd28" providerId="ADAL" clId="{8D0BE332-9B83-4C8C-A39F-AFDCF8AECAF6}" dt="2023-05-20T06:28:39.199" v="2267" actId="478"/>
          <ac:picMkLst>
            <pc:docMk/>
            <pc:sldMk cId="133715301" sldId="370"/>
            <ac:picMk id="3" creationId="{40EBD3C4-776C-F76E-87FC-2639F59EB9FD}"/>
          </ac:picMkLst>
        </pc:picChg>
        <pc:picChg chg="add del mod">
          <ac:chgData name="Al-Wahaibi, Saif" userId="9b4d22f5-4012-4ac3-8f0d-edc79b0fbd28" providerId="ADAL" clId="{8D0BE332-9B83-4C8C-A39F-AFDCF8AECAF6}" dt="2023-05-20T07:04:43.378" v="2575" actId="478"/>
          <ac:picMkLst>
            <pc:docMk/>
            <pc:sldMk cId="133715301" sldId="370"/>
            <ac:picMk id="7" creationId="{2011D5D5-28F7-FCBB-147F-030A1AB31053}"/>
          </ac:picMkLst>
        </pc:picChg>
        <pc:picChg chg="add mod">
          <ac:chgData name="Al-Wahaibi, Saif" userId="9b4d22f5-4012-4ac3-8f0d-edc79b0fbd28" providerId="ADAL" clId="{8D0BE332-9B83-4C8C-A39F-AFDCF8AECAF6}" dt="2023-05-20T07:04:49.174" v="2577" actId="1076"/>
          <ac:picMkLst>
            <pc:docMk/>
            <pc:sldMk cId="133715301" sldId="370"/>
            <ac:picMk id="9" creationId="{C018C8CC-E6BE-EAF6-30D6-315CF4B04E4B}"/>
          </ac:picMkLst>
        </pc:picChg>
      </pc:sldChg>
      <pc:sldChg chg="modSp mod">
        <pc:chgData name="Al-Wahaibi, Saif" userId="9b4d22f5-4012-4ac3-8f0d-edc79b0fbd28" providerId="ADAL" clId="{8D0BE332-9B83-4C8C-A39F-AFDCF8AECAF6}" dt="2023-05-20T07:08:36.630" v="2601" actId="1076"/>
        <pc:sldMkLst>
          <pc:docMk/>
          <pc:sldMk cId="1055949557" sldId="371"/>
        </pc:sldMkLst>
        <pc:spChg chg="mod">
          <ac:chgData name="Al-Wahaibi, Saif" userId="9b4d22f5-4012-4ac3-8f0d-edc79b0fbd28" providerId="ADAL" clId="{8D0BE332-9B83-4C8C-A39F-AFDCF8AECAF6}" dt="2023-05-20T06:35:51.862" v="2309" actId="20577"/>
          <ac:spMkLst>
            <pc:docMk/>
            <pc:sldMk cId="1055949557" sldId="371"/>
            <ac:spMk id="4" creationId="{2EF1B5F1-3BFB-316D-A2D4-43D51E5CCF1C}"/>
          </ac:spMkLst>
        </pc:spChg>
        <pc:spChg chg="mod ord">
          <ac:chgData name="Al-Wahaibi, Saif" userId="9b4d22f5-4012-4ac3-8f0d-edc79b0fbd28" providerId="ADAL" clId="{8D0BE332-9B83-4C8C-A39F-AFDCF8AECAF6}" dt="2023-05-20T07:08:22.046" v="2600" actId="20577"/>
          <ac:spMkLst>
            <pc:docMk/>
            <pc:sldMk cId="1055949557" sldId="371"/>
            <ac:spMk id="6" creationId="{6654709A-9D57-E496-D896-797533175A59}"/>
          </ac:spMkLst>
        </pc:spChg>
        <pc:spChg chg="mod">
          <ac:chgData name="Al-Wahaibi, Saif" userId="9b4d22f5-4012-4ac3-8f0d-edc79b0fbd28" providerId="ADAL" clId="{8D0BE332-9B83-4C8C-A39F-AFDCF8AECAF6}" dt="2023-05-20T07:08:36.630" v="2601" actId="1076"/>
          <ac:spMkLst>
            <pc:docMk/>
            <pc:sldMk cId="1055949557" sldId="371"/>
            <ac:spMk id="7" creationId="{21AE613F-8B3F-0218-9E07-79F8CE96184B}"/>
          </ac:spMkLst>
        </pc:spChg>
        <pc:spChg chg="mod">
          <ac:chgData name="Al-Wahaibi, Saif" userId="9b4d22f5-4012-4ac3-8f0d-edc79b0fbd28" providerId="ADAL" clId="{8D0BE332-9B83-4C8C-A39F-AFDCF8AECAF6}" dt="2023-05-20T07:08:36.630" v="2601" actId="1076"/>
          <ac:spMkLst>
            <pc:docMk/>
            <pc:sldMk cId="1055949557" sldId="371"/>
            <ac:spMk id="10" creationId="{C79C4205-D4A3-00B6-6641-565100CAE191}"/>
          </ac:spMkLst>
        </pc:spChg>
        <pc:picChg chg="mod">
          <ac:chgData name="Al-Wahaibi, Saif" userId="9b4d22f5-4012-4ac3-8f0d-edc79b0fbd28" providerId="ADAL" clId="{8D0BE332-9B83-4C8C-A39F-AFDCF8AECAF6}" dt="2023-05-20T07:08:36.630" v="2601" actId="1076"/>
          <ac:picMkLst>
            <pc:docMk/>
            <pc:sldMk cId="1055949557" sldId="371"/>
            <ac:picMk id="5" creationId="{2286C3F7-AE92-3C7E-93FB-5906F7FBD7B0}"/>
          </ac:picMkLst>
        </pc:picChg>
      </pc:sldChg>
      <pc:sldChg chg="addSp delSp modSp mod">
        <pc:chgData name="Al-Wahaibi, Saif" userId="9b4d22f5-4012-4ac3-8f0d-edc79b0fbd28" providerId="ADAL" clId="{8D0BE332-9B83-4C8C-A39F-AFDCF8AECAF6}" dt="2023-05-20T07:07:51.088" v="2599" actId="1076"/>
        <pc:sldMkLst>
          <pc:docMk/>
          <pc:sldMk cId="879111808" sldId="372"/>
        </pc:sldMkLst>
        <pc:spChg chg="mod">
          <ac:chgData name="Al-Wahaibi, Saif" userId="9b4d22f5-4012-4ac3-8f0d-edc79b0fbd28" providerId="ADAL" clId="{8D0BE332-9B83-4C8C-A39F-AFDCF8AECAF6}" dt="2023-05-20T07:07:51.088" v="2599" actId="1076"/>
          <ac:spMkLst>
            <pc:docMk/>
            <pc:sldMk cId="879111808" sldId="372"/>
            <ac:spMk id="6" creationId="{6654709A-9D57-E496-D896-797533175A59}"/>
          </ac:spMkLst>
        </pc:spChg>
        <pc:spChg chg="del">
          <ac:chgData name="Al-Wahaibi, Saif" userId="9b4d22f5-4012-4ac3-8f0d-edc79b0fbd28" providerId="ADAL" clId="{8D0BE332-9B83-4C8C-A39F-AFDCF8AECAF6}" dt="2023-05-20T06:38:58.058" v="2330" actId="478"/>
          <ac:spMkLst>
            <pc:docMk/>
            <pc:sldMk cId="879111808" sldId="372"/>
            <ac:spMk id="7" creationId="{21AE613F-8B3F-0218-9E07-79F8CE96184B}"/>
          </ac:spMkLst>
        </pc:spChg>
        <pc:spChg chg="del">
          <ac:chgData name="Al-Wahaibi, Saif" userId="9b4d22f5-4012-4ac3-8f0d-edc79b0fbd28" providerId="ADAL" clId="{8D0BE332-9B83-4C8C-A39F-AFDCF8AECAF6}" dt="2023-05-20T06:38:58.058" v="2330" actId="478"/>
          <ac:spMkLst>
            <pc:docMk/>
            <pc:sldMk cId="879111808" sldId="372"/>
            <ac:spMk id="10" creationId="{C79C4205-D4A3-00B6-6641-565100CAE191}"/>
          </ac:spMkLst>
        </pc:spChg>
        <pc:graphicFrameChg chg="add mod modGraphic">
          <ac:chgData name="Al-Wahaibi, Saif" userId="9b4d22f5-4012-4ac3-8f0d-edc79b0fbd28" providerId="ADAL" clId="{8D0BE332-9B83-4C8C-A39F-AFDCF8AECAF6}" dt="2023-05-20T07:07:51.088" v="2599" actId="1076"/>
          <ac:graphicFrameMkLst>
            <pc:docMk/>
            <pc:sldMk cId="879111808" sldId="372"/>
            <ac:graphicFrameMk id="2" creationId="{429112EF-29E4-586F-FBE2-99AABC7CF836}"/>
          </ac:graphicFrameMkLst>
        </pc:graphicFrameChg>
        <pc:graphicFrameChg chg="add mod modGraphic">
          <ac:chgData name="Al-Wahaibi, Saif" userId="9b4d22f5-4012-4ac3-8f0d-edc79b0fbd28" providerId="ADAL" clId="{8D0BE332-9B83-4C8C-A39F-AFDCF8AECAF6}" dt="2023-05-20T07:07:51.088" v="2599" actId="1076"/>
          <ac:graphicFrameMkLst>
            <pc:docMk/>
            <pc:sldMk cId="879111808" sldId="372"/>
            <ac:graphicFrameMk id="9" creationId="{3E9D1849-F04A-C70B-AB4C-2E6185F06DDA}"/>
          </ac:graphicFrameMkLst>
        </pc:graphicFrameChg>
        <pc:picChg chg="del">
          <ac:chgData name="Al-Wahaibi, Saif" userId="9b4d22f5-4012-4ac3-8f0d-edc79b0fbd28" providerId="ADAL" clId="{8D0BE332-9B83-4C8C-A39F-AFDCF8AECAF6}" dt="2023-05-20T06:38:58.058" v="2330" actId="478"/>
          <ac:picMkLst>
            <pc:docMk/>
            <pc:sldMk cId="879111808" sldId="372"/>
            <ac:picMk id="5" creationId="{2286C3F7-AE92-3C7E-93FB-5906F7FBD7B0}"/>
          </ac:picMkLst>
        </pc:picChg>
        <pc:picChg chg="add del">
          <ac:chgData name="Al-Wahaibi, Saif" userId="9b4d22f5-4012-4ac3-8f0d-edc79b0fbd28" providerId="ADAL" clId="{8D0BE332-9B83-4C8C-A39F-AFDCF8AECAF6}" dt="2023-05-20T06:52:58.034" v="2499" actId="478"/>
          <ac:picMkLst>
            <pc:docMk/>
            <pc:sldMk cId="879111808" sldId="372"/>
            <ac:picMk id="8" creationId="{FADE2A7A-C9CA-E95B-8C63-223D11DF3C1E}"/>
          </ac:picMkLst>
        </pc:picChg>
      </pc:sldChg>
      <pc:sldChg chg="modSp">
        <pc:chgData name="Al-Wahaibi, Saif" userId="9b4d22f5-4012-4ac3-8f0d-edc79b0fbd28" providerId="ADAL" clId="{8D0BE332-9B83-4C8C-A39F-AFDCF8AECAF6}" dt="2023-05-23T19:00:40.214" v="3308" actId="20577"/>
        <pc:sldMkLst>
          <pc:docMk/>
          <pc:sldMk cId="3852838509" sldId="373"/>
        </pc:sldMkLst>
        <pc:spChg chg="mod">
          <ac:chgData name="Al-Wahaibi, Saif" userId="9b4d22f5-4012-4ac3-8f0d-edc79b0fbd28" providerId="ADAL" clId="{8D0BE332-9B83-4C8C-A39F-AFDCF8AECAF6}" dt="2023-05-20T07:22:24.536" v="2612" actId="20577"/>
          <ac:spMkLst>
            <pc:docMk/>
            <pc:sldMk cId="3852838509" sldId="373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23T19:00:40.214" v="3308" actId="20577"/>
          <ac:spMkLst>
            <pc:docMk/>
            <pc:sldMk cId="3852838509" sldId="373"/>
            <ac:spMk id="6" creationId="{6654709A-9D57-E496-D896-797533175A59}"/>
          </ac:spMkLst>
        </pc:spChg>
      </pc:sldChg>
      <pc:sldChg chg="modSp mod">
        <pc:chgData name="Al-Wahaibi, Saif" userId="9b4d22f5-4012-4ac3-8f0d-edc79b0fbd28" providerId="ADAL" clId="{8D0BE332-9B83-4C8C-A39F-AFDCF8AECAF6}" dt="2023-05-23T18:51:58.040" v="3147" actId="20577"/>
        <pc:sldMkLst>
          <pc:docMk/>
          <pc:sldMk cId="3742532266" sldId="374"/>
        </pc:sldMkLst>
        <pc:spChg chg="mod">
          <ac:chgData name="Al-Wahaibi, Saif" userId="9b4d22f5-4012-4ac3-8f0d-edc79b0fbd28" providerId="ADAL" clId="{8D0BE332-9B83-4C8C-A39F-AFDCF8AECAF6}" dt="2023-05-23T18:51:58.040" v="3147" actId="20577"/>
          <ac:spMkLst>
            <pc:docMk/>
            <pc:sldMk cId="3742532266" sldId="374"/>
            <ac:spMk id="6" creationId="{6654709A-9D57-E496-D896-797533175A59}"/>
          </ac:spMkLst>
        </pc:spChg>
      </pc:sldChg>
      <pc:sldChg chg="addSp delSp modSp add mod">
        <pc:chgData name="Al-Wahaibi, Saif" userId="9b4d22f5-4012-4ac3-8f0d-edc79b0fbd28" providerId="ADAL" clId="{8D0BE332-9B83-4C8C-A39F-AFDCF8AECAF6}" dt="2023-05-23T16:22:50.510" v="2878" actId="1076"/>
        <pc:sldMkLst>
          <pc:docMk/>
          <pc:sldMk cId="2011968338" sldId="376"/>
        </pc:sldMkLst>
        <pc:spChg chg="add del mod">
          <ac:chgData name="Al-Wahaibi, Saif" userId="9b4d22f5-4012-4ac3-8f0d-edc79b0fbd28" providerId="ADAL" clId="{8D0BE332-9B83-4C8C-A39F-AFDCF8AECAF6}" dt="2023-05-23T16:06:16.250" v="2720" actId="478"/>
          <ac:spMkLst>
            <pc:docMk/>
            <pc:sldMk cId="2011968338" sldId="376"/>
            <ac:spMk id="3" creationId="{A7E3DAA2-2677-25F9-6498-788C1576093E}"/>
          </ac:spMkLst>
        </pc:spChg>
        <pc:spChg chg="mod">
          <ac:chgData name="Al-Wahaibi, Saif" userId="9b4d22f5-4012-4ac3-8f0d-edc79b0fbd28" providerId="ADAL" clId="{8D0BE332-9B83-4C8C-A39F-AFDCF8AECAF6}" dt="2023-05-23T16:02:28.967" v="2627" actId="20577"/>
          <ac:spMkLst>
            <pc:docMk/>
            <pc:sldMk cId="2011968338" sldId="376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23T16:18:52.345" v="2856" actId="1036"/>
          <ac:spMkLst>
            <pc:docMk/>
            <pc:sldMk cId="2011968338" sldId="376"/>
            <ac:spMk id="6" creationId="{6654709A-9D57-E496-D896-797533175A59}"/>
          </ac:spMkLst>
        </pc:spChg>
        <pc:spChg chg="mod">
          <ac:chgData name="Al-Wahaibi, Saif" userId="9b4d22f5-4012-4ac3-8f0d-edc79b0fbd28" providerId="ADAL" clId="{8D0BE332-9B83-4C8C-A39F-AFDCF8AECAF6}" dt="2023-05-23T16:09:10.300" v="2750"/>
          <ac:spMkLst>
            <pc:docMk/>
            <pc:sldMk cId="2011968338" sldId="376"/>
            <ac:spMk id="7" creationId="{21AE613F-8B3F-0218-9E07-79F8CE96184B}"/>
          </ac:spMkLst>
        </pc:spChg>
        <pc:spChg chg="add mod">
          <ac:chgData name="Al-Wahaibi, Saif" userId="9b4d22f5-4012-4ac3-8f0d-edc79b0fbd28" providerId="ADAL" clId="{8D0BE332-9B83-4C8C-A39F-AFDCF8AECAF6}" dt="2023-05-23T16:09:10.300" v="2750"/>
          <ac:spMkLst>
            <pc:docMk/>
            <pc:sldMk cId="2011968338" sldId="376"/>
            <ac:spMk id="8" creationId="{C7ACA66C-9356-C1ED-EBBA-6B9059735D7F}"/>
          </ac:spMkLst>
        </pc:spChg>
        <pc:spChg chg="mod">
          <ac:chgData name="Al-Wahaibi, Saif" userId="9b4d22f5-4012-4ac3-8f0d-edc79b0fbd28" providerId="ADAL" clId="{8D0BE332-9B83-4C8C-A39F-AFDCF8AECAF6}" dt="2023-05-23T16:09:10.300" v="2750"/>
          <ac:spMkLst>
            <pc:docMk/>
            <pc:sldMk cId="2011968338" sldId="376"/>
            <ac:spMk id="10" creationId="{C79C4205-D4A3-00B6-6641-565100CAE191}"/>
          </ac:spMkLst>
        </pc:spChg>
        <pc:spChg chg="add mod">
          <ac:chgData name="Al-Wahaibi, Saif" userId="9b4d22f5-4012-4ac3-8f0d-edc79b0fbd28" providerId="ADAL" clId="{8D0BE332-9B83-4C8C-A39F-AFDCF8AECAF6}" dt="2023-05-23T16:19:36.473" v="2860" actId="1076"/>
          <ac:spMkLst>
            <pc:docMk/>
            <pc:sldMk cId="2011968338" sldId="376"/>
            <ac:spMk id="11" creationId="{8324ED8E-1177-E460-B0F4-877A8A4CE619}"/>
          </ac:spMkLst>
        </pc:spChg>
        <pc:spChg chg="add mod">
          <ac:chgData name="Al-Wahaibi, Saif" userId="9b4d22f5-4012-4ac3-8f0d-edc79b0fbd28" providerId="ADAL" clId="{8D0BE332-9B83-4C8C-A39F-AFDCF8AECAF6}" dt="2023-05-23T16:22:50.510" v="2878" actId="1076"/>
          <ac:spMkLst>
            <pc:docMk/>
            <pc:sldMk cId="2011968338" sldId="376"/>
            <ac:spMk id="13" creationId="{193249AC-C1B1-E7B9-2282-8DE5566FB136}"/>
          </ac:spMkLst>
        </pc:spChg>
        <pc:grpChg chg="add mod">
          <ac:chgData name="Al-Wahaibi, Saif" userId="9b4d22f5-4012-4ac3-8f0d-edc79b0fbd28" providerId="ADAL" clId="{8D0BE332-9B83-4C8C-A39F-AFDCF8AECAF6}" dt="2023-05-23T16:19:36.473" v="2860" actId="1076"/>
          <ac:grpSpMkLst>
            <pc:docMk/>
            <pc:sldMk cId="2011968338" sldId="376"/>
            <ac:grpSpMk id="9" creationId="{9636BF21-B3F0-EC14-E9CA-F94AD61B54E8}"/>
          </ac:grpSpMkLst>
        </pc:grpChg>
        <pc:picChg chg="add mod">
          <ac:chgData name="Al-Wahaibi, Saif" userId="9b4d22f5-4012-4ac3-8f0d-edc79b0fbd28" providerId="ADAL" clId="{8D0BE332-9B83-4C8C-A39F-AFDCF8AECAF6}" dt="2023-05-23T16:09:10.300" v="2750"/>
          <ac:picMkLst>
            <pc:docMk/>
            <pc:sldMk cId="2011968338" sldId="376"/>
            <ac:picMk id="2" creationId="{8C2EB3F7-CFAC-A3AF-3FF7-9A7BDF39D7D6}"/>
          </ac:picMkLst>
        </pc:picChg>
        <pc:picChg chg="mod">
          <ac:chgData name="Al-Wahaibi, Saif" userId="9b4d22f5-4012-4ac3-8f0d-edc79b0fbd28" providerId="ADAL" clId="{8D0BE332-9B83-4C8C-A39F-AFDCF8AECAF6}" dt="2023-05-23T16:09:10.300" v="2750"/>
          <ac:picMkLst>
            <pc:docMk/>
            <pc:sldMk cId="2011968338" sldId="376"/>
            <ac:picMk id="5" creationId="{2286C3F7-AE92-3C7E-93FB-5906F7FBD7B0}"/>
          </ac:picMkLst>
        </pc:picChg>
      </pc:sldChg>
      <pc:sldChg chg="modSp add mod">
        <pc:chgData name="Al-Wahaibi, Saif" userId="9b4d22f5-4012-4ac3-8f0d-edc79b0fbd28" providerId="ADAL" clId="{8D0BE332-9B83-4C8C-A39F-AFDCF8AECAF6}" dt="2023-05-23T18:56:26.620" v="3245" actId="20577"/>
        <pc:sldMkLst>
          <pc:docMk/>
          <pc:sldMk cId="1225740603" sldId="377"/>
        </pc:sldMkLst>
        <pc:spChg chg="mod">
          <ac:chgData name="Al-Wahaibi, Saif" userId="9b4d22f5-4012-4ac3-8f0d-edc79b0fbd28" providerId="ADAL" clId="{8D0BE332-9B83-4C8C-A39F-AFDCF8AECAF6}" dt="2023-05-23T18:47:45.366" v="3076" actId="20577"/>
          <ac:spMkLst>
            <pc:docMk/>
            <pc:sldMk cId="1225740603" sldId="377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23T18:56:26.620" v="3245" actId="20577"/>
          <ac:spMkLst>
            <pc:docMk/>
            <pc:sldMk cId="1225740603" sldId="377"/>
            <ac:spMk id="6" creationId="{6654709A-9D57-E496-D896-797533175A59}"/>
          </ac:spMkLst>
        </pc:spChg>
      </pc:sldChg>
      <pc:sldChg chg="delSp modSp del mod">
        <pc:chgData name="Al-Wahaibi, Saif" userId="9b4d22f5-4012-4ac3-8f0d-edc79b0fbd28" providerId="ADAL" clId="{8D0BE332-9B83-4C8C-A39F-AFDCF8AECAF6}" dt="2023-05-23T18:27:34.804" v="2890" actId="47"/>
        <pc:sldMkLst>
          <pc:docMk/>
          <pc:sldMk cId="2185359025" sldId="377"/>
        </pc:sldMkLst>
        <pc:spChg chg="mod ord">
          <ac:chgData name="Al-Wahaibi, Saif" userId="9b4d22f5-4012-4ac3-8f0d-edc79b0fbd28" providerId="ADAL" clId="{8D0BE332-9B83-4C8C-A39F-AFDCF8AECAF6}" dt="2023-05-23T18:27:30.805" v="2889" actId="255"/>
          <ac:spMkLst>
            <pc:docMk/>
            <pc:sldMk cId="2185359025" sldId="377"/>
            <ac:spMk id="6" creationId="{6654709A-9D57-E496-D896-797533175A59}"/>
          </ac:spMkLst>
        </pc:spChg>
        <pc:spChg chg="del">
          <ac:chgData name="Al-Wahaibi, Saif" userId="9b4d22f5-4012-4ac3-8f0d-edc79b0fbd28" providerId="ADAL" clId="{8D0BE332-9B83-4C8C-A39F-AFDCF8AECAF6}" dt="2023-05-23T18:27:06.520" v="2881" actId="478"/>
          <ac:spMkLst>
            <pc:docMk/>
            <pc:sldMk cId="2185359025" sldId="377"/>
            <ac:spMk id="11" creationId="{8324ED8E-1177-E460-B0F4-877A8A4CE619}"/>
          </ac:spMkLst>
        </pc:spChg>
        <pc:spChg chg="del">
          <ac:chgData name="Al-Wahaibi, Saif" userId="9b4d22f5-4012-4ac3-8f0d-edc79b0fbd28" providerId="ADAL" clId="{8D0BE332-9B83-4C8C-A39F-AFDCF8AECAF6}" dt="2023-05-23T18:27:02.264" v="2879" actId="478"/>
          <ac:spMkLst>
            <pc:docMk/>
            <pc:sldMk cId="2185359025" sldId="377"/>
            <ac:spMk id="13" creationId="{193249AC-C1B1-E7B9-2282-8DE5566FB136}"/>
          </ac:spMkLst>
        </pc:spChg>
        <pc:grpChg chg="del">
          <ac:chgData name="Al-Wahaibi, Saif" userId="9b4d22f5-4012-4ac3-8f0d-edc79b0fbd28" providerId="ADAL" clId="{8D0BE332-9B83-4C8C-A39F-AFDCF8AECAF6}" dt="2023-05-23T18:27:03.554" v="2880" actId="478"/>
          <ac:grpSpMkLst>
            <pc:docMk/>
            <pc:sldMk cId="2185359025" sldId="377"/>
            <ac:grpSpMk id="9" creationId="{9636BF21-B3F0-EC14-E9CA-F94AD61B54E8}"/>
          </ac:grpSpMkLst>
        </pc:grpChg>
      </pc:sldChg>
      <pc:sldChg chg="addSp delSp modSp add mod">
        <pc:chgData name="Al-Wahaibi, Saif" userId="9b4d22f5-4012-4ac3-8f0d-edc79b0fbd28" providerId="ADAL" clId="{8D0BE332-9B83-4C8C-A39F-AFDCF8AECAF6}" dt="2023-05-23T19:14:49.214" v="3314" actId="1076"/>
        <pc:sldMkLst>
          <pc:docMk/>
          <pc:sldMk cId="3440182138" sldId="378"/>
        </pc:sldMkLst>
        <pc:spChg chg="mod">
          <ac:chgData name="Al-Wahaibi, Saif" userId="9b4d22f5-4012-4ac3-8f0d-edc79b0fbd28" providerId="ADAL" clId="{8D0BE332-9B83-4C8C-A39F-AFDCF8AECAF6}" dt="2023-05-23T19:07:29.095" v="3311"/>
          <ac:spMkLst>
            <pc:docMk/>
            <pc:sldMk cId="3440182138" sldId="378"/>
            <ac:spMk id="4" creationId="{2EF1B5F1-3BFB-316D-A2D4-43D51E5CCF1C}"/>
          </ac:spMkLst>
        </pc:spChg>
        <pc:picChg chg="add del mod">
          <ac:chgData name="Al-Wahaibi, Saif" userId="9b4d22f5-4012-4ac3-8f0d-edc79b0fbd28" providerId="ADAL" clId="{8D0BE332-9B83-4C8C-A39F-AFDCF8AECAF6}" dt="2023-05-23T19:14:40.435" v="3312" actId="478"/>
          <ac:picMkLst>
            <pc:docMk/>
            <pc:sldMk cId="3440182138" sldId="378"/>
            <ac:picMk id="3" creationId="{2CB3048D-F081-4679-4C38-B32D0CDB603B}"/>
          </ac:picMkLst>
        </pc:picChg>
        <pc:picChg chg="del">
          <ac:chgData name="Al-Wahaibi, Saif" userId="9b4d22f5-4012-4ac3-8f0d-edc79b0fbd28" providerId="ADAL" clId="{8D0BE332-9B83-4C8C-A39F-AFDCF8AECAF6}" dt="2023-05-23T18:38:54.409" v="3037" actId="478"/>
          <ac:picMkLst>
            <pc:docMk/>
            <pc:sldMk cId="3440182138" sldId="378"/>
            <ac:picMk id="7" creationId="{DD3E584F-FEB2-D6F3-31B6-E402D3FE1293}"/>
          </ac:picMkLst>
        </pc:picChg>
        <pc:picChg chg="add mod">
          <ac:chgData name="Al-Wahaibi, Saif" userId="9b4d22f5-4012-4ac3-8f0d-edc79b0fbd28" providerId="ADAL" clId="{8D0BE332-9B83-4C8C-A39F-AFDCF8AECAF6}" dt="2023-05-23T19:14:49.214" v="3314" actId="1076"/>
          <ac:picMkLst>
            <pc:docMk/>
            <pc:sldMk cId="3440182138" sldId="378"/>
            <ac:picMk id="8" creationId="{00022B00-449E-432D-060F-0F0C917DC63A}"/>
          </ac:picMkLst>
        </pc:picChg>
      </pc:sldChg>
      <pc:sldChg chg="modSp mod">
        <pc:chgData name="Al-Wahaibi, Saif" userId="9b4d22f5-4012-4ac3-8f0d-edc79b0fbd28" providerId="ADAL" clId="{8D0BE332-9B83-4C8C-A39F-AFDCF8AECAF6}" dt="2023-05-23T19:07:19.300" v="3310"/>
        <pc:sldMkLst>
          <pc:docMk/>
          <pc:sldMk cId="2607670325" sldId="379"/>
        </pc:sldMkLst>
        <pc:spChg chg="mod">
          <ac:chgData name="Al-Wahaibi, Saif" userId="9b4d22f5-4012-4ac3-8f0d-edc79b0fbd28" providerId="ADAL" clId="{8D0BE332-9B83-4C8C-A39F-AFDCF8AECAF6}" dt="2023-05-23T19:07:19.300" v="3310"/>
          <ac:spMkLst>
            <pc:docMk/>
            <pc:sldMk cId="2607670325" sldId="379"/>
            <ac:spMk id="4" creationId="{2EF1B5F1-3BFB-316D-A2D4-43D51E5CCF1C}"/>
          </ac:spMkLst>
        </pc:spChg>
        <pc:spChg chg="mod">
          <ac:chgData name="Al-Wahaibi, Saif" userId="9b4d22f5-4012-4ac3-8f0d-edc79b0fbd28" providerId="ADAL" clId="{8D0BE332-9B83-4C8C-A39F-AFDCF8AECAF6}" dt="2023-05-23T18:58:17.832" v="3280" actId="1076"/>
          <ac:spMkLst>
            <pc:docMk/>
            <pc:sldMk cId="2607670325" sldId="379"/>
            <ac:spMk id="6" creationId="{6654709A-9D57-E496-D896-797533175A59}"/>
          </ac:spMkLst>
        </pc:spChg>
      </pc:sldChg>
    </pc:docChg>
  </pc:docChgLst>
  <pc:docChgLst>
    <pc:chgData name="Al-Wahaibi, Saif" userId="9b4d22f5-4012-4ac3-8f0d-edc79b0fbd28" providerId="ADAL" clId="{7EEF35B8-B8BB-4A9F-951C-5D813F5A4C5E}"/>
    <pc:docChg chg="modSld">
      <pc:chgData name="Al-Wahaibi, Saif" userId="9b4d22f5-4012-4ac3-8f0d-edc79b0fbd28" providerId="ADAL" clId="{7EEF35B8-B8BB-4A9F-951C-5D813F5A4C5E}" dt="2022-01-19T22:41:37.447" v="1"/>
      <pc:docMkLst>
        <pc:docMk/>
      </pc:docMkLst>
      <pc:sldChg chg="addSp modSp">
        <pc:chgData name="Al-Wahaibi, Saif" userId="9b4d22f5-4012-4ac3-8f0d-edc79b0fbd28" providerId="ADAL" clId="{7EEF35B8-B8BB-4A9F-951C-5D813F5A4C5E}" dt="2022-01-19T21:38:47.212" v="0"/>
        <pc:sldMkLst>
          <pc:docMk/>
          <pc:sldMk cId="0" sldId="268"/>
        </pc:sldMkLst>
        <pc:spChg chg="add mod">
          <ac:chgData name="Al-Wahaibi, Saif" userId="9b4d22f5-4012-4ac3-8f0d-edc79b0fbd28" providerId="ADAL" clId="{7EEF35B8-B8BB-4A9F-951C-5D813F5A4C5E}" dt="2022-01-19T21:38:47.212" v="0"/>
          <ac:spMkLst>
            <pc:docMk/>
            <pc:sldMk cId="0" sldId="268"/>
            <ac:spMk id="9" creationId="{8E1C1588-C97A-40E4-97F4-CBA012D9E902}"/>
          </ac:spMkLst>
        </pc:spChg>
      </pc:sldChg>
      <pc:sldChg chg="addSp modSp">
        <pc:chgData name="Al-Wahaibi, Saif" userId="9b4d22f5-4012-4ac3-8f0d-edc79b0fbd28" providerId="ADAL" clId="{7EEF35B8-B8BB-4A9F-951C-5D813F5A4C5E}" dt="2022-01-19T22:41:37.447" v="1"/>
        <pc:sldMkLst>
          <pc:docMk/>
          <pc:sldMk cId="0" sldId="271"/>
        </pc:sldMkLst>
        <pc:spChg chg="add mod">
          <ac:chgData name="Al-Wahaibi, Saif" userId="9b4d22f5-4012-4ac3-8f0d-edc79b0fbd28" providerId="ADAL" clId="{7EEF35B8-B8BB-4A9F-951C-5D813F5A4C5E}" dt="2022-01-19T22:41:37.447" v="1"/>
          <ac:spMkLst>
            <pc:docMk/>
            <pc:sldMk cId="0" sldId="271"/>
            <ac:spMk id="6" creationId="{82E62E88-CD76-482C-977B-6721314A838B}"/>
          </ac:spMkLst>
        </pc:spChg>
      </pc:sldChg>
    </pc:docChg>
  </pc:docChgLst>
  <pc:docChgLst>
    <pc:chgData name="Al-Wahaibi, Saif" userId="9b4d22f5-4012-4ac3-8f0d-edc79b0fbd28" providerId="ADAL" clId="{3986DC09-A67F-4D49-8920-9B5006222895}"/>
    <pc:docChg chg="undo custSel addSld delSld modSld">
      <pc:chgData name="Al-Wahaibi, Saif" userId="9b4d22f5-4012-4ac3-8f0d-edc79b0fbd28" providerId="ADAL" clId="{3986DC09-A67F-4D49-8920-9B5006222895}" dt="2022-05-17T22:33:18.946" v="704" actId="20577"/>
      <pc:docMkLst>
        <pc:docMk/>
      </pc:docMkLst>
      <pc:sldChg chg="modSp mod">
        <pc:chgData name="Al-Wahaibi, Saif" userId="9b4d22f5-4012-4ac3-8f0d-edc79b0fbd28" providerId="ADAL" clId="{3986DC09-A67F-4D49-8920-9B5006222895}" dt="2022-05-17T21:37:13.350" v="11" actId="20577"/>
        <pc:sldMkLst>
          <pc:docMk/>
          <pc:sldMk cId="0" sldId="267"/>
        </pc:sldMkLst>
        <pc:spChg chg="mod">
          <ac:chgData name="Al-Wahaibi, Saif" userId="9b4d22f5-4012-4ac3-8f0d-edc79b0fbd28" providerId="ADAL" clId="{3986DC09-A67F-4D49-8920-9B5006222895}" dt="2022-05-17T21:37:00.172" v="4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3986DC09-A67F-4D49-8920-9B5006222895}" dt="2022-05-17T21:37:13.350" v="11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Sp modSp add del mod modNotesTx">
        <pc:chgData name="Al-Wahaibi, Saif" userId="9b4d22f5-4012-4ac3-8f0d-edc79b0fbd28" providerId="ADAL" clId="{3986DC09-A67F-4D49-8920-9B5006222895}" dt="2022-05-17T22:33:18.946" v="704" actId="20577"/>
        <pc:sldMkLst>
          <pc:docMk/>
          <pc:sldMk cId="2032616252" sldId="289"/>
        </pc:sldMkLst>
        <pc:spChg chg="mod">
          <ac:chgData name="Al-Wahaibi, Saif" userId="9b4d22f5-4012-4ac3-8f0d-edc79b0fbd28" providerId="ADAL" clId="{3986DC09-A67F-4D49-8920-9B5006222895}" dt="2022-05-17T21:37:42.151" v="56" actId="20577"/>
          <ac:spMkLst>
            <pc:docMk/>
            <pc:sldMk cId="2032616252" sldId="289"/>
            <ac:spMk id="7" creationId="{0E6FB815-6526-4F10-923C-B5A2A63ED58F}"/>
          </ac:spMkLst>
        </pc:spChg>
        <pc:spChg chg="mod">
          <ac:chgData name="Al-Wahaibi, Saif" userId="9b4d22f5-4012-4ac3-8f0d-edc79b0fbd28" providerId="ADAL" clId="{3986DC09-A67F-4D49-8920-9B5006222895}" dt="2022-05-17T22:33:18.946" v="704" actId="20577"/>
          <ac:spMkLst>
            <pc:docMk/>
            <pc:sldMk cId="2032616252" sldId="289"/>
            <ac:spMk id="45" creationId="{C01E1E5D-8EC9-48AB-A208-C4D30632200F}"/>
          </ac:spMkLst>
        </pc:spChg>
        <pc:picChg chg="del">
          <ac:chgData name="Al-Wahaibi, Saif" userId="9b4d22f5-4012-4ac3-8f0d-edc79b0fbd28" providerId="ADAL" clId="{3986DC09-A67F-4D49-8920-9B5006222895}" dt="2022-05-17T21:50:06.652" v="61" actId="478"/>
          <ac:picMkLst>
            <pc:docMk/>
            <pc:sldMk cId="2032616252" sldId="289"/>
            <ac:picMk id="3" creationId="{294EB142-8979-4DFC-A066-F1064CEE6F58}"/>
          </ac:picMkLst>
        </pc:picChg>
        <pc:picChg chg="del">
          <ac:chgData name="Al-Wahaibi, Saif" userId="9b4d22f5-4012-4ac3-8f0d-edc79b0fbd28" providerId="ADAL" clId="{3986DC09-A67F-4D49-8920-9B5006222895}" dt="2022-05-17T21:50:07.623" v="62" actId="478"/>
          <ac:picMkLst>
            <pc:docMk/>
            <pc:sldMk cId="2032616252" sldId="289"/>
            <ac:picMk id="13" creationId="{7639253B-D091-438D-8508-71A814478B79}"/>
          </ac:picMkLst>
        </pc:picChg>
      </pc:sldChg>
      <pc:sldChg chg="add del">
        <pc:chgData name="Al-Wahaibi, Saif" userId="9b4d22f5-4012-4ac3-8f0d-edc79b0fbd28" providerId="ADAL" clId="{3986DC09-A67F-4D49-8920-9B5006222895}" dt="2022-05-17T21:49:54.423" v="59" actId="47"/>
        <pc:sldMkLst>
          <pc:docMk/>
          <pc:sldMk cId="97865691" sldId="290"/>
        </pc:sldMkLst>
      </pc:sldChg>
      <pc:sldChg chg="add del">
        <pc:chgData name="Al-Wahaibi, Saif" userId="9b4d22f5-4012-4ac3-8f0d-edc79b0fbd28" providerId="ADAL" clId="{3986DC09-A67F-4D49-8920-9B5006222895}" dt="2022-05-17T21:49:54.423" v="59" actId="47"/>
        <pc:sldMkLst>
          <pc:docMk/>
          <pc:sldMk cId="2476292605" sldId="292"/>
        </pc:sldMkLst>
      </pc:sldChg>
      <pc:sldChg chg="add del">
        <pc:chgData name="Al-Wahaibi, Saif" userId="9b4d22f5-4012-4ac3-8f0d-edc79b0fbd28" providerId="ADAL" clId="{3986DC09-A67F-4D49-8920-9B5006222895}" dt="2022-05-17T21:49:54.423" v="59" actId="47"/>
        <pc:sldMkLst>
          <pc:docMk/>
          <pc:sldMk cId="4271087831" sldId="293"/>
        </pc:sldMkLst>
      </pc:sldChg>
      <pc:sldChg chg="add del">
        <pc:chgData name="Al-Wahaibi, Saif" userId="9b4d22f5-4012-4ac3-8f0d-edc79b0fbd28" providerId="ADAL" clId="{3986DC09-A67F-4D49-8920-9B5006222895}" dt="2022-05-17T21:49:54.423" v="59" actId="47"/>
        <pc:sldMkLst>
          <pc:docMk/>
          <pc:sldMk cId="1177443187" sldId="294"/>
        </pc:sldMkLst>
      </pc:sldChg>
    </pc:docChg>
  </pc:docChgLst>
  <pc:docChgLst>
    <pc:chgData name="Al-Wahaibi, Saif" userId="9b4d22f5-4012-4ac3-8f0d-edc79b0fbd28" providerId="ADAL" clId="{F8B0D40E-6789-48A6-9C16-EA592670B3E1}"/>
    <pc:docChg chg="undo custSel delSld modSld">
      <pc:chgData name="Al-Wahaibi, Saif" userId="9b4d22f5-4012-4ac3-8f0d-edc79b0fbd28" providerId="ADAL" clId="{F8B0D40E-6789-48A6-9C16-EA592670B3E1}" dt="2022-02-14T22:26:54.635" v="133" actId="20577"/>
      <pc:docMkLst>
        <pc:docMk/>
      </pc:docMkLst>
      <pc:sldChg chg="modSp mod">
        <pc:chgData name="Al-Wahaibi, Saif" userId="9b4d22f5-4012-4ac3-8f0d-edc79b0fbd28" providerId="ADAL" clId="{F8B0D40E-6789-48A6-9C16-EA592670B3E1}" dt="2022-02-11T21:23:58.648" v="4" actId="20577"/>
        <pc:sldMkLst>
          <pc:docMk/>
          <pc:sldMk cId="0" sldId="267"/>
        </pc:sldMkLst>
        <pc:spChg chg="mod">
          <ac:chgData name="Al-Wahaibi, Saif" userId="9b4d22f5-4012-4ac3-8f0d-edc79b0fbd28" providerId="ADAL" clId="{F8B0D40E-6789-48A6-9C16-EA592670B3E1}" dt="2022-02-11T21:23:52.562" v="2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F8B0D40E-6789-48A6-9C16-EA592670B3E1}" dt="2022-02-11T21:23:58.648" v="4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Sp modSp mod">
        <pc:chgData name="Al-Wahaibi, Saif" userId="9b4d22f5-4012-4ac3-8f0d-edc79b0fbd28" providerId="ADAL" clId="{F8B0D40E-6789-48A6-9C16-EA592670B3E1}" dt="2022-02-14T22:26:54.635" v="133" actId="20577"/>
        <pc:sldMkLst>
          <pc:docMk/>
          <pc:sldMk cId="2739883085" sldId="279"/>
        </pc:sldMkLst>
        <pc:spChg chg="mod">
          <ac:chgData name="Al-Wahaibi, Saif" userId="9b4d22f5-4012-4ac3-8f0d-edc79b0fbd28" providerId="ADAL" clId="{F8B0D40E-6789-48A6-9C16-EA592670B3E1}" dt="2022-02-11T21:25:09.180" v="38" actId="20577"/>
          <ac:spMkLst>
            <pc:docMk/>
            <pc:sldMk cId="2739883085" sldId="279"/>
            <ac:spMk id="4" creationId="{51B39204-4E4B-49CB-AE95-D95BE582D8A5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5" creationId="{C10FF09E-0891-49D0-BE77-9384E7270265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6" creationId="{E86FAA14-8790-4063-9F9F-6953872842BF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7" creationId="{01598057-CB8F-44AD-870D-19B8C564A06D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8" creationId="{A69968E8-814A-47C4-BD98-20A62377BD2F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10" creationId="{F5ADCE81-5420-4EC9-B237-F858DBD1E138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13" creationId="{6345D1B1-DB77-4846-BFBD-C14E2A99A8CA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39" creationId="{E28D7559-29FC-4B3B-87A8-CE53BC4A6C69}"/>
          </ac:spMkLst>
        </pc:spChg>
        <pc:spChg chg="mod">
          <ac:chgData name="Al-Wahaibi, Saif" userId="9b4d22f5-4012-4ac3-8f0d-edc79b0fbd28" providerId="ADAL" clId="{F8B0D40E-6789-48A6-9C16-EA592670B3E1}" dt="2022-02-14T22:26:54.635" v="133" actId="20577"/>
          <ac:spMkLst>
            <pc:docMk/>
            <pc:sldMk cId="2739883085" sldId="279"/>
            <ac:spMk id="45" creationId="{C01E1E5D-8EC9-48AB-A208-C4D30632200F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47" creationId="{02910F93-7166-4E88-B53F-92A84BC35ECD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49" creationId="{8FCA0DCF-41FA-49D1-B472-345FA0360463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50" creationId="{371BEFD5-EC54-43DA-AFC2-3EC2791F29CD}"/>
          </ac:spMkLst>
        </pc:spChg>
        <pc:spChg chg="del">
          <ac:chgData name="Al-Wahaibi, Saif" userId="9b4d22f5-4012-4ac3-8f0d-edc79b0fbd28" providerId="ADAL" clId="{F8B0D40E-6789-48A6-9C16-EA592670B3E1}" dt="2022-02-11T21:24:37.526" v="6" actId="478"/>
          <ac:spMkLst>
            <pc:docMk/>
            <pc:sldMk cId="2739883085" sldId="279"/>
            <ac:spMk id="51" creationId="{1AD14A8B-F413-4DD9-9ED4-6AB3F2E64FEE}"/>
          </ac:spMkLst>
        </pc:spChg>
        <pc:cxnChg chg="del mod">
          <ac:chgData name="Al-Wahaibi, Saif" userId="9b4d22f5-4012-4ac3-8f0d-edc79b0fbd28" providerId="ADAL" clId="{F8B0D40E-6789-48A6-9C16-EA592670B3E1}" dt="2022-02-11T21:24:37.526" v="6" actId="478"/>
          <ac:cxnSpMkLst>
            <pc:docMk/>
            <pc:sldMk cId="2739883085" sldId="279"/>
            <ac:cxnSpMk id="15" creationId="{E55768A5-90A2-426E-8D59-23FFDEE2755F}"/>
          </ac:cxnSpMkLst>
        </pc:cxnChg>
        <pc:cxnChg chg="del mod">
          <ac:chgData name="Al-Wahaibi, Saif" userId="9b4d22f5-4012-4ac3-8f0d-edc79b0fbd28" providerId="ADAL" clId="{F8B0D40E-6789-48A6-9C16-EA592670B3E1}" dt="2022-02-11T21:24:37.526" v="6" actId="478"/>
          <ac:cxnSpMkLst>
            <pc:docMk/>
            <pc:sldMk cId="2739883085" sldId="279"/>
            <ac:cxnSpMk id="16" creationId="{856D436E-F4BF-450D-97C7-EA18A9884A03}"/>
          </ac:cxnSpMkLst>
        </pc:cxnChg>
        <pc:cxnChg chg="del mod">
          <ac:chgData name="Al-Wahaibi, Saif" userId="9b4d22f5-4012-4ac3-8f0d-edc79b0fbd28" providerId="ADAL" clId="{F8B0D40E-6789-48A6-9C16-EA592670B3E1}" dt="2022-02-11T21:24:37.526" v="6" actId="478"/>
          <ac:cxnSpMkLst>
            <pc:docMk/>
            <pc:sldMk cId="2739883085" sldId="279"/>
            <ac:cxnSpMk id="18" creationId="{7B554DBE-9D6C-45A4-BAF2-59F162A86ABC}"/>
          </ac:cxnSpMkLst>
        </pc:cxnChg>
        <pc:cxnChg chg="del mod">
          <ac:chgData name="Al-Wahaibi, Saif" userId="9b4d22f5-4012-4ac3-8f0d-edc79b0fbd28" providerId="ADAL" clId="{F8B0D40E-6789-48A6-9C16-EA592670B3E1}" dt="2022-02-11T21:24:37.526" v="6" actId="478"/>
          <ac:cxnSpMkLst>
            <pc:docMk/>
            <pc:sldMk cId="2739883085" sldId="279"/>
            <ac:cxnSpMk id="19" creationId="{34F744B5-8CE3-4A89-B21E-8AC521772B78}"/>
          </ac:cxnSpMkLst>
        </pc:cxnChg>
        <pc:cxnChg chg="del mod">
          <ac:chgData name="Al-Wahaibi, Saif" userId="9b4d22f5-4012-4ac3-8f0d-edc79b0fbd28" providerId="ADAL" clId="{F8B0D40E-6789-48A6-9C16-EA592670B3E1}" dt="2022-02-11T21:24:37.526" v="6" actId="478"/>
          <ac:cxnSpMkLst>
            <pc:docMk/>
            <pc:sldMk cId="2739883085" sldId="279"/>
            <ac:cxnSpMk id="32" creationId="{4CD9D410-9A9B-463E-8BC8-F976C8058A64}"/>
          </ac:cxnSpMkLst>
        </pc:cxnChg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834413879" sldId="280"/>
        </pc:sldMkLst>
      </pc:sldChg>
      <pc:sldChg chg="modSp mod">
        <pc:chgData name="Al-Wahaibi, Saif" userId="9b4d22f5-4012-4ac3-8f0d-edc79b0fbd28" providerId="ADAL" clId="{F8B0D40E-6789-48A6-9C16-EA592670B3E1}" dt="2022-02-11T21:25:33.769" v="50" actId="20577"/>
        <pc:sldMkLst>
          <pc:docMk/>
          <pc:sldMk cId="3188871979" sldId="280"/>
        </pc:sldMkLst>
        <pc:spChg chg="mod">
          <ac:chgData name="Al-Wahaibi, Saif" userId="9b4d22f5-4012-4ac3-8f0d-edc79b0fbd28" providerId="ADAL" clId="{F8B0D40E-6789-48A6-9C16-EA592670B3E1}" dt="2022-02-11T21:25:33.769" v="50" actId="20577"/>
          <ac:spMkLst>
            <pc:docMk/>
            <pc:sldMk cId="3188871979" sldId="280"/>
            <ac:spMk id="4" creationId="{51B39204-4E4B-49CB-AE95-D95BE582D8A5}"/>
          </ac:spMkLst>
        </pc:spChg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3543347418" sldId="281"/>
        </pc:sldMkLst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3198261178" sldId="282"/>
        </pc:sldMkLst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597927547" sldId="284"/>
        </pc:sldMkLst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2357497322" sldId="285"/>
        </pc:sldMkLst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3967072618" sldId="286"/>
        </pc:sldMkLst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220340378" sldId="287"/>
        </pc:sldMkLst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1469315533" sldId="288"/>
        </pc:sldMkLst>
      </pc:sldChg>
      <pc:sldChg chg="del">
        <pc:chgData name="Al-Wahaibi, Saif" userId="9b4d22f5-4012-4ac3-8f0d-edc79b0fbd28" providerId="ADAL" clId="{F8B0D40E-6789-48A6-9C16-EA592670B3E1}" dt="2022-02-11T21:24:29.142" v="5" actId="47"/>
        <pc:sldMkLst>
          <pc:docMk/>
          <pc:sldMk cId="3093358716" sldId="289"/>
        </pc:sldMkLst>
      </pc:sldChg>
    </pc:docChg>
  </pc:docChgLst>
  <pc:docChgLst>
    <pc:chgData name="Al-Wahaibi, Saif" userId="9b4d22f5-4012-4ac3-8f0d-edc79b0fbd28" providerId="ADAL" clId="{FD3DA477-054A-4E33-8435-8D6CEB5B783A}"/>
    <pc:docChg chg="undo redo custSel addSld delSld modSld sldOrd">
      <pc:chgData name="Al-Wahaibi, Saif" userId="9b4d22f5-4012-4ac3-8f0d-edc79b0fbd28" providerId="ADAL" clId="{FD3DA477-054A-4E33-8435-8D6CEB5B783A}" dt="2023-03-11T00:20:53.201" v="9392"/>
      <pc:docMkLst>
        <pc:docMk/>
      </pc:docMkLst>
      <pc:sldChg chg="addSp delSp modSp mod modNotesTx">
        <pc:chgData name="Al-Wahaibi, Saif" userId="9b4d22f5-4012-4ac3-8f0d-edc79b0fbd28" providerId="ADAL" clId="{FD3DA477-054A-4E33-8435-8D6CEB5B783A}" dt="2023-03-06T17:11:43.159" v="5023" actId="1076"/>
        <pc:sldMkLst>
          <pc:docMk/>
          <pc:sldMk cId="2299297754" sldId="273"/>
        </pc:sldMkLst>
        <pc:spChg chg="mod">
          <ac:chgData name="Al-Wahaibi, Saif" userId="9b4d22f5-4012-4ac3-8f0d-edc79b0fbd28" providerId="ADAL" clId="{FD3DA477-054A-4E33-8435-8D6CEB5B783A}" dt="2023-02-22T19:55:24.948" v="540" actId="20577"/>
          <ac:spMkLst>
            <pc:docMk/>
            <pc:sldMk cId="2299297754" sldId="273"/>
            <ac:spMk id="4" creationId="{20F51B87-D08B-463F-637E-F9DE207C8CF6}"/>
          </ac:spMkLst>
        </pc:spChg>
        <pc:spChg chg="add mod topLvl">
          <ac:chgData name="Al-Wahaibi, Saif" userId="9b4d22f5-4012-4ac3-8f0d-edc79b0fbd28" providerId="ADAL" clId="{FD3DA477-054A-4E33-8435-8D6CEB5B783A}" dt="2023-02-22T19:53:06.691" v="523" actId="1076"/>
          <ac:spMkLst>
            <pc:docMk/>
            <pc:sldMk cId="2299297754" sldId="273"/>
            <ac:spMk id="5" creationId="{F8FEA387-FC65-9122-A4D0-7EF97F3F561E}"/>
          </ac:spMkLst>
        </pc:spChg>
        <pc:spChg chg="del mod">
          <ac:chgData name="Al-Wahaibi, Saif" userId="9b4d22f5-4012-4ac3-8f0d-edc79b0fbd28" providerId="ADAL" clId="{FD3DA477-054A-4E33-8435-8D6CEB5B783A}" dt="2023-02-22T18:57:35.261" v="134" actId="478"/>
          <ac:spMkLst>
            <pc:docMk/>
            <pc:sldMk cId="2299297754" sldId="273"/>
            <ac:spMk id="6" creationId="{F6C053B4-0A9E-DE94-7807-B27E6F1893F6}"/>
          </ac:spMkLst>
        </pc:spChg>
        <pc:spChg chg="add mod topLvl">
          <ac:chgData name="Al-Wahaibi, Saif" userId="9b4d22f5-4012-4ac3-8f0d-edc79b0fbd28" providerId="ADAL" clId="{FD3DA477-054A-4E33-8435-8D6CEB5B783A}" dt="2023-02-22T19:53:06.691" v="523" actId="1076"/>
          <ac:spMkLst>
            <pc:docMk/>
            <pc:sldMk cId="2299297754" sldId="273"/>
            <ac:spMk id="7" creationId="{DA9DA023-EF92-B13B-4562-445AD43C9F6D}"/>
          </ac:spMkLst>
        </pc:spChg>
        <pc:spChg chg="add mod topLvl">
          <ac:chgData name="Al-Wahaibi, Saif" userId="9b4d22f5-4012-4ac3-8f0d-edc79b0fbd28" providerId="ADAL" clId="{FD3DA477-054A-4E33-8435-8D6CEB5B783A}" dt="2023-02-22T19:53:06.691" v="523" actId="1076"/>
          <ac:spMkLst>
            <pc:docMk/>
            <pc:sldMk cId="2299297754" sldId="273"/>
            <ac:spMk id="17" creationId="{61A1C170-3010-505A-DC56-D16A23695DD5}"/>
          </ac:spMkLst>
        </pc:spChg>
        <pc:spChg chg="add mod topLvl">
          <ac:chgData name="Al-Wahaibi, Saif" userId="9b4d22f5-4012-4ac3-8f0d-edc79b0fbd28" providerId="ADAL" clId="{FD3DA477-054A-4E33-8435-8D6CEB5B783A}" dt="2023-02-22T19:53:06.691" v="523" actId="1076"/>
          <ac:spMkLst>
            <pc:docMk/>
            <pc:sldMk cId="2299297754" sldId="273"/>
            <ac:spMk id="18" creationId="{7B88B66B-D48B-6A22-DE1F-44E0D02846CA}"/>
          </ac:spMkLst>
        </pc:spChg>
        <pc:spChg chg="add mod topLvl">
          <ac:chgData name="Al-Wahaibi, Saif" userId="9b4d22f5-4012-4ac3-8f0d-edc79b0fbd28" providerId="ADAL" clId="{FD3DA477-054A-4E33-8435-8D6CEB5B783A}" dt="2023-02-22T19:53:06.691" v="523" actId="1076"/>
          <ac:spMkLst>
            <pc:docMk/>
            <pc:sldMk cId="2299297754" sldId="273"/>
            <ac:spMk id="19" creationId="{A342386F-BB22-1590-71D9-D2D6437A20E9}"/>
          </ac:spMkLst>
        </pc:spChg>
        <pc:spChg chg="add mod">
          <ac:chgData name="Al-Wahaibi, Saif" userId="9b4d22f5-4012-4ac3-8f0d-edc79b0fbd28" providerId="ADAL" clId="{FD3DA477-054A-4E33-8435-8D6CEB5B783A}" dt="2023-03-06T17:11:43.159" v="5023" actId="1076"/>
          <ac:spMkLst>
            <pc:docMk/>
            <pc:sldMk cId="2299297754" sldId="273"/>
            <ac:spMk id="21" creationId="{19F071BE-4AFA-E5E5-2D25-EE19E5A22F26}"/>
          </ac:spMkLst>
        </pc:spChg>
        <pc:grpChg chg="add del mod">
          <ac:chgData name="Al-Wahaibi, Saif" userId="9b4d22f5-4012-4ac3-8f0d-edc79b0fbd28" providerId="ADAL" clId="{FD3DA477-054A-4E33-8435-8D6CEB5B783A}" dt="2023-02-22T19:38:34.474" v="152" actId="165"/>
          <ac:grpSpMkLst>
            <pc:docMk/>
            <pc:sldMk cId="2299297754" sldId="273"/>
            <ac:grpSpMk id="20" creationId="{D9487A39-0F7B-74FC-33B3-2CE4295E5DBD}"/>
          </ac:grpSpMkLst>
        </pc:grpChg>
        <pc:picChg chg="add del mod">
          <ac:chgData name="Al-Wahaibi, Saif" userId="9b4d22f5-4012-4ac3-8f0d-edc79b0fbd28" providerId="ADAL" clId="{FD3DA477-054A-4E33-8435-8D6CEB5B783A}" dt="2023-02-22T18:50:26.116" v="67" actId="478"/>
          <ac:picMkLst>
            <pc:docMk/>
            <pc:sldMk cId="2299297754" sldId="273"/>
            <ac:picMk id="3" creationId="{67DF47DB-B38B-A847-1C4D-EA664DE8E59A}"/>
          </ac:picMkLst>
        </pc:picChg>
        <pc:cxnChg chg="add mod topLvl">
          <ac:chgData name="Al-Wahaibi, Saif" userId="9b4d22f5-4012-4ac3-8f0d-edc79b0fbd28" providerId="ADAL" clId="{FD3DA477-054A-4E33-8435-8D6CEB5B783A}" dt="2023-02-22T19:53:06.691" v="523" actId="1076"/>
          <ac:cxnSpMkLst>
            <pc:docMk/>
            <pc:sldMk cId="2299297754" sldId="273"/>
            <ac:cxnSpMk id="9" creationId="{DEAFBC74-9125-FF63-A9F5-CE5FBD443D7B}"/>
          </ac:cxnSpMkLst>
        </pc:cxnChg>
        <pc:cxnChg chg="add mod topLvl">
          <ac:chgData name="Al-Wahaibi, Saif" userId="9b4d22f5-4012-4ac3-8f0d-edc79b0fbd28" providerId="ADAL" clId="{FD3DA477-054A-4E33-8435-8D6CEB5B783A}" dt="2023-02-22T19:53:06.691" v="523" actId="1076"/>
          <ac:cxnSpMkLst>
            <pc:docMk/>
            <pc:sldMk cId="2299297754" sldId="273"/>
            <ac:cxnSpMk id="11" creationId="{63723950-16F3-4CA7-2929-45A9EBE455BE}"/>
          </ac:cxnSpMkLst>
        </pc:cxnChg>
        <pc:cxnChg chg="add mod topLvl">
          <ac:chgData name="Al-Wahaibi, Saif" userId="9b4d22f5-4012-4ac3-8f0d-edc79b0fbd28" providerId="ADAL" clId="{FD3DA477-054A-4E33-8435-8D6CEB5B783A}" dt="2023-02-22T19:53:06.691" v="523" actId="1076"/>
          <ac:cxnSpMkLst>
            <pc:docMk/>
            <pc:sldMk cId="2299297754" sldId="273"/>
            <ac:cxnSpMk id="14" creationId="{89097BD5-C05D-DF62-B092-CE0175DC700C}"/>
          </ac:cxnSpMkLst>
        </pc:cxnChg>
      </pc:sldChg>
      <pc:sldChg chg="del">
        <pc:chgData name="Al-Wahaibi, Saif" userId="9b4d22f5-4012-4ac3-8f0d-edc79b0fbd28" providerId="ADAL" clId="{FD3DA477-054A-4E33-8435-8D6CEB5B783A}" dt="2023-02-22T18:33:31.039" v="4" actId="47"/>
        <pc:sldMkLst>
          <pc:docMk/>
          <pc:sldMk cId="2066812758" sldId="274"/>
        </pc:sldMkLst>
      </pc:sldChg>
      <pc:sldChg chg="addSp delSp modSp mod modNotesTx">
        <pc:chgData name="Al-Wahaibi, Saif" userId="9b4d22f5-4012-4ac3-8f0d-edc79b0fbd28" providerId="ADAL" clId="{FD3DA477-054A-4E33-8435-8D6CEB5B783A}" dt="2023-03-09T17:26:37.013" v="7178" actId="20577"/>
        <pc:sldMkLst>
          <pc:docMk/>
          <pc:sldMk cId="2563766487" sldId="274"/>
        </pc:sldMkLst>
        <pc:spChg chg="add mod">
          <ac:chgData name="Al-Wahaibi, Saif" userId="9b4d22f5-4012-4ac3-8f0d-edc79b0fbd28" providerId="ADAL" clId="{FD3DA477-054A-4E33-8435-8D6CEB5B783A}" dt="2023-03-09T17:26:37.013" v="7178" actId="20577"/>
          <ac:spMkLst>
            <pc:docMk/>
            <pc:sldMk cId="2563766487" sldId="274"/>
            <ac:spMk id="2" creationId="{0DCAF206-C4A0-C39F-F773-EF225C86DE77}"/>
          </ac:spMkLst>
        </pc:spChg>
        <pc:spChg chg="mod">
          <ac:chgData name="Al-Wahaibi, Saif" userId="9b4d22f5-4012-4ac3-8f0d-edc79b0fbd28" providerId="ADAL" clId="{FD3DA477-054A-4E33-8435-8D6CEB5B783A}" dt="2023-02-22T19:56:22.895" v="561" actId="20577"/>
          <ac:spMkLst>
            <pc:docMk/>
            <pc:sldMk cId="2563766487" sldId="274"/>
            <ac:spMk id="4" creationId="{20F51B87-D08B-463F-637E-F9DE207C8CF6}"/>
          </ac:spMkLst>
        </pc:spChg>
        <pc:spChg chg="del">
          <ac:chgData name="Al-Wahaibi, Saif" userId="9b4d22f5-4012-4ac3-8f0d-edc79b0fbd28" providerId="ADAL" clId="{FD3DA477-054A-4E33-8435-8D6CEB5B783A}" dt="2023-02-22T19:56:43.484" v="562" actId="478"/>
          <ac:spMkLst>
            <pc:docMk/>
            <pc:sldMk cId="2563766487" sldId="274"/>
            <ac:spMk id="5" creationId="{F8FEA387-FC65-9122-A4D0-7EF97F3F561E}"/>
          </ac:spMkLst>
        </pc:spChg>
        <pc:spChg chg="del">
          <ac:chgData name="Al-Wahaibi, Saif" userId="9b4d22f5-4012-4ac3-8f0d-edc79b0fbd28" providerId="ADAL" clId="{FD3DA477-054A-4E33-8435-8D6CEB5B783A}" dt="2023-02-22T19:56:43.484" v="562" actId="478"/>
          <ac:spMkLst>
            <pc:docMk/>
            <pc:sldMk cId="2563766487" sldId="274"/>
            <ac:spMk id="7" creationId="{DA9DA023-EF92-B13B-4562-445AD43C9F6D}"/>
          </ac:spMkLst>
        </pc:spChg>
        <pc:spChg chg="del">
          <ac:chgData name="Al-Wahaibi, Saif" userId="9b4d22f5-4012-4ac3-8f0d-edc79b0fbd28" providerId="ADAL" clId="{FD3DA477-054A-4E33-8435-8D6CEB5B783A}" dt="2023-02-22T19:56:43.484" v="562" actId="478"/>
          <ac:spMkLst>
            <pc:docMk/>
            <pc:sldMk cId="2563766487" sldId="274"/>
            <ac:spMk id="17" creationId="{61A1C170-3010-505A-DC56-D16A23695DD5}"/>
          </ac:spMkLst>
        </pc:spChg>
        <pc:spChg chg="del">
          <ac:chgData name="Al-Wahaibi, Saif" userId="9b4d22f5-4012-4ac3-8f0d-edc79b0fbd28" providerId="ADAL" clId="{FD3DA477-054A-4E33-8435-8D6CEB5B783A}" dt="2023-02-22T19:56:43.484" v="562" actId="478"/>
          <ac:spMkLst>
            <pc:docMk/>
            <pc:sldMk cId="2563766487" sldId="274"/>
            <ac:spMk id="18" creationId="{7B88B66B-D48B-6A22-DE1F-44E0D02846CA}"/>
          </ac:spMkLst>
        </pc:spChg>
        <pc:spChg chg="del">
          <ac:chgData name="Al-Wahaibi, Saif" userId="9b4d22f5-4012-4ac3-8f0d-edc79b0fbd28" providerId="ADAL" clId="{FD3DA477-054A-4E33-8435-8D6CEB5B783A}" dt="2023-02-22T19:56:43.484" v="562" actId="478"/>
          <ac:spMkLst>
            <pc:docMk/>
            <pc:sldMk cId="2563766487" sldId="274"/>
            <ac:spMk id="19" creationId="{A342386F-BB22-1590-71D9-D2D6437A20E9}"/>
          </ac:spMkLst>
        </pc:spChg>
        <pc:spChg chg="del mod">
          <ac:chgData name="Al-Wahaibi, Saif" userId="9b4d22f5-4012-4ac3-8f0d-edc79b0fbd28" providerId="ADAL" clId="{FD3DA477-054A-4E33-8435-8D6CEB5B783A}" dt="2023-02-22T19:57:46.456" v="569" actId="478"/>
          <ac:spMkLst>
            <pc:docMk/>
            <pc:sldMk cId="2563766487" sldId="274"/>
            <ac:spMk id="21" creationId="{19F071BE-4AFA-E5E5-2D25-EE19E5A22F26}"/>
          </ac:spMkLst>
        </pc:spChg>
        <pc:cxnChg chg="del mod">
          <ac:chgData name="Al-Wahaibi, Saif" userId="9b4d22f5-4012-4ac3-8f0d-edc79b0fbd28" providerId="ADAL" clId="{FD3DA477-054A-4E33-8435-8D6CEB5B783A}" dt="2023-02-22T19:56:43.484" v="562" actId="478"/>
          <ac:cxnSpMkLst>
            <pc:docMk/>
            <pc:sldMk cId="2563766487" sldId="274"/>
            <ac:cxnSpMk id="9" creationId="{DEAFBC74-9125-FF63-A9F5-CE5FBD443D7B}"/>
          </ac:cxnSpMkLst>
        </pc:cxnChg>
        <pc:cxnChg chg="del mod">
          <ac:chgData name="Al-Wahaibi, Saif" userId="9b4d22f5-4012-4ac3-8f0d-edc79b0fbd28" providerId="ADAL" clId="{FD3DA477-054A-4E33-8435-8D6CEB5B783A}" dt="2023-02-22T19:56:43.484" v="562" actId="478"/>
          <ac:cxnSpMkLst>
            <pc:docMk/>
            <pc:sldMk cId="2563766487" sldId="274"/>
            <ac:cxnSpMk id="11" creationId="{63723950-16F3-4CA7-2929-45A9EBE455BE}"/>
          </ac:cxnSpMkLst>
        </pc:cxnChg>
        <pc:cxnChg chg="del mod">
          <ac:chgData name="Al-Wahaibi, Saif" userId="9b4d22f5-4012-4ac3-8f0d-edc79b0fbd28" providerId="ADAL" clId="{FD3DA477-054A-4E33-8435-8D6CEB5B783A}" dt="2023-02-22T19:56:43.484" v="562" actId="478"/>
          <ac:cxnSpMkLst>
            <pc:docMk/>
            <pc:sldMk cId="2563766487" sldId="274"/>
            <ac:cxnSpMk id="14" creationId="{89097BD5-C05D-DF62-B092-CE0175DC700C}"/>
          </ac:cxnSpMkLst>
        </pc:cxnChg>
      </pc:sldChg>
      <pc:sldChg chg="addSp delSp modSp mod delAnim modAnim">
        <pc:chgData name="Al-Wahaibi, Saif" userId="9b4d22f5-4012-4ac3-8f0d-edc79b0fbd28" providerId="ADAL" clId="{FD3DA477-054A-4E33-8435-8D6CEB5B783A}" dt="2023-03-09T23:31:08.162" v="7804" actId="1076"/>
        <pc:sldMkLst>
          <pc:docMk/>
          <pc:sldMk cId="536710294" sldId="275"/>
        </pc:sldMkLst>
        <pc:spChg chg="add del mod">
          <ac:chgData name="Al-Wahaibi, Saif" userId="9b4d22f5-4012-4ac3-8f0d-edc79b0fbd28" providerId="ADAL" clId="{FD3DA477-054A-4E33-8435-8D6CEB5B783A}" dt="2023-03-09T23:24:13.957" v="7755"/>
          <ac:spMkLst>
            <pc:docMk/>
            <pc:sldMk cId="536710294" sldId="275"/>
            <ac:spMk id="3" creationId="{09D8DC03-00EB-B416-0E91-B6193DDB220B}"/>
          </ac:spMkLst>
        </pc:spChg>
        <pc:spChg chg="add mod">
          <ac:chgData name="Al-Wahaibi, Saif" userId="9b4d22f5-4012-4ac3-8f0d-edc79b0fbd28" providerId="ADAL" clId="{FD3DA477-054A-4E33-8435-8D6CEB5B783A}" dt="2023-03-09T23:31:08.162" v="7804" actId="1076"/>
          <ac:spMkLst>
            <pc:docMk/>
            <pc:sldMk cId="536710294" sldId="275"/>
            <ac:spMk id="5" creationId="{51B218D3-4BE6-5127-29D6-02CD708A8AB4}"/>
          </ac:spMkLst>
        </pc:spChg>
        <pc:spChg chg="del">
          <ac:chgData name="Al-Wahaibi, Saif" userId="9b4d22f5-4012-4ac3-8f0d-edc79b0fbd28" providerId="ADAL" clId="{FD3DA477-054A-4E33-8435-8D6CEB5B783A}" dt="2023-03-09T23:24:22.218" v="7756" actId="478"/>
          <ac:spMkLst>
            <pc:docMk/>
            <pc:sldMk cId="536710294" sldId="275"/>
            <ac:spMk id="32" creationId="{45FF2909-71D8-9219-C331-4AB6762DB058}"/>
          </ac:spMkLst>
        </pc:spChg>
        <pc:spChg chg="mod">
          <ac:chgData name="Al-Wahaibi, Saif" userId="9b4d22f5-4012-4ac3-8f0d-edc79b0fbd28" providerId="ADAL" clId="{FD3DA477-054A-4E33-8435-8D6CEB5B783A}" dt="2023-03-09T23:31:08.162" v="7804" actId="1076"/>
          <ac:spMkLst>
            <pc:docMk/>
            <pc:sldMk cId="536710294" sldId="275"/>
            <ac:spMk id="38" creationId="{650315FD-7284-3B74-AC84-DED30D9BF2AB}"/>
          </ac:spMkLst>
        </pc:spChg>
        <pc:picChg chg="add del mod">
          <ac:chgData name="Al-Wahaibi, Saif" userId="9b4d22f5-4012-4ac3-8f0d-edc79b0fbd28" providerId="ADAL" clId="{FD3DA477-054A-4E33-8435-8D6CEB5B783A}" dt="2023-03-09T23:24:13.957" v="7755"/>
          <ac:picMkLst>
            <pc:docMk/>
            <pc:sldMk cId="536710294" sldId="275"/>
            <ac:picMk id="2" creationId="{0C35F98F-DF97-FD88-8A19-ED4D60722058}"/>
          </ac:picMkLst>
        </pc:picChg>
        <pc:picChg chg="add mod ord">
          <ac:chgData name="Al-Wahaibi, Saif" userId="9b4d22f5-4012-4ac3-8f0d-edc79b0fbd28" providerId="ADAL" clId="{FD3DA477-054A-4E33-8435-8D6CEB5B783A}" dt="2023-03-09T23:31:08.162" v="7804" actId="1076"/>
          <ac:picMkLst>
            <pc:docMk/>
            <pc:sldMk cId="536710294" sldId="275"/>
            <ac:picMk id="6" creationId="{0DDFCB44-6418-C4D1-93A4-0CF2269A602D}"/>
          </ac:picMkLst>
        </pc:picChg>
        <pc:picChg chg="mod">
          <ac:chgData name="Al-Wahaibi, Saif" userId="9b4d22f5-4012-4ac3-8f0d-edc79b0fbd28" providerId="ADAL" clId="{FD3DA477-054A-4E33-8435-8D6CEB5B783A}" dt="2023-03-09T23:31:08.162" v="7804" actId="1076"/>
          <ac:picMkLst>
            <pc:docMk/>
            <pc:sldMk cId="536710294" sldId="275"/>
            <ac:picMk id="10" creationId="{076F671E-584B-57D0-3CBC-DE1E3E360F19}"/>
          </ac:picMkLst>
        </pc:picChg>
        <pc:picChg chg="mod">
          <ac:chgData name="Al-Wahaibi, Saif" userId="9b4d22f5-4012-4ac3-8f0d-edc79b0fbd28" providerId="ADAL" clId="{FD3DA477-054A-4E33-8435-8D6CEB5B783A}" dt="2023-03-09T23:31:08.162" v="7804" actId="1076"/>
          <ac:picMkLst>
            <pc:docMk/>
            <pc:sldMk cId="536710294" sldId="275"/>
            <ac:picMk id="34" creationId="{2E1620C8-92CC-DEBA-9CC8-2C6759C7C183}"/>
          </ac:picMkLst>
        </pc:picChg>
        <pc:cxnChg chg="mod">
          <ac:chgData name="Al-Wahaibi, Saif" userId="9b4d22f5-4012-4ac3-8f0d-edc79b0fbd28" providerId="ADAL" clId="{FD3DA477-054A-4E33-8435-8D6CEB5B783A}" dt="2023-03-09T23:31:08.162" v="7804" actId="1076"/>
          <ac:cxnSpMkLst>
            <pc:docMk/>
            <pc:sldMk cId="536710294" sldId="275"/>
            <ac:cxnSpMk id="24" creationId="{1055DAF3-D922-9612-AA70-42EE4B45E25E}"/>
          </ac:cxnSpMkLst>
        </pc:cxnChg>
        <pc:cxnChg chg="mod">
          <ac:chgData name="Al-Wahaibi, Saif" userId="9b4d22f5-4012-4ac3-8f0d-edc79b0fbd28" providerId="ADAL" clId="{FD3DA477-054A-4E33-8435-8D6CEB5B783A}" dt="2023-03-09T23:31:08.162" v="7804" actId="1076"/>
          <ac:cxnSpMkLst>
            <pc:docMk/>
            <pc:sldMk cId="536710294" sldId="275"/>
            <ac:cxnSpMk id="25" creationId="{B730C6AB-24FA-6B78-2842-4F9752D3EB77}"/>
          </ac:cxnSpMkLst>
        </pc:cxnChg>
        <pc:cxnChg chg="mod">
          <ac:chgData name="Al-Wahaibi, Saif" userId="9b4d22f5-4012-4ac3-8f0d-edc79b0fbd28" providerId="ADAL" clId="{FD3DA477-054A-4E33-8435-8D6CEB5B783A}" dt="2023-03-09T23:31:08.162" v="7804" actId="1076"/>
          <ac:cxnSpMkLst>
            <pc:docMk/>
            <pc:sldMk cId="536710294" sldId="275"/>
            <ac:cxnSpMk id="26" creationId="{EC3BE28F-AFEB-9400-72C8-8595CC939E67}"/>
          </ac:cxnSpMkLst>
        </pc:cxnChg>
        <pc:cxnChg chg="mod">
          <ac:chgData name="Al-Wahaibi, Saif" userId="9b4d22f5-4012-4ac3-8f0d-edc79b0fbd28" providerId="ADAL" clId="{FD3DA477-054A-4E33-8435-8D6CEB5B783A}" dt="2023-03-09T23:31:08.162" v="7804" actId="1076"/>
          <ac:cxnSpMkLst>
            <pc:docMk/>
            <pc:sldMk cId="536710294" sldId="275"/>
            <ac:cxnSpMk id="35" creationId="{79BBA062-7E54-2F78-E371-19D576E7555E}"/>
          </ac:cxnSpMkLst>
        </pc:cxnChg>
        <pc:cxnChg chg="mod">
          <ac:chgData name="Al-Wahaibi, Saif" userId="9b4d22f5-4012-4ac3-8f0d-edc79b0fbd28" providerId="ADAL" clId="{FD3DA477-054A-4E33-8435-8D6CEB5B783A}" dt="2023-03-09T23:31:08.162" v="7804" actId="1076"/>
          <ac:cxnSpMkLst>
            <pc:docMk/>
            <pc:sldMk cId="536710294" sldId="275"/>
            <ac:cxnSpMk id="36" creationId="{9AD0A25C-26DE-A895-0407-2A20E7E776EF}"/>
          </ac:cxnSpMkLst>
        </pc:cxnChg>
        <pc:cxnChg chg="mod">
          <ac:chgData name="Al-Wahaibi, Saif" userId="9b4d22f5-4012-4ac3-8f0d-edc79b0fbd28" providerId="ADAL" clId="{FD3DA477-054A-4E33-8435-8D6CEB5B783A}" dt="2023-03-09T23:31:08.162" v="7804" actId="1076"/>
          <ac:cxnSpMkLst>
            <pc:docMk/>
            <pc:sldMk cId="536710294" sldId="275"/>
            <ac:cxnSpMk id="37" creationId="{485F88A0-182F-2FE0-3045-1FD6FF7E5C2F}"/>
          </ac:cxnSpMkLst>
        </pc:cxnChg>
      </pc:sldChg>
      <pc:sldChg chg="del">
        <pc:chgData name="Al-Wahaibi, Saif" userId="9b4d22f5-4012-4ac3-8f0d-edc79b0fbd28" providerId="ADAL" clId="{FD3DA477-054A-4E33-8435-8D6CEB5B783A}" dt="2023-02-22T18:33:30.106" v="3" actId="47"/>
        <pc:sldMkLst>
          <pc:docMk/>
          <pc:sldMk cId="4277735483" sldId="275"/>
        </pc:sldMkLst>
      </pc:sldChg>
      <pc:sldChg chg="modSp mod">
        <pc:chgData name="Al-Wahaibi, Saif" userId="9b4d22f5-4012-4ac3-8f0d-edc79b0fbd28" providerId="ADAL" clId="{FD3DA477-054A-4E33-8435-8D6CEB5B783A}" dt="2023-03-09T17:55:13.195" v="7272" actId="20577"/>
        <pc:sldMkLst>
          <pc:docMk/>
          <pc:sldMk cId="588560966" sldId="276"/>
        </pc:sldMkLst>
        <pc:spChg chg="mod">
          <ac:chgData name="Al-Wahaibi, Saif" userId="9b4d22f5-4012-4ac3-8f0d-edc79b0fbd28" providerId="ADAL" clId="{FD3DA477-054A-4E33-8435-8D6CEB5B783A}" dt="2023-03-09T17:55:13.195" v="7272" actId="20577"/>
          <ac:spMkLst>
            <pc:docMk/>
            <pc:sldMk cId="588560966" sldId="276"/>
            <ac:spMk id="2" creationId="{0DCAF206-C4A0-C39F-F773-EF225C86DE77}"/>
          </ac:spMkLst>
        </pc:spChg>
      </pc:sldChg>
      <pc:sldChg chg="modSp">
        <pc:chgData name="Al-Wahaibi, Saif" userId="9b4d22f5-4012-4ac3-8f0d-edc79b0fbd28" providerId="ADAL" clId="{FD3DA477-054A-4E33-8435-8D6CEB5B783A}" dt="2023-03-09T17:57:10.257" v="7284" actId="20577"/>
        <pc:sldMkLst>
          <pc:docMk/>
          <pc:sldMk cId="873977478" sldId="277"/>
        </pc:sldMkLst>
        <pc:spChg chg="mod">
          <ac:chgData name="Al-Wahaibi, Saif" userId="9b4d22f5-4012-4ac3-8f0d-edc79b0fbd28" providerId="ADAL" clId="{FD3DA477-054A-4E33-8435-8D6CEB5B783A}" dt="2023-03-09T17:57:10.257" v="7284" actId="20577"/>
          <ac:spMkLst>
            <pc:docMk/>
            <pc:sldMk cId="873977478" sldId="277"/>
            <ac:spMk id="2" creationId="{0DCAF206-C4A0-C39F-F773-EF225C86DE77}"/>
          </ac:spMkLst>
        </pc:spChg>
      </pc:sldChg>
      <pc:sldChg chg="del">
        <pc:chgData name="Al-Wahaibi, Saif" userId="9b4d22f5-4012-4ac3-8f0d-edc79b0fbd28" providerId="ADAL" clId="{FD3DA477-054A-4E33-8435-8D6CEB5B783A}" dt="2023-02-22T18:33:28.045" v="2" actId="47"/>
        <pc:sldMkLst>
          <pc:docMk/>
          <pc:sldMk cId="3406699880" sldId="277"/>
        </pc:sldMkLst>
      </pc:sldChg>
      <pc:sldChg chg="addSp delSp modSp mod">
        <pc:chgData name="Al-Wahaibi, Saif" userId="9b4d22f5-4012-4ac3-8f0d-edc79b0fbd28" providerId="ADAL" clId="{FD3DA477-054A-4E33-8435-8D6CEB5B783A}" dt="2023-03-01T16:32:29.665" v="2767" actId="20577"/>
        <pc:sldMkLst>
          <pc:docMk/>
          <pc:sldMk cId="151148595" sldId="278"/>
        </pc:sldMkLst>
        <pc:spChg chg="del">
          <ac:chgData name="Al-Wahaibi, Saif" userId="9b4d22f5-4012-4ac3-8f0d-edc79b0fbd28" providerId="ADAL" clId="{FD3DA477-054A-4E33-8435-8D6CEB5B783A}" dt="2023-03-01T16:31:46.452" v="2756" actId="478"/>
          <ac:spMkLst>
            <pc:docMk/>
            <pc:sldMk cId="151148595" sldId="278"/>
            <ac:spMk id="2" creationId="{0DCAF206-C4A0-C39F-F773-EF225C86DE77}"/>
          </ac:spMkLst>
        </pc:spChg>
        <pc:spChg chg="mod">
          <ac:chgData name="Al-Wahaibi, Saif" userId="9b4d22f5-4012-4ac3-8f0d-edc79b0fbd28" providerId="ADAL" clId="{FD3DA477-054A-4E33-8435-8D6CEB5B783A}" dt="2023-03-01T16:32:29.665" v="2767" actId="20577"/>
          <ac:spMkLst>
            <pc:docMk/>
            <pc:sldMk cId="151148595" sldId="278"/>
            <ac:spMk id="4" creationId="{20F51B87-D08B-463F-637E-F9DE207C8CF6}"/>
          </ac:spMkLst>
        </pc:spChg>
        <pc:picChg chg="add mod">
          <ac:chgData name="Al-Wahaibi, Saif" userId="9b4d22f5-4012-4ac3-8f0d-edc79b0fbd28" providerId="ADAL" clId="{FD3DA477-054A-4E33-8435-8D6CEB5B783A}" dt="2023-03-01T16:32:02.239" v="2759" actId="1076"/>
          <ac:picMkLst>
            <pc:docMk/>
            <pc:sldMk cId="151148595" sldId="278"/>
            <ac:picMk id="5" creationId="{BD30FDDE-D0D5-F68B-A0F6-1012D81EEAF3}"/>
          </ac:picMkLst>
        </pc:picChg>
      </pc:sldChg>
      <pc:sldChg chg="del">
        <pc:chgData name="Al-Wahaibi, Saif" userId="9b4d22f5-4012-4ac3-8f0d-edc79b0fbd28" providerId="ADAL" clId="{FD3DA477-054A-4E33-8435-8D6CEB5B783A}" dt="2023-02-22T18:33:26.986" v="1" actId="47"/>
        <pc:sldMkLst>
          <pc:docMk/>
          <pc:sldMk cId="3870453412" sldId="278"/>
        </pc:sldMkLst>
      </pc:sldChg>
      <pc:sldChg chg="addSp delSp modSp mod">
        <pc:chgData name="Al-Wahaibi, Saif" userId="9b4d22f5-4012-4ac3-8f0d-edc79b0fbd28" providerId="ADAL" clId="{FD3DA477-054A-4E33-8435-8D6CEB5B783A}" dt="2023-03-09T17:27:53.316" v="7194" actId="20577"/>
        <pc:sldMkLst>
          <pc:docMk/>
          <pc:sldMk cId="1208204383" sldId="279"/>
        </pc:sldMkLst>
        <pc:spChg chg="add mod">
          <ac:chgData name="Al-Wahaibi, Saif" userId="9b4d22f5-4012-4ac3-8f0d-edc79b0fbd28" providerId="ADAL" clId="{FD3DA477-054A-4E33-8435-8D6CEB5B783A}" dt="2023-03-09T17:27:53.316" v="7194" actId="20577"/>
          <ac:spMkLst>
            <pc:docMk/>
            <pc:sldMk cId="1208204383" sldId="279"/>
            <ac:spMk id="2" creationId="{42983169-811E-852D-7A9B-0963395545C8}"/>
          </ac:spMkLst>
        </pc:spChg>
        <pc:spChg chg="add mod">
          <ac:chgData name="Al-Wahaibi, Saif" userId="9b4d22f5-4012-4ac3-8f0d-edc79b0fbd28" providerId="ADAL" clId="{FD3DA477-054A-4E33-8435-8D6CEB5B783A}" dt="2023-03-01T22:31:44.753" v="3846" actId="1076"/>
          <ac:spMkLst>
            <pc:docMk/>
            <pc:sldMk cId="1208204383" sldId="279"/>
            <ac:spMk id="3" creationId="{8D428968-0458-F8F6-C5E3-BE59BD0BF7A9}"/>
          </ac:spMkLst>
        </pc:spChg>
        <pc:spChg chg="mod">
          <ac:chgData name="Al-Wahaibi, Saif" userId="9b4d22f5-4012-4ac3-8f0d-edc79b0fbd28" providerId="ADAL" clId="{FD3DA477-054A-4E33-8435-8D6CEB5B783A}" dt="2023-03-01T17:26:39.946" v="3269" actId="20577"/>
          <ac:spMkLst>
            <pc:docMk/>
            <pc:sldMk cId="1208204383" sldId="279"/>
            <ac:spMk id="4" creationId="{20F51B87-D08B-463F-637E-F9DE207C8CF6}"/>
          </ac:spMkLst>
        </pc:spChg>
        <pc:spChg chg="add del mod">
          <ac:chgData name="Al-Wahaibi, Saif" userId="9b4d22f5-4012-4ac3-8f0d-edc79b0fbd28" providerId="ADAL" clId="{FD3DA477-054A-4E33-8435-8D6CEB5B783A}" dt="2023-03-01T22:27:54.510" v="3815" actId="478"/>
          <ac:spMkLst>
            <pc:docMk/>
            <pc:sldMk cId="1208204383" sldId="279"/>
            <ac:spMk id="6" creationId="{7E7DEED0-9BF4-5C53-1671-3B62239A0742}"/>
          </ac:spMkLst>
        </pc:spChg>
        <pc:spChg chg="add mod">
          <ac:chgData name="Al-Wahaibi, Saif" userId="9b4d22f5-4012-4ac3-8f0d-edc79b0fbd28" providerId="ADAL" clId="{FD3DA477-054A-4E33-8435-8D6CEB5B783A}" dt="2023-03-01T22:31:44.753" v="3846" actId="1076"/>
          <ac:spMkLst>
            <pc:docMk/>
            <pc:sldMk cId="1208204383" sldId="279"/>
            <ac:spMk id="8" creationId="{C79DE4E8-F4C5-23B0-ACAF-18902E8EC1B8}"/>
          </ac:spMkLst>
        </pc:spChg>
        <pc:spChg chg="add del mod">
          <ac:chgData name="Al-Wahaibi, Saif" userId="9b4d22f5-4012-4ac3-8f0d-edc79b0fbd28" providerId="ADAL" clId="{FD3DA477-054A-4E33-8435-8D6CEB5B783A}" dt="2023-03-01T22:30:17.028" v="3831" actId="478"/>
          <ac:spMkLst>
            <pc:docMk/>
            <pc:sldMk cId="1208204383" sldId="279"/>
            <ac:spMk id="9" creationId="{7DE076D9-4E15-C05B-7624-F566E5E72757}"/>
          </ac:spMkLst>
        </pc:spChg>
        <pc:spChg chg="add mod">
          <ac:chgData name="Al-Wahaibi, Saif" userId="9b4d22f5-4012-4ac3-8f0d-edc79b0fbd28" providerId="ADAL" clId="{FD3DA477-054A-4E33-8435-8D6CEB5B783A}" dt="2023-03-01T22:31:44.753" v="3846" actId="1076"/>
          <ac:spMkLst>
            <pc:docMk/>
            <pc:sldMk cId="1208204383" sldId="279"/>
            <ac:spMk id="11" creationId="{AAF96875-E9C0-700C-F9EB-D88D9DCB83EE}"/>
          </ac:spMkLst>
        </pc:spChg>
        <pc:spChg chg="add del mod">
          <ac:chgData name="Al-Wahaibi, Saif" userId="9b4d22f5-4012-4ac3-8f0d-edc79b0fbd28" providerId="ADAL" clId="{FD3DA477-054A-4E33-8435-8D6CEB5B783A}" dt="2023-03-01T22:30:34.174" v="3835" actId="478"/>
          <ac:spMkLst>
            <pc:docMk/>
            <pc:sldMk cId="1208204383" sldId="279"/>
            <ac:spMk id="12" creationId="{5C9A2040-2D09-3665-DA9A-B618290FEBC9}"/>
          </ac:spMkLst>
        </pc:spChg>
        <pc:spChg chg="add mod">
          <ac:chgData name="Al-Wahaibi, Saif" userId="9b4d22f5-4012-4ac3-8f0d-edc79b0fbd28" providerId="ADAL" clId="{FD3DA477-054A-4E33-8435-8D6CEB5B783A}" dt="2023-03-01T22:31:44.753" v="3846" actId="1076"/>
          <ac:spMkLst>
            <pc:docMk/>
            <pc:sldMk cId="1208204383" sldId="279"/>
            <ac:spMk id="20" creationId="{6B2CB6E3-EED1-2E11-D600-638E1F87813A}"/>
          </ac:spMkLst>
        </pc:spChg>
        <pc:spChg chg="add del mod">
          <ac:chgData name="Al-Wahaibi, Saif" userId="9b4d22f5-4012-4ac3-8f0d-edc79b0fbd28" providerId="ADAL" clId="{FD3DA477-054A-4E33-8435-8D6CEB5B783A}" dt="2023-03-01T22:20:35.009" v="3750" actId="478"/>
          <ac:spMkLst>
            <pc:docMk/>
            <pc:sldMk cId="1208204383" sldId="279"/>
            <ac:spMk id="21" creationId="{CA1F66BA-8C78-3E99-D400-22D904FC4DAB}"/>
          </ac:spMkLst>
        </pc:spChg>
        <pc:spChg chg="add del mod">
          <ac:chgData name="Al-Wahaibi, Saif" userId="9b4d22f5-4012-4ac3-8f0d-edc79b0fbd28" providerId="ADAL" clId="{FD3DA477-054A-4E33-8435-8D6CEB5B783A}" dt="2023-03-01T22:20:37.045" v="3751" actId="478"/>
          <ac:spMkLst>
            <pc:docMk/>
            <pc:sldMk cId="1208204383" sldId="279"/>
            <ac:spMk id="22" creationId="{09339F73-30FA-8217-7BC1-CEC8E2E6F0ED}"/>
          </ac:spMkLst>
        </pc:spChg>
        <pc:spChg chg="add del mod">
          <ac:chgData name="Al-Wahaibi, Saif" userId="9b4d22f5-4012-4ac3-8f0d-edc79b0fbd28" providerId="ADAL" clId="{FD3DA477-054A-4E33-8435-8D6CEB5B783A}" dt="2023-03-01T22:28:19.407" v="3818" actId="478"/>
          <ac:spMkLst>
            <pc:docMk/>
            <pc:sldMk cId="1208204383" sldId="279"/>
            <ac:spMk id="23" creationId="{357C610B-D6D8-603B-7975-C52E1F6A024A}"/>
          </ac:spMkLst>
        </pc:spChg>
        <pc:spChg chg="add mod">
          <ac:chgData name="Al-Wahaibi, Saif" userId="9b4d22f5-4012-4ac3-8f0d-edc79b0fbd28" providerId="ADAL" clId="{FD3DA477-054A-4E33-8435-8D6CEB5B783A}" dt="2023-03-01T22:31:44.753" v="3846" actId="1076"/>
          <ac:spMkLst>
            <pc:docMk/>
            <pc:sldMk cId="1208204383" sldId="279"/>
            <ac:spMk id="24" creationId="{96CDF6B9-BAF3-EFC3-0F19-2DC679846399}"/>
          </ac:spMkLst>
        </pc:spChg>
        <pc:spChg chg="add del mod">
          <ac:chgData name="Al-Wahaibi, Saif" userId="9b4d22f5-4012-4ac3-8f0d-edc79b0fbd28" providerId="ADAL" clId="{FD3DA477-054A-4E33-8435-8D6CEB5B783A}" dt="2023-03-01T22:30:27.452" v="3834" actId="478"/>
          <ac:spMkLst>
            <pc:docMk/>
            <pc:sldMk cId="1208204383" sldId="279"/>
            <ac:spMk id="25" creationId="{8979A306-91D2-A015-83AC-FF55F1E2823E}"/>
          </ac:spMkLst>
        </pc:spChg>
        <pc:spChg chg="add mod">
          <ac:chgData name="Al-Wahaibi, Saif" userId="9b4d22f5-4012-4ac3-8f0d-edc79b0fbd28" providerId="ADAL" clId="{FD3DA477-054A-4E33-8435-8D6CEB5B783A}" dt="2023-03-01T22:33:23.054" v="3849" actId="20577"/>
          <ac:spMkLst>
            <pc:docMk/>
            <pc:sldMk cId="1208204383" sldId="279"/>
            <ac:spMk id="26" creationId="{66E7DCA6-C41C-87B1-07E3-04769B461DCA}"/>
          </ac:spMkLst>
        </pc:spChg>
        <pc:spChg chg="add del mod">
          <ac:chgData name="Al-Wahaibi, Saif" userId="9b4d22f5-4012-4ac3-8f0d-edc79b0fbd28" providerId="ADAL" clId="{FD3DA477-054A-4E33-8435-8D6CEB5B783A}" dt="2023-03-01T22:31:31.910" v="3845" actId="478"/>
          <ac:spMkLst>
            <pc:docMk/>
            <pc:sldMk cId="1208204383" sldId="279"/>
            <ac:spMk id="27" creationId="{FAB8C984-5499-889A-5B30-1D84279D54C8}"/>
          </ac:spMkLst>
        </pc:spChg>
        <pc:spChg chg="add mod">
          <ac:chgData name="Al-Wahaibi, Saif" userId="9b4d22f5-4012-4ac3-8f0d-edc79b0fbd28" providerId="ADAL" clId="{FD3DA477-054A-4E33-8435-8D6CEB5B783A}" dt="2023-03-01T22:31:44.753" v="3846" actId="1076"/>
          <ac:spMkLst>
            <pc:docMk/>
            <pc:sldMk cId="1208204383" sldId="279"/>
            <ac:spMk id="30" creationId="{D99EA8D7-784D-9192-EEA5-F2A5FC0A9D4C}"/>
          </ac:spMkLst>
        </pc:spChg>
        <pc:spChg chg="add mod">
          <ac:chgData name="Al-Wahaibi, Saif" userId="9b4d22f5-4012-4ac3-8f0d-edc79b0fbd28" providerId="ADAL" clId="{FD3DA477-054A-4E33-8435-8D6CEB5B783A}" dt="2023-03-01T22:31:44.753" v="3846" actId="1076"/>
          <ac:spMkLst>
            <pc:docMk/>
            <pc:sldMk cId="1208204383" sldId="279"/>
            <ac:spMk id="32" creationId="{588C5FDA-35F6-BAF9-1053-4CFFEEB1CE0D}"/>
          </ac:spMkLst>
        </pc:spChg>
        <pc:picChg chg="del">
          <ac:chgData name="Al-Wahaibi, Saif" userId="9b4d22f5-4012-4ac3-8f0d-edc79b0fbd28" providerId="ADAL" clId="{FD3DA477-054A-4E33-8435-8D6CEB5B783A}" dt="2023-03-01T16:38:03.957" v="2808" actId="478"/>
          <ac:picMkLst>
            <pc:docMk/>
            <pc:sldMk cId="1208204383" sldId="279"/>
            <ac:picMk id="5" creationId="{BD30FDDE-D0D5-F68B-A0F6-1012D81EEAF3}"/>
          </ac:picMkLst>
        </pc:picChg>
        <pc:cxnChg chg="add mod">
          <ac:chgData name="Al-Wahaibi, Saif" userId="9b4d22f5-4012-4ac3-8f0d-edc79b0fbd28" providerId="ADAL" clId="{FD3DA477-054A-4E33-8435-8D6CEB5B783A}" dt="2023-03-01T22:31:44.753" v="3846" actId="1076"/>
          <ac:cxnSpMkLst>
            <pc:docMk/>
            <pc:sldMk cId="1208204383" sldId="279"/>
            <ac:cxnSpMk id="7" creationId="{67B94A6B-9D87-A64E-EDC8-E6545865C336}"/>
          </ac:cxnSpMkLst>
        </pc:cxnChg>
        <pc:cxnChg chg="add mod">
          <ac:chgData name="Al-Wahaibi, Saif" userId="9b4d22f5-4012-4ac3-8f0d-edc79b0fbd28" providerId="ADAL" clId="{FD3DA477-054A-4E33-8435-8D6CEB5B783A}" dt="2023-03-01T22:31:44.753" v="3846" actId="1076"/>
          <ac:cxnSpMkLst>
            <pc:docMk/>
            <pc:sldMk cId="1208204383" sldId="279"/>
            <ac:cxnSpMk id="10" creationId="{50C9B5CA-1B8C-D446-28EF-78D75AB7E291}"/>
          </ac:cxnSpMkLst>
        </pc:cxnChg>
        <pc:cxnChg chg="add del mod">
          <ac:chgData name="Al-Wahaibi, Saif" userId="9b4d22f5-4012-4ac3-8f0d-edc79b0fbd28" providerId="ADAL" clId="{FD3DA477-054A-4E33-8435-8D6CEB5B783A}" dt="2023-03-01T22:30:35.990" v="3836" actId="478"/>
          <ac:cxnSpMkLst>
            <pc:docMk/>
            <pc:sldMk cId="1208204383" sldId="279"/>
            <ac:cxnSpMk id="13" creationId="{A522795C-B605-8377-C847-AA36CD0B0FA3}"/>
          </ac:cxnSpMkLst>
        </pc:cxnChg>
        <pc:cxnChg chg="add del mod">
          <ac:chgData name="Al-Wahaibi, Saif" userId="9b4d22f5-4012-4ac3-8f0d-edc79b0fbd28" providerId="ADAL" clId="{FD3DA477-054A-4E33-8435-8D6CEB5B783A}" dt="2023-03-01T22:27:57.258" v="3816" actId="478"/>
          <ac:cxnSpMkLst>
            <pc:docMk/>
            <pc:sldMk cId="1208204383" sldId="279"/>
            <ac:cxnSpMk id="14" creationId="{3689746B-B568-3C52-25DE-EE01A22E615E}"/>
          </ac:cxnSpMkLst>
        </pc:cxnChg>
        <pc:cxnChg chg="add del mod">
          <ac:chgData name="Al-Wahaibi, Saif" userId="9b4d22f5-4012-4ac3-8f0d-edc79b0fbd28" providerId="ADAL" clId="{FD3DA477-054A-4E33-8435-8D6CEB5B783A}" dt="2023-03-01T22:30:20.302" v="3832" actId="478"/>
          <ac:cxnSpMkLst>
            <pc:docMk/>
            <pc:sldMk cId="1208204383" sldId="279"/>
            <ac:cxnSpMk id="17" creationId="{C9F6A3B2-2914-71EA-5C9B-388E2B208C10}"/>
          </ac:cxnSpMkLst>
        </pc:cxnChg>
      </pc:sldChg>
      <pc:sldChg chg="modSp mod">
        <pc:chgData name="Al-Wahaibi, Saif" userId="9b4d22f5-4012-4ac3-8f0d-edc79b0fbd28" providerId="ADAL" clId="{FD3DA477-054A-4E33-8435-8D6CEB5B783A}" dt="2023-03-09T17:56:35.623" v="7282" actId="20577"/>
        <pc:sldMkLst>
          <pc:docMk/>
          <pc:sldMk cId="2550817924" sldId="280"/>
        </pc:sldMkLst>
        <pc:spChg chg="mod">
          <ac:chgData name="Al-Wahaibi, Saif" userId="9b4d22f5-4012-4ac3-8f0d-edc79b0fbd28" providerId="ADAL" clId="{FD3DA477-054A-4E33-8435-8D6CEB5B783A}" dt="2023-03-09T17:56:35.623" v="7282" actId="20577"/>
          <ac:spMkLst>
            <pc:docMk/>
            <pc:sldMk cId="2550817924" sldId="280"/>
            <ac:spMk id="2" creationId="{42983169-811E-852D-7A9B-0963395545C8}"/>
          </ac:spMkLst>
        </pc:spChg>
        <pc:spChg chg="mod">
          <ac:chgData name="Al-Wahaibi, Saif" userId="9b4d22f5-4012-4ac3-8f0d-edc79b0fbd28" providerId="ADAL" clId="{FD3DA477-054A-4E33-8435-8D6CEB5B783A}" dt="2023-03-01T17:31:32.256" v="3341" actId="20577"/>
          <ac:spMkLst>
            <pc:docMk/>
            <pc:sldMk cId="2550817924" sldId="280"/>
            <ac:spMk id="4" creationId="{20F51B87-D08B-463F-637E-F9DE207C8CF6}"/>
          </ac:spMkLst>
        </pc:spChg>
      </pc:sldChg>
      <pc:sldChg chg="del">
        <pc:chgData name="Al-Wahaibi, Saif" userId="9b4d22f5-4012-4ac3-8f0d-edc79b0fbd28" providerId="ADAL" clId="{FD3DA477-054A-4E33-8435-8D6CEB5B783A}" dt="2023-02-22T18:33:25.716" v="0" actId="47"/>
        <pc:sldMkLst>
          <pc:docMk/>
          <pc:sldMk cId="3674578812" sldId="280"/>
        </pc:sldMkLst>
      </pc:sldChg>
      <pc:sldChg chg="addSp delSp modSp mod">
        <pc:chgData name="Al-Wahaibi, Saif" userId="9b4d22f5-4012-4ac3-8f0d-edc79b0fbd28" providerId="ADAL" clId="{FD3DA477-054A-4E33-8435-8D6CEB5B783A}" dt="2023-03-09T17:50:27.674" v="7262" actId="1076"/>
        <pc:sldMkLst>
          <pc:docMk/>
          <pc:sldMk cId="2334464256" sldId="281"/>
        </pc:sldMkLst>
        <pc:spChg chg="mod">
          <ac:chgData name="Al-Wahaibi, Saif" userId="9b4d22f5-4012-4ac3-8f0d-edc79b0fbd28" providerId="ADAL" clId="{FD3DA477-054A-4E33-8435-8D6CEB5B783A}" dt="2023-03-09T17:28:18.993" v="7198" actId="20577"/>
          <ac:spMkLst>
            <pc:docMk/>
            <pc:sldMk cId="2334464256" sldId="281"/>
            <ac:spMk id="2" creationId="{42983169-811E-852D-7A9B-0963395545C8}"/>
          </ac:spMkLst>
        </pc:spChg>
        <pc:spChg chg="add mod">
          <ac:chgData name="Al-Wahaibi, Saif" userId="9b4d22f5-4012-4ac3-8f0d-edc79b0fbd28" providerId="ADAL" clId="{FD3DA477-054A-4E33-8435-8D6CEB5B783A}" dt="2023-03-09T17:50:27.674" v="7262" actId="1076"/>
          <ac:spMkLst>
            <pc:docMk/>
            <pc:sldMk cId="2334464256" sldId="281"/>
            <ac:spMk id="3" creationId="{48985A4D-5634-A40D-7358-1D7DAF74FB77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3" creationId="{80B6E708-4C07-F804-20F9-6729720C29BC}"/>
          </ac:spMkLst>
        </pc:spChg>
        <pc:spChg chg="mod">
          <ac:chgData name="Al-Wahaibi, Saif" userId="9b4d22f5-4012-4ac3-8f0d-edc79b0fbd28" providerId="ADAL" clId="{FD3DA477-054A-4E33-8435-8D6CEB5B783A}" dt="2023-03-01T18:43:10.152" v="3645" actId="20577"/>
          <ac:spMkLst>
            <pc:docMk/>
            <pc:sldMk cId="2334464256" sldId="281"/>
            <ac:spMk id="4" creationId="{20F51B87-D08B-463F-637E-F9DE207C8CF6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5" creationId="{B3A6E886-53CE-45D0-42D1-EC8A0325C9DD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6" creationId="{206573D4-8971-6AC4-7707-76515C1CBB24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7" creationId="{BF411B81-E254-A49C-8215-093C334DA69F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20" creationId="{96BF8579-D4A4-4CC9-552F-6F03C7944907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21" creationId="{2E2EE087-8E83-CC96-5C46-3322F81F4FF2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22" creationId="{6FC1BA8E-113E-A6C2-9E99-24F3846F3DD3}"/>
          </ac:spMkLst>
        </pc:spChg>
        <pc:spChg chg="add del mod">
          <ac:chgData name="Al-Wahaibi, Saif" userId="9b4d22f5-4012-4ac3-8f0d-edc79b0fbd28" providerId="ADAL" clId="{FD3DA477-054A-4E33-8435-8D6CEB5B783A}" dt="2023-03-01T22:23:56.861" v="3772" actId="478"/>
          <ac:spMkLst>
            <pc:docMk/>
            <pc:sldMk cId="2334464256" sldId="281"/>
            <ac:spMk id="23" creationId="{CAA594F3-8D48-6BF5-436A-1E1A98078E89}"/>
          </ac:spMkLst>
        </pc:spChg>
        <pc:spChg chg="add del mod">
          <ac:chgData name="Al-Wahaibi, Saif" userId="9b4d22f5-4012-4ac3-8f0d-edc79b0fbd28" providerId="ADAL" clId="{FD3DA477-054A-4E33-8435-8D6CEB5B783A}" dt="2023-03-01T22:18:31.647" v="3729" actId="478"/>
          <ac:spMkLst>
            <pc:docMk/>
            <pc:sldMk cId="2334464256" sldId="281"/>
            <ac:spMk id="24" creationId="{9BC46EE4-9111-DF10-551C-01C3EC2CE1E3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25" creationId="{7F96B4C4-36D4-1170-BE54-667FE32B6F60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26" creationId="{FAEA8E81-8C8E-E8C6-9DDF-0D18124B4EDB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28" creationId="{6110C18B-88D2-B53D-1749-1CE6B8CAA3A9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29" creationId="{31154A65-9B93-84FB-BC04-D50C72C305D2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31" creationId="{B5484600-E16E-7FC8-CA3C-4EDAD99F5401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32" creationId="{C366C79D-F1F2-9F93-7FD8-E523F7694635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36" creationId="{B71A47D7-2AEC-C224-A61B-EB611A7A5C94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37" creationId="{06B4A719-5E2A-ECE0-8F60-E1E43A3ACEC6}"/>
          </ac:spMkLst>
        </pc:spChg>
        <pc:spChg chg="add del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38" creationId="{871B1EDD-815F-380A-4E18-3BC1B22BF8C9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39" creationId="{DFAA2721-5009-2432-EF23-A7093E597E29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40" creationId="{3D962AB8-4993-D46F-D19F-E21937D00511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41" creationId="{8AAA4E06-634C-73F1-EB28-227D80B198D9}"/>
          </ac:spMkLst>
        </pc:spChg>
        <pc:spChg chg="add del mod">
          <ac:chgData name="Al-Wahaibi, Saif" userId="9b4d22f5-4012-4ac3-8f0d-edc79b0fbd28" providerId="ADAL" clId="{FD3DA477-054A-4E33-8435-8D6CEB5B783A}" dt="2023-03-01T22:44:59.520" v="3856" actId="22"/>
          <ac:spMkLst>
            <pc:docMk/>
            <pc:sldMk cId="2334464256" sldId="281"/>
            <ac:spMk id="43" creationId="{235D6DBE-5E8E-4868-D2B6-FAC7BB20DAE0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44" creationId="{45CFC534-2644-95F0-BF2B-B033DEFF6601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45" creationId="{2E7F3A8E-8CBA-779E-1230-CB489A03AB7D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46" creationId="{F74777BD-FF0D-FA47-89C9-67CF88488550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48" creationId="{3A63D457-93F7-DF6B-EF4C-43520FE4BDA0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49" creationId="{5051FCC2-92CA-27AA-E07E-0E5795B630DF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53" creationId="{BAE49723-D7BF-9BA0-AC77-EEF6114FF0E6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54" creationId="{330BB737-FF7A-004C-1B84-89C02FEA504E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55" creationId="{BE70D369-C248-05BC-018D-FD1A4A50016F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56" creationId="{08A977DD-6B5A-CD3C-8824-A15D8308B133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57" creationId="{FCE2CF48-D7BD-A5FC-78E2-1500258610D1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61" creationId="{4E20250F-50C2-7D20-A600-C1C396D0B4A5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62" creationId="{0C1EDF03-5D8C-285F-0F43-30DC878936BB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63" creationId="{8A8DC9BE-200F-D8AB-C906-F3EF1F492AEF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65" creationId="{A0A5F8B0-4D2F-DFCC-1481-6E30D5B17065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66" creationId="{93A4E7EC-1086-BBF0-D3B9-16D422B909BA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70" creationId="{10796192-35FD-AF17-1C76-C0DD65C92EA4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71" creationId="{B4EC0149-A4FE-545A-E4EC-024E8CDE84C6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72" creationId="{74D79456-0935-EFA2-DC7A-579FFF1C912D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73" creationId="{FCD78CB0-66A5-3E19-BE6F-6B311591A5F5}"/>
          </ac:spMkLst>
        </pc:spChg>
        <pc:spChg chg="add mod">
          <ac:chgData name="Al-Wahaibi, Saif" userId="9b4d22f5-4012-4ac3-8f0d-edc79b0fbd28" providerId="ADAL" clId="{FD3DA477-054A-4E33-8435-8D6CEB5B783A}" dt="2023-03-01T22:50:42.546" v="3902" actId="1076"/>
          <ac:spMkLst>
            <pc:docMk/>
            <pc:sldMk cId="2334464256" sldId="281"/>
            <ac:spMk id="74" creationId="{DC245480-61C0-D72B-A22D-66861481B828}"/>
          </ac:spMkLst>
        </pc:spChg>
        <pc:spChg chg="add mod">
          <ac:chgData name="Al-Wahaibi, Saif" userId="9b4d22f5-4012-4ac3-8f0d-edc79b0fbd28" providerId="ADAL" clId="{FD3DA477-054A-4E33-8435-8D6CEB5B783A}" dt="2023-03-01T23:02:58.658" v="3938" actId="1076"/>
          <ac:spMkLst>
            <pc:docMk/>
            <pc:sldMk cId="2334464256" sldId="281"/>
            <ac:spMk id="79" creationId="{F80136CE-64AC-36D5-7005-C1236F2D3EC4}"/>
          </ac:spMkLst>
        </pc:spChg>
        <pc:spChg chg="add mod">
          <ac:chgData name="Al-Wahaibi, Saif" userId="9b4d22f5-4012-4ac3-8f0d-edc79b0fbd28" providerId="ADAL" clId="{FD3DA477-054A-4E33-8435-8D6CEB5B783A}" dt="2023-03-01T23:03:04.626" v="3939" actId="1076"/>
          <ac:spMkLst>
            <pc:docMk/>
            <pc:sldMk cId="2334464256" sldId="281"/>
            <ac:spMk id="80" creationId="{FCACF609-3D2B-6B33-E683-5EF4E4D80976}"/>
          </ac:spMkLst>
        </pc:spChg>
        <pc:spChg chg="add mod">
          <ac:chgData name="Al-Wahaibi, Saif" userId="9b4d22f5-4012-4ac3-8f0d-edc79b0fbd28" providerId="ADAL" clId="{FD3DA477-054A-4E33-8435-8D6CEB5B783A}" dt="2023-03-01T23:03:09.405" v="3940" actId="1076"/>
          <ac:spMkLst>
            <pc:docMk/>
            <pc:sldMk cId="2334464256" sldId="281"/>
            <ac:spMk id="81" creationId="{8524C4F0-8567-CC19-7041-2E0BF7122291}"/>
          </ac:spMkLst>
        </pc:spChg>
        <pc:spChg chg="add mod">
          <ac:chgData name="Al-Wahaibi, Saif" userId="9b4d22f5-4012-4ac3-8f0d-edc79b0fbd28" providerId="ADAL" clId="{FD3DA477-054A-4E33-8435-8D6CEB5B783A}" dt="2023-03-01T23:03:26.055" v="3942" actId="20577"/>
          <ac:spMkLst>
            <pc:docMk/>
            <pc:sldMk cId="2334464256" sldId="281"/>
            <ac:spMk id="82" creationId="{F89C88EB-A66F-5AAA-7C3D-9D8C45416053}"/>
          </ac:spMkLst>
        </pc:spChg>
        <pc:spChg chg="add mod">
          <ac:chgData name="Al-Wahaibi, Saif" userId="9b4d22f5-4012-4ac3-8f0d-edc79b0fbd28" providerId="ADAL" clId="{FD3DA477-054A-4E33-8435-8D6CEB5B783A}" dt="2023-03-01T23:03:48.427" v="3946" actId="20577"/>
          <ac:spMkLst>
            <pc:docMk/>
            <pc:sldMk cId="2334464256" sldId="281"/>
            <ac:spMk id="83" creationId="{5BBECF37-58DE-063D-3CCF-748C75576B25}"/>
          </ac:spMkLst>
        </pc:spChg>
        <pc:spChg chg="add mod">
          <ac:chgData name="Al-Wahaibi, Saif" userId="9b4d22f5-4012-4ac3-8f0d-edc79b0fbd28" providerId="ADAL" clId="{FD3DA477-054A-4E33-8435-8D6CEB5B783A}" dt="2023-03-01T23:05:25.724" v="3951" actId="20577"/>
          <ac:spMkLst>
            <pc:docMk/>
            <pc:sldMk cId="2334464256" sldId="281"/>
            <ac:spMk id="84" creationId="{9AEF35AA-1924-C355-AAD9-DE118F128B9B}"/>
          </ac:spMkLst>
        </pc:spChg>
        <pc:spChg chg="add mod">
          <ac:chgData name="Al-Wahaibi, Saif" userId="9b4d22f5-4012-4ac3-8f0d-edc79b0fbd28" providerId="ADAL" clId="{FD3DA477-054A-4E33-8435-8D6CEB5B783A}" dt="2023-03-01T23:05:45.121" v="3952" actId="20577"/>
          <ac:spMkLst>
            <pc:docMk/>
            <pc:sldMk cId="2334464256" sldId="281"/>
            <ac:spMk id="85" creationId="{F5FAD17B-616C-3D3F-03F0-D25FDC56181E}"/>
          </ac:spMkLst>
        </pc:spChg>
        <pc:spChg chg="add mod">
          <ac:chgData name="Al-Wahaibi, Saif" userId="9b4d22f5-4012-4ac3-8f0d-edc79b0fbd28" providerId="ADAL" clId="{FD3DA477-054A-4E33-8435-8D6CEB5B783A}" dt="2023-03-01T23:05:49.005" v="3953" actId="20577"/>
          <ac:spMkLst>
            <pc:docMk/>
            <pc:sldMk cId="2334464256" sldId="281"/>
            <ac:spMk id="86" creationId="{4DF23960-9B52-3D10-53C8-63ABC297A739}"/>
          </ac:spMkLst>
        </pc:spChg>
        <pc:spChg chg="add mod">
          <ac:chgData name="Al-Wahaibi, Saif" userId="9b4d22f5-4012-4ac3-8f0d-edc79b0fbd28" providerId="ADAL" clId="{FD3DA477-054A-4E33-8435-8D6CEB5B783A}" dt="2023-03-01T23:05:53.450" v="3954" actId="20577"/>
          <ac:spMkLst>
            <pc:docMk/>
            <pc:sldMk cId="2334464256" sldId="281"/>
            <ac:spMk id="87" creationId="{3324087E-5B30-C532-BF19-1791A44E3431}"/>
          </ac:spMkLst>
        </pc:spChg>
        <pc:spChg chg="add mod">
          <ac:chgData name="Al-Wahaibi, Saif" userId="9b4d22f5-4012-4ac3-8f0d-edc79b0fbd28" providerId="ADAL" clId="{FD3DA477-054A-4E33-8435-8D6CEB5B783A}" dt="2023-03-01T23:05:56.931" v="3955" actId="20577"/>
          <ac:spMkLst>
            <pc:docMk/>
            <pc:sldMk cId="2334464256" sldId="281"/>
            <ac:spMk id="88" creationId="{E3101520-E132-0B07-AC53-18F1B4D0A34C}"/>
          </ac:spMkLst>
        </pc:spChg>
        <pc:spChg chg="add mod">
          <ac:chgData name="Al-Wahaibi, Saif" userId="9b4d22f5-4012-4ac3-8f0d-edc79b0fbd28" providerId="ADAL" clId="{FD3DA477-054A-4E33-8435-8D6CEB5B783A}" dt="2023-03-01T23:06:29.677" v="3956" actId="20577"/>
          <ac:spMkLst>
            <pc:docMk/>
            <pc:sldMk cId="2334464256" sldId="281"/>
            <ac:spMk id="89" creationId="{6ECF2FF7-BD0C-97EC-0AAA-10E2CD5D22D4}"/>
          </ac:spMkLst>
        </pc:spChg>
        <pc:spChg chg="add mod">
          <ac:chgData name="Al-Wahaibi, Saif" userId="9b4d22f5-4012-4ac3-8f0d-edc79b0fbd28" providerId="ADAL" clId="{FD3DA477-054A-4E33-8435-8D6CEB5B783A}" dt="2023-03-01T23:06:33.630" v="3957" actId="20577"/>
          <ac:spMkLst>
            <pc:docMk/>
            <pc:sldMk cId="2334464256" sldId="281"/>
            <ac:spMk id="90" creationId="{FC83818C-3257-0C2D-42AC-A935BD3FC27E}"/>
          </ac:spMkLst>
        </pc:spChg>
        <pc:spChg chg="add mod">
          <ac:chgData name="Al-Wahaibi, Saif" userId="9b4d22f5-4012-4ac3-8f0d-edc79b0fbd28" providerId="ADAL" clId="{FD3DA477-054A-4E33-8435-8D6CEB5B783A}" dt="2023-03-01T23:06:37.426" v="3958" actId="20577"/>
          <ac:spMkLst>
            <pc:docMk/>
            <pc:sldMk cId="2334464256" sldId="281"/>
            <ac:spMk id="91" creationId="{2B337BA5-1A2D-A060-1D52-62431443A6D6}"/>
          </ac:spMkLst>
        </pc:spChg>
        <pc:spChg chg="add mod">
          <ac:chgData name="Al-Wahaibi, Saif" userId="9b4d22f5-4012-4ac3-8f0d-edc79b0fbd28" providerId="ADAL" clId="{FD3DA477-054A-4E33-8435-8D6CEB5B783A}" dt="2023-03-01T23:06:40.862" v="3959" actId="20577"/>
          <ac:spMkLst>
            <pc:docMk/>
            <pc:sldMk cId="2334464256" sldId="281"/>
            <ac:spMk id="92" creationId="{74A14B3F-B8AA-F1C9-0A82-945C1D3990CD}"/>
          </ac:spMkLst>
        </pc:spChg>
        <pc:spChg chg="add mod">
          <ac:chgData name="Al-Wahaibi, Saif" userId="9b4d22f5-4012-4ac3-8f0d-edc79b0fbd28" providerId="ADAL" clId="{FD3DA477-054A-4E33-8435-8D6CEB5B783A}" dt="2023-03-01T23:06:45.211" v="3960" actId="20577"/>
          <ac:spMkLst>
            <pc:docMk/>
            <pc:sldMk cId="2334464256" sldId="281"/>
            <ac:spMk id="93" creationId="{A2CF3DC4-D628-D13B-A3E4-B3864FDD953B}"/>
          </ac:spMkLst>
        </pc:spChg>
        <pc:spChg chg="add del mod">
          <ac:chgData name="Al-Wahaibi, Saif" userId="9b4d22f5-4012-4ac3-8f0d-edc79b0fbd28" providerId="ADAL" clId="{FD3DA477-054A-4E33-8435-8D6CEB5B783A}" dt="2023-03-01T23:32:45.186" v="3966" actId="478"/>
          <ac:spMkLst>
            <pc:docMk/>
            <pc:sldMk cId="2334464256" sldId="281"/>
            <ac:spMk id="94" creationId="{B19A8EA9-3488-3BCE-163C-FE65F81642CC}"/>
          </ac:spMkLst>
        </pc:spChg>
        <pc:spChg chg="add del mod">
          <ac:chgData name="Al-Wahaibi, Saif" userId="9b4d22f5-4012-4ac3-8f0d-edc79b0fbd28" providerId="ADAL" clId="{FD3DA477-054A-4E33-8435-8D6CEB5B783A}" dt="2023-03-01T23:32:41.608" v="3965" actId="478"/>
          <ac:spMkLst>
            <pc:docMk/>
            <pc:sldMk cId="2334464256" sldId="281"/>
            <ac:spMk id="95" creationId="{462864D2-6398-EC44-482B-9C9BC4D96E17}"/>
          </ac:spMkLst>
        </pc:spChg>
        <pc:cxnChg chg="add del mod">
          <ac:chgData name="Al-Wahaibi, Saif" userId="9b4d22f5-4012-4ac3-8f0d-edc79b0fbd28" providerId="ADAL" clId="{FD3DA477-054A-4E33-8435-8D6CEB5B783A}" dt="2023-03-01T22:23:56.861" v="3772" actId="478"/>
          <ac:cxnSpMkLst>
            <pc:docMk/>
            <pc:sldMk cId="2334464256" sldId="281"/>
            <ac:cxnSpMk id="9" creationId="{57CFC6CB-92A0-D0C7-7418-781120ED7AC4}"/>
          </ac:cxnSpMkLst>
        </pc:cxnChg>
        <pc:cxnChg chg="add del mod">
          <ac:chgData name="Al-Wahaibi, Saif" userId="9b4d22f5-4012-4ac3-8f0d-edc79b0fbd28" providerId="ADAL" clId="{FD3DA477-054A-4E33-8435-8D6CEB5B783A}" dt="2023-03-01T22:23:56.861" v="3772" actId="478"/>
          <ac:cxnSpMkLst>
            <pc:docMk/>
            <pc:sldMk cId="2334464256" sldId="281"/>
            <ac:cxnSpMk id="11" creationId="{E0471728-AB7D-30A0-253D-08520CA17D5C}"/>
          </ac:cxnSpMkLst>
        </pc:cxnChg>
        <pc:cxnChg chg="add del mod">
          <ac:chgData name="Al-Wahaibi, Saif" userId="9b4d22f5-4012-4ac3-8f0d-edc79b0fbd28" providerId="ADAL" clId="{FD3DA477-054A-4E33-8435-8D6CEB5B783A}" dt="2023-03-01T22:23:56.861" v="3772" actId="478"/>
          <ac:cxnSpMkLst>
            <pc:docMk/>
            <pc:sldMk cId="2334464256" sldId="281"/>
            <ac:cxnSpMk id="14" creationId="{AD47E0ED-AB63-3BD5-DA9D-734981131CEB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27" creationId="{00C7454A-5760-F68E-FCF3-F05AFD0803D0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30" creationId="{489E463F-B6A6-BC86-5550-63C686DCC74E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33" creationId="{D60D78FD-175F-14A2-0174-1CF0F16A0F36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34" creationId="{B17CACD6-590D-8DA0-7943-A9AA6DE2FE07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35" creationId="{5DC10F94-C33E-F8AA-EEE8-5AA329115159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47" creationId="{86452F87-E19C-3DA3-A52E-BF3A7DA323C9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50" creationId="{84355D73-72FB-9A8A-4670-12EEE922FAC4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51" creationId="{98A73DF5-48E1-3C24-EE37-B7F6D42BC075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52" creationId="{998678F0-CE3B-CDEC-E163-05A2F53BCC8E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58" creationId="{ACC4EDA0-A3D6-4039-11F3-F81F88708501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64" creationId="{0192E8C1-F2EC-26DA-0AED-76BFE6E6F62F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67" creationId="{70FC1DFE-5E81-0492-F5DB-90D3FD13355D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68" creationId="{6F9F4162-2552-A1DE-A663-0347BE3CF334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69" creationId="{94DF86EC-6E3A-1ABF-3A31-56A534F8C594}"/>
          </ac:cxnSpMkLst>
        </pc:cxnChg>
        <pc:cxnChg chg="add mod">
          <ac:chgData name="Al-Wahaibi, Saif" userId="9b4d22f5-4012-4ac3-8f0d-edc79b0fbd28" providerId="ADAL" clId="{FD3DA477-054A-4E33-8435-8D6CEB5B783A}" dt="2023-03-01T22:50:42.546" v="3902" actId="1076"/>
          <ac:cxnSpMkLst>
            <pc:docMk/>
            <pc:sldMk cId="2334464256" sldId="281"/>
            <ac:cxnSpMk id="75" creationId="{748A3EEC-9B99-EA7A-28CA-ACCE2808A0B8}"/>
          </ac:cxnSpMkLst>
        </pc:cxnChg>
      </pc:sldChg>
      <pc:sldChg chg="delSp modSp mod">
        <pc:chgData name="Al-Wahaibi, Saif" userId="9b4d22f5-4012-4ac3-8f0d-edc79b0fbd28" providerId="ADAL" clId="{FD3DA477-054A-4E33-8435-8D6CEB5B783A}" dt="2023-03-09T18:00:20.518" v="7301" actId="20577"/>
        <pc:sldMkLst>
          <pc:docMk/>
          <pc:sldMk cId="488202667" sldId="282"/>
        </pc:sldMkLst>
        <pc:spChg chg="mod">
          <ac:chgData name="Al-Wahaibi, Saif" userId="9b4d22f5-4012-4ac3-8f0d-edc79b0fbd28" providerId="ADAL" clId="{FD3DA477-054A-4E33-8435-8D6CEB5B783A}" dt="2023-03-09T18:00:20.518" v="7301" actId="20577"/>
          <ac:spMkLst>
            <pc:docMk/>
            <pc:sldMk cId="488202667" sldId="282"/>
            <ac:spMk id="2" creationId="{42983169-811E-852D-7A9B-0963395545C8}"/>
          </ac:spMkLst>
        </pc:spChg>
        <pc:spChg chg="mod">
          <ac:chgData name="Al-Wahaibi, Saif" userId="9b4d22f5-4012-4ac3-8f0d-edc79b0fbd28" providerId="ADAL" clId="{FD3DA477-054A-4E33-8435-8D6CEB5B783A}" dt="2023-03-01T23:38:03.603" v="4022" actId="20577"/>
          <ac:spMkLst>
            <pc:docMk/>
            <pc:sldMk cId="488202667" sldId="282"/>
            <ac:spMk id="4" creationId="{20F51B87-D08B-463F-637E-F9DE207C8CF6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25" creationId="{7F96B4C4-36D4-1170-BE54-667FE32B6F60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26" creationId="{FAEA8E81-8C8E-E8C6-9DDF-0D18124B4EDB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28" creationId="{6110C18B-88D2-B53D-1749-1CE6B8CAA3A9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29" creationId="{31154A65-9B93-84FB-BC04-D50C72C305D2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31" creationId="{B5484600-E16E-7FC8-CA3C-4EDAD99F5401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32" creationId="{C366C79D-F1F2-9F93-7FD8-E523F7694635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36" creationId="{B71A47D7-2AEC-C224-A61B-EB611A7A5C94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37" creationId="{06B4A719-5E2A-ECE0-8F60-E1E43A3ACEC6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38" creationId="{871B1EDD-815F-380A-4E18-3BC1B22BF8C9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39" creationId="{DFAA2721-5009-2432-EF23-A7093E597E29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40" creationId="{3D962AB8-4993-D46F-D19F-E21937D00511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41" creationId="{8AAA4E06-634C-73F1-EB28-227D80B198D9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44" creationId="{45CFC534-2644-95F0-BF2B-B033DEFF6601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45" creationId="{2E7F3A8E-8CBA-779E-1230-CB489A03AB7D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46" creationId="{F74777BD-FF0D-FA47-89C9-67CF88488550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48" creationId="{3A63D457-93F7-DF6B-EF4C-43520FE4BDA0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49" creationId="{5051FCC2-92CA-27AA-E07E-0E5795B630DF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53" creationId="{BAE49723-D7BF-9BA0-AC77-EEF6114FF0E6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54" creationId="{330BB737-FF7A-004C-1B84-89C02FEA504E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55" creationId="{BE70D369-C248-05BC-018D-FD1A4A50016F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56" creationId="{08A977DD-6B5A-CD3C-8824-A15D8308B133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57" creationId="{FCE2CF48-D7BD-A5FC-78E2-1500258610D1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61" creationId="{4E20250F-50C2-7D20-A600-C1C396D0B4A5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62" creationId="{0C1EDF03-5D8C-285F-0F43-30DC878936BB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63" creationId="{8A8DC9BE-200F-D8AB-C906-F3EF1F492AEF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65" creationId="{A0A5F8B0-4D2F-DFCC-1481-6E30D5B17065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66" creationId="{93A4E7EC-1086-BBF0-D3B9-16D422B909BA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70" creationId="{10796192-35FD-AF17-1C76-C0DD65C92EA4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71" creationId="{B4EC0149-A4FE-545A-E4EC-024E8CDE84C6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72" creationId="{74D79456-0935-EFA2-DC7A-579FFF1C912D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73" creationId="{FCD78CB0-66A5-3E19-BE6F-6B311591A5F5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74" creationId="{DC245480-61C0-D72B-A22D-66861481B828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79" creationId="{F80136CE-64AC-36D5-7005-C1236F2D3EC4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0" creationId="{FCACF609-3D2B-6B33-E683-5EF4E4D80976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1" creationId="{8524C4F0-8567-CC19-7041-2E0BF7122291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2" creationId="{F89C88EB-A66F-5AAA-7C3D-9D8C45416053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3" creationId="{5BBECF37-58DE-063D-3CCF-748C75576B25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4" creationId="{9AEF35AA-1924-C355-AAD9-DE118F128B9B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5" creationId="{F5FAD17B-616C-3D3F-03F0-D25FDC56181E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6" creationId="{4DF23960-9B52-3D10-53C8-63ABC297A739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7" creationId="{3324087E-5B30-C532-BF19-1791A44E3431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8" creationId="{E3101520-E132-0B07-AC53-18F1B4D0A34C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89" creationId="{6ECF2FF7-BD0C-97EC-0AAA-10E2CD5D22D4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90" creationId="{FC83818C-3257-0C2D-42AC-A935BD3FC27E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91" creationId="{2B337BA5-1A2D-A060-1D52-62431443A6D6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92" creationId="{74A14B3F-B8AA-F1C9-0A82-945C1D3990CD}"/>
          </ac:spMkLst>
        </pc:spChg>
        <pc:spChg chg="del">
          <ac:chgData name="Al-Wahaibi, Saif" userId="9b4d22f5-4012-4ac3-8f0d-edc79b0fbd28" providerId="ADAL" clId="{FD3DA477-054A-4E33-8435-8D6CEB5B783A}" dt="2023-03-01T23:38:20.776" v="4025" actId="478"/>
          <ac:spMkLst>
            <pc:docMk/>
            <pc:sldMk cId="488202667" sldId="282"/>
            <ac:spMk id="93" creationId="{A2CF3DC4-D628-D13B-A3E4-B3864FDD953B}"/>
          </ac:spMkLst>
        </pc:sp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27" creationId="{00C7454A-5760-F68E-FCF3-F05AFD0803D0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30" creationId="{489E463F-B6A6-BC86-5550-63C686DCC74E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33" creationId="{D60D78FD-175F-14A2-0174-1CF0F16A0F36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34" creationId="{B17CACD6-590D-8DA0-7943-A9AA6DE2FE07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35" creationId="{5DC10F94-C33E-F8AA-EEE8-5AA329115159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47" creationId="{86452F87-E19C-3DA3-A52E-BF3A7DA323C9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50" creationId="{84355D73-72FB-9A8A-4670-12EEE922FAC4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51" creationId="{98A73DF5-48E1-3C24-EE37-B7F6D42BC075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52" creationId="{998678F0-CE3B-CDEC-E163-05A2F53BCC8E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58" creationId="{ACC4EDA0-A3D6-4039-11F3-F81F88708501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64" creationId="{0192E8C1-F2EC-26DA-0AED-76BFE6E6F62F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67" creationId="{70FC1DFE-5E81-0492-F5DB-90D3FD13355D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68" creationId="{6F9F4162-2552-A1DE-A663-0347BE3CF334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69" creationId="{94DF86EC-6E3A-1ABF-3A31-56A534F8C594}"/>
          </ac:cxnSpMkLst>
        </pc:cxnChg>
        <pc:cxnChg chg="del mod">
          <ac:chgData name="Al-Wahaibi, Saif" userId="9b4d22f5-4012-4ac3-8f0d-edc79b0fbd28" providerId="ADAL" clId="{FD3DA477-054A-4E33-8435-8D6CEB5B783A}" dt="2023-03-01T23:38:20.776" v="4025" actId="478"/>
          <ac:cxnSpMkLst>
            <pc:docMk/>
            <pc:sldMk cId="488202667" sldId="282"/>
            <ac:cxnSpMk id="75" creationId="{748A3EEC-9B99-EA7A-28CA-ACCE2808A0B8}"/>
          </ac:cxnSpMkLst>
        </pc:cxnChg>
      </pc:sldChg>
      <pc:sldChg chg="addSp delSp modSp del mod">
        <pc:chgData name="Al-Wahaibi, Saif" userId="9b4d22f5-4012-4ac3-8f0d-edc79b0fbd28" providerId="ADAL" clId="{FD3DA477-054A-4E33-8435-8D6CEB5B783A}" dt="2023-03-09T23:35:36.982" v="7816" actId="2696"/>
        <pc:sldMkLst>
          <pc:docMk/>
          <pc:sldMk cId="2028482121" sldId="283"/>
        </pc:sldMkLst>
        <pc:spChg chg="del">
          <ac:chgData name="Al-Wahaibi, Saif" userId="9b4d22f5-4012-4ac3-8f0d-edc79b0fbd28" providerId="ADAL" clId="{FD3DA477-054A-4E33-8435-8D6CEB5B783A}" dt="2023-03-03T23:48:50.877" v="4074" actId="478"/>
          <ac:spMkLst>
            <pc:docMk/>
            <pc:sldMk cId="2028482121" sldId="283"/>
            <ac:spMk id="2" creationId="{42983169-811E-852D-7A9B-0963395545C8}"/>
          </ac:spMkLst>
        </pc:spChg>
        <pc:spChg chg="add mod">
          <ac:chgData name="Al-Wahaibi, Saif" userId="9b4d22f5-4012-4ac3-8f0d-edc79b0fbd28" providerId="ADAL" clId="{FD3DA477-054A-4E33-8435-8D6CEB5B783A}" dt="2023-03-09T23:35:02.317" v="7815" actId="20577"/>
          <ac:spMkLst>
            <pc:docMk/>
            <pc:sldMk cId="2028482121" sldId="283"/>
            <ac:spMk id="3" creationId="{83ACAAB3-7D64-8F51-CC61-AFD31B4D81B2}"/>
          </ac:spMkLst>
        </pc:spChg>
        <pc:spChg chg="mod">
          <ac:chgData name="Al-Wahaibi, Saif" userId="9b4d22f5-4012-4ac3-8f0d-edc79b0fbd28" providerId="ADAL" clId="{FD3DA477-054A-4E33-8435-8D6CEB5B783A}" dt="2023-03-04T00:08:04.610" v="4161" actId="20577"/>
          <ac:spMkLst>
            <pc:docMk/>
            <pc:sldMk cId="2028482121" sldId="283"/>
            <ac:spMk id="4" creationId="{20F51B87-D08B-463F-637E-F9DE207C8CF6}"/>
          </ac:spMkLst>
        </pc:spChg>
      </pc:sldChg>
      <pc:sldChg chg="modSp mod">
        <pc:chgData name="Al-Wahaibi, Saif" userId="9b4d22f5-4012-4ac3-8f0d-edc79b0fbd28" providerId="ADAL" clId="{FD3DA477-054A-4E33-8435-8D6CEB5B783A}" dt="2023-03-09T23:38:19.832" v="7820" actId="1076"/>
        <pc:sldMkLst>
          <pc:docMk/>
          <pc:sldMk cId="1776005475" sldId="284"/>
        </pc:sldMkLst>
        <pc:spChg chg="mod">
          <ac:chgData name="Al-Wahaibi, Saif" userId="9b4d22f5-4012-4ac3-8f0d-edc79b0fbd28" providerId="ADAL" clId="{FD3DA477-054A-4E33-8435-8D6CEB5B783A}" dt="2023-03-09T23:38:19.832" v="7820" actId="1076"/>
          <ac:spMkLst>
            <pc:docMk/>
            <pc:sldMk cId="1776005475" sldId="284"/>
            <ac:spMk id="2" creationId="{42983169-811E-852D-7A9B-0963395545C8}"/>
          </ac:spMkLst>
        </pc:spChg>
        <pc:spChg chg="mod">
          <ac:chgData name="Al-Wahaibi, Saif" userId="9b4d22f5-4012-4ac3-8f0d-edc79b0fbd28" providerId="ADAL" clId="{FD3DA477-054A-4E33-8435-8D6CEB5B783A}" dt="2023-03-04T00:21:20.570" v="4280" actId="20577"/>
          <ac:spMkLst>
            <pc:docMk/>
            <pc:sldMk cId="1776005475" sldId="284"/>
            <ac:spMk id="4" creationId="{20F51B87-D08B-463F-637E-F9DE207C8CF6}"/>
          </ac:spMkLst>
        </pc:spChg>
      </pc:sldChg>
      <pc:sldChg chg="delSp modSp mod">
        <pc:chgData name="Al-Wahaibi, Saif" userId="9b4d22f5-4012-4ac3-8f0d-edc79b0fbd28" providerId="ADAL" clId="{FD3DA477-054A-4E33-8435-8D6CEB5B783A}" dt="2023-03-09T23:41:48.762" v="7823" actId="1076"/>
        <pc:sldMkLst>
          <pc:docMk/>
          <pc:sldMk cId="626976021" sldId="285"/>
        </pc:sldMkLst>
        <pc:spChg chg="mod">
          <ac:chgData name="Al-Wahaibi, Saif" userId="9b4d22f5-4012-4ac3-8f0d-edc79b0fbd28" providerId="ADAL" clId="{FD3DA477-054A-4E33-8435-8D6CEB5B783A}" dt="2023-03-09T23:41:48.762" v="7823" actId="1076"/>
          <ac:spMkLst>
            <pc:docMk/>
            <pc:sldMk cId="626976021" sldId="285"/>
            <ac:spMk id="2" creationId="{42983169-811E-852D-7A9B-0963395545C8}"/>
          </ac:spMkLst>
        </pc:spChg>
        <pc:spChg chg="mod">
          <ac:chgData name="Al-Wahaibi, Saif" userId="9b4d22f5-4012-4ac3-8f0d-edc79b0fbd28" providerId="ADAL" clId="{FD3DA477-054A-4E33-8435-8D6CEB5B783A}" dt="2023-03-06T17:10:54.072" v="5010" actId="20577"/>
          <ac:spMkLst>
            <pc:docMk/>
            <pc:sldMk cId="626976021" sldId="285"/>
            <ac:spMk id="4" creationId="{20F51B87-D08B-463F-637E-F9DE207C8CF6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25" creationId="{7F96B4C4-36D4-1170-BE54-667FE32B6F60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26" creationId="{FAEA8E81-8C8E-E8C6-9DDF-0D18124B4EDB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28" creationId="{6110C18B-88D2-B53D-1749-1CE6B8CAA3A9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29" creationId="{31154A65-9B93-84FB-BC04-D50C72C305D2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31" creationId="{B5484600-E16E-7FC8-CA3C-4EDAD99F5401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32" creationId="{C366C79D-F1F2-9F93-7FD8-E523F7694635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36" creationId="{B71A47D7-2AEC-C224-A61B-EB611A7A5C94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37" creationId="{06B4A719-5E2A-ECE0-8F60-E1E43A3ACEC6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38" creationId="{871B1EDD-815F-380A-4E18-3BC1B22BF8C9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39" creationId="{DFAA2721-5009-2432-EF23-A7093E597E29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40" creationId="{3D962AB8-4993-D46F-D19F-E21937D00511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41" creationId="{8AAA4E06-634C-73F1-EB28-227D80B198D9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44" creationId="{45CFC534-2644-95F0-BF2B-B033DEFF6601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45" creationId="{2E7F3A8E-8CBA-779E-1230-CB489A03AB7D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46" creationId="{F74777BD-FF0D-FA47-89C9-67CF88488550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48" creationId="{3A63D457-93F7-DF6B-EF4C-43520FE4BDA0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49" creationId="{5051FCC2-92CA-27AA-E07E-0E5795B630DF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53" creationId="{BAE49723-D7BF-9BA0-AC77-EEF6114FF0E6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54" creationId="{330BB737-FF7A-004C-1B84-89C02FEA504E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55" creationId="{BE70D369-C248-05BC-018D-FD1A4A50016F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56" creationId="{08A977DD-6B5A-CD3C-8824-A15D8308B133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57" creationId="{FCE2CF48-D7BD-A5FC-78E2-1500258610D1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61" creationId="{4E20250F-50C2-7D20-A600-C1C396D0B4A5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62" creationId="{0C1EDF03-5D8C-285F-0F43-30DC878936BB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63" creationId="{8A8DC9BE-200F-D8AB-C906-F3EF1F492AEF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65" creationId="{A0A5F8B0-4D2F-DFCC-1481-6E30D5B17065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66" creationId="{93A4E7EC-1086-BBF0-D3B9-16D422B909BA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70" creationId="{10796192-35FD-AF17-1C76-C0DD65C92EA4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71" creationId="{B4EC0149-A4FE-545A-E4EC-024E8CDE84C6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72" creationId="{74D79456-0935-EFA2-DC7A-579FFF1C912D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73" creationId="{FCD78CB0-66A5-3E19-BE6F-6B311591A5F5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74" creationId="{DC245480-61C0-D72B-A22D-66861481B828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79" creationId="{F80136CE-64AC-36D5-7005-C1236F2D3EC4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0" creationId="{FCACF609-3D2B-6B33-E683-5EF4E4D80976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1" creationId="{8524C4F0-8567-CC19-7041-2E0BF7122291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2" creationId="{F89C88EB-A66F-5AAA-7C3D-9D8C45416053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3" creationId="{5BBECF37-58DE-063D-3CCF-748C75576B25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4" creationId="{9AEF35AA-1924-C355-AAD9-DE118F128B9B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5" creationId="{F5FAD17B-616C-3D3F-03F0-D25FDC56181E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6" creationId="{4DF23960-9B52-3D10-53C8-63ABC297A739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7" creationId="{3324087E-5B30-C532-BF19-1791A44E3431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8" creationId="{E3101520-E132-0B07-AC53-18F1B4D0A34C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89" creationId="{6ECF2FF7-BD0C-97EC-0AAA-10E2CD5D22D4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90" creationId="{FC83818C-3257-0C2D-42AC-A935BD3FC27E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91" creationId="{2B337BA5-1A2D-A060-1D52-62431443A6D6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92" creationId="{74A14B3F-B8AA-F1C9-0A82-945C1D3990CD}"/>
          </ac:spMkLst>
        </pc:spChg>
        <pc:spChg chg="del mod">
          <ac:chgData name="Al-Wahaibi, Saif" userId="9b4d22f5-4012-4ac3-8f0d-edc79b0fbd28" providerId="ADAL" clId="{FD3DA477-054A-4E33-8435-8D6CEB5B783A}" dt="2023-03-06T19:11:15.134" v="5761" actId="478"/>
          <ac:spMkLst>
            <pc:docMk/>
            <pc:sldMk cId="626976021" sldId="285"/>
            <ac:spMk id="93" creationId="{A2CF3DC4-D628-D13B-A3E4-B3864FDD953B}"/>
          </ac:spMkLst>
        </pc:sp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27" creationId="{00C7454A-5760-F68E-FCF3-F05AFD0803D0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30" creationId="{489E463F-B6A6-BC86-5550-63C686DCC74E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33" creationId="{D60D78FD-175F-14A2-0174-1CF0F16A0F36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34" creationId="{B17CACD6-590D-8DA0-7943-A9AA6DE2FE07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35" creationId="{5DC10F94-C33E-F8AA-EEE8-5AA329115159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47" creationId="{86452F87-E19C-3DA3-A52E-BF3A7DA323C9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50" creationId="{84355D73-72FB-9A8A-4670-12EEE922FAC4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51" creationId="{98A73DF5-48E1-3C24-EE37-B7F6D42BC075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52" creationId="{998678F0-CE3B-CDEC-E163-05A2F53BCC8E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58" creationId="{ACC4EDA0-A3D6-4039-11F3-F81F88708501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64" creationId="{0192E8C1-F2EC-26DA-0AED-76BFE6E6F62F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67" creationId="{70FC1DFE-5E81-0492-F5DB-90D3FD13355D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68" creationId="{6F9F4162-2552-A1DE-A663-0347BE3CF334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69" creationId="{94DF86EC-6E3A-1ABF-3A31-56A534F8C594}"/>
          </ac:cxnSpMkLst>
        </pc:cxnChg>
        <pc:cxnChg chg="del mod">
          <ac:chgData name="Al-Wahaibi, Saif" userId="9b4d22f5-4012-4ac3-8f0d-edc79b0fbd28" providerId="ADAL" clId="{FD3DA477-054A-4E33-8435-8D6CEB5B783A}" dt="2023-03-06T19:11:15.134" v="5761" actId="478"/>
          <ac:cxnSpMkLst>
            <pc:docMk/>
            <pc:sldMk cId="626976021" sldId="285"/>
            <ac:cxnSpMk id="75" creationId="{748A3EEC-9B99-EA7A-28CA-ACCE2808A0B8}"/>
          </ac:cxnSpMkLst>
        </pc:cxnChg>
      </pc:sldChg>
      <pc:sldChg chg="del">
        <pc:chgData name="Al-Wahaibi, Saif" userId="9b4d22f5-4012-4ac3-8f0d-edc79b0fbd28" providerId="ADAL" clId="{FD3DA477-054A-4E33-8435-8D6CEB5B783A}" dt="2023-03-04T00:56:20.172" v="4784" actId="2696"/>
        <pc:sldMkLst>
          <pc:docMk/>
          <pc:sldMk cId="644511728" sldId="285"/>
        </pc:sldMkLst>
      </pc:sldChg>
      <pc:sldChg chg="addSp delSp modSp mod">
        <pc:chgData name="Al-Wahaibi, Saif" userId="9b4d22f5-4012-4ac3-8f0d-edc79b0fbd28" providerId="ADAL" clId="{FD3DA477-054A-4E33-8435-8D6CEB5B783A}" dt="2023-03-10T00:01:29.564" v="7899" actId="1076"/>
        <pc:sldMkLst>
          <pc:docMk/>
          <pc:sldMk cId="2992414188" sldId="286"/>
        </pc:sldMkLst>
        <pc:spChg chg="del mod">
          <ac:chgData name="Al-Wahaibi, Saif" userId="9b4d22f5-4012-4ac3-8f0d-edc79b0fbd28" providerId="ADAL" clId="{FD3DA477-054A-4E33-8435-8D6CEB5B783A}" dt="2023-03-06T17:14:10.673" v="5041" actId="478"/>
          <ac:spMkLst>
            <pc:docMk/>
            <pc:sldMk cId="2992414188" sldId="286"/>
            <ac:spMk id="2" creationId="{42983169-811E-852D-7A9B-0963395545C8}"/>
          </ac:spMkLst>
        </pc:spChg>
        <pc:spChg chg="add del mod">
          <ac:chgData name="Al-Wahaibi, Saif" userId="9b4d22f5-4012-4ac3-8f0d-edc79b0fbd28" providerId="ADAL" clId="{FD3DA477-054A-4E33-8435-8D6CEB5B783A}" dt="2023-03-06T17:14:13.334" v="5043"/>
          <ac:spMkLst>
            <pc:docMk/>
            <pc:sldMk cId="2992414188" sldId="286"/>
            <ac:spMk id="3" creationId="{BC0289E4-4D91-FD14-A817-9D6F5E615675}"/>
          </ac:spMkLst>
        </pc:spChg>
        <pc:spChg chg="mod">
          <ac:chgData name="Al-Wahaibi, Saif" userId="9b4d22f5-4012-4ac3-8f0d-edc79b0fbd28" providerId="ADAL" clId="{FD3DA477-054A-4E33-8435-8D6CEB5B783A}" dt="2023-03-06T18:55:48.484" v="5671" actId="20577"/>
          <ac:spMkLst>
            <pc:docMk/>
            <pc:sldMk cId="2992414188" sldId="286"/>
            <ac:spMk id="4" creationId="{20F51B87-D08B-463F-637E-F9DE207C8CF6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5" creationId="{CCB9B278-2174-86E5-83F1-3BF85DFE3CFE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6" creationId="{C93FEFCA-ED3F-A26C-8183-C820D87BC8A6}"/>
          </ac:spMkLst>
        </pc:spChg>
        <pc:spChg chg="add del mod">
          <ac:chgData name="Al-Wahaibi, Saif" userId="9b4d22f5-4012-4ac3-8f0d-edc79b0fbd28" providerId="ADAL" clId="{FD3DA477-054A-4E33-8435-8D6CEB5B783A}" dt="2023-03-06T17:15:42.604" v="5054" actId="478"/>
          <ac:spMkLst>
            <pc:docMk/>
            <pc:sldMk cId="2992414188" sldId="286"/>
            <ac:spMk id="7" creationId="{625A161B-949F-13E1-0489-6D5F74C2AE81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8" creationId="{A7433682-E1F3-1A0B-6071-54E5FBD3AF49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9" creationId="{70574848-5632-A3D5-1232-1A5DC22C4789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1" creationId="{876D5FDF-9ADF-19F2-C857-34AAC666E007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2" creationId="{B977B1D9-8252-E58D-BE62-A1A21760458E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21" creationId="{113D24A2-B304-DF86-5523-E40FC4572FBD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22" creationId="{13E5E89F-AB91-540C-F738-20AF634C2607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23" creationId="{37479A7D-105B-246E-B03B-1D18F71CB2E9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24" creationId="{B3C4DB99-069D-9A36-68C8-C1933D15616B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25" creationId="{7F96B4C4-36D4-1170-BE54-667FE32B6F60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26" creationId="{FAEA8E81-8C8E-E8C6-9DDF-0D18124B4EDB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28" creationId="{6110C18B-88D2-B53D-1749-1CE6B8CAA3A9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29" creationId="{31154A65-9B93-84FB-BC04-D50C72C305D2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31" creationId="{B5484600-E16E-7FC8-CA3C-4EDAD99F5401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32" creationId="{C366C79D-F1F2-9F93-7FD8-E523F7694635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36" creationId="{B71A47D7-2AEC-C224-A61B-EB611A7A5C94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37" creationId="{06B4A719-5E2A-ECE0-8F60-E1E43A3ACEC6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38" creationId="{871B1EDD-815F-380A-4E18-3BC1B22BF8C9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39" creationId="{DFAA2721-5009-2432-EF23-A7093E597E29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40" creationId="{3D962AB8-4993-D46F-D19F-E21937D00511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41" creationId="{8AAA4E06-634C-73F1-EB28-227D80B198D9}"/>
          </ac:spMkLst>
        </pc:spChg>
        <pc:spChg chg="add del mod">
          <ac:chgData name="Al-Wahaibi, Saif" userId="9b4d22f5-4012-4ac3-8f0d-edc79b0fbd28" providerId="ADAL" clId="{FD3DA477-054A-4E33-8435-8D6CEB5B783A}" dt="2023-03-06T17:35:14.009" v="5096"/>
          <ac:spMkLst>
            <pc:docMk/>
            <pc:sldMk cId="2992414188" sldId="286"/>
            <ac:spMk id="42" creationId="{7116F298-32EA-7A85-68BB-ED09B1029731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44" creationId="{45CFC534-2644-95F0-BF2B-B033DEFF6601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45" creationId="{2E7F3A8E-8CBA-779E-1230-CB489A03AB7D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46" creationId="{F74777BD-FF0D-FA47-89C9-67CF88488550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48" creationId="{3A63D457-93F7-DF6B-EF4C-43520FE4BDA0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49" creationId="{5051FCC2-92CA-27AA-E07E-0E5795B630DF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53" creationId="{BAE49723-D7BF-9BA0-AC77-EEF6114FF0E6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54" creationId="{330BB737-FF7A-004C-1B84-89C02FEA504E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55" creationId="{BE70D369-C248-05BC-018D-FD1A4A50016F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56" creationId="{08A977DD-6B5A-CD3C-8824-A15D8308B133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57" creationId="{FCE2CF48-D7BD-A5FC-78E2-1500258610D1}"/>
          </ac:spMkLst>
        </pc:spChg>
        <pc:spChg chg="add del mod">
          <ac:chgData name="Al-Wahaibi, Saif" userId="9b4d22f5-4012-4ac3-8f0d-edc79b0fbd28" providerId="ADAL" clId="{FD3DA477-054A-4E33-8435-8D6CEB5B783A}" dt="2023-03-10T00:01:16.870" v="7897" actId="1076"/>
          <ac:spMkLst>
            <pc:docMk/>
            <pc:sldMk cId="2992414188" sldId="286"/>
            <ac:spMk id="60" creationId="{F9BB10C9-38AC-352A-88B3-F762F4D161DF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61" creationId="{4E20250F-50C2-7D20-A600-C1C396D0B4A5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62" creationId="{0C1EDF03-5D8C-285F-0F43-30DC878936BB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63" creationId="{8A8DC9BE-200F-D8AB-C906-F3EF1F492AEF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65" creationId="{A0A5F8B0-4D2F-DFCC-1481-6E30D5B17065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66" creationId="{93A4E7EC-1086-BBF0-D3B9-16D422B909BA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70" creationId="{10796192-35FD-AF17-1C76-C0DD65C92EA4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71" creationId="{B4EC0149-A4FE-545A-E4EC-024E8CDE84C6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72" creationId="{74D79456-0935-EFA2-DC7A-579FFF1C912D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73" creationId="{FCD78CB0-66A5-3E19-BE6F-6B311591A5F5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74" creationId="{DC245480-61C0-D72B-A22D-66861481B828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77" creationId="{2EE9FE92-40F1-F5E5-01F4-0418C5E8FF57}"/>
          </ac:spMkLst>
        </pc:spChg>
        <pc:spChg chg="add del mod">
          <ac:chgData name="Al-Wahaibi, Saif" userId="9b4d22f5-4012-4ac3-8f0d-edc79b0fbd28" providerId="ADAL" clId="{FD3DA477-054A-4E33-8435-8D6CEB5B783A}" dt="2023-03-06T17:49:17.642" v="5163" actId="478"/>
          <ac:spMkLst>
            <pc:docMk/>
            <pc:sldMk cId="2992414188" sldId="286"/>
            <ac:spMk id="78" creationId="{06A85053-0D41-99D5-3D52-09CBBC06ABE5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79" creationId="{F80136CE-64AC-36D5-7005-C1236F2D3EC4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0" creationId="{FCACF609-3D2B-6B33-E683-5EF4E4D80976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1" creationId="{8524C4F0-8567-CC19-7041-2E0BF7122291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2" creationId="{F89C88EB-A66F-5AAA-7C3D-9D8C45416053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3" creationId="{5BBECF37-58DE-063D-3CCF-748C75576B25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4" creationId="{9AEF35AA-1924-C355-AAD9-DE118F128B9B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5" creationId="{F5FAD17B-616C-3D3F-03F0-D25FDC56181E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6" creationId="{4DF23960-9B52-3D10-53C8-63ABC297A739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7" creationId="{3324087E-5B30-C532-BF19-1791A44E3431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8" creationId="{E3101520-E132-0B07-AC53-18F1B4D0A34C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89" creationId="{6ECF2FF7-BD0C-97EC-0AAA-10E2CD5D22D4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90" creationId="{FC83818C-3257-0C2D-42AC-A935BD3FC27E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91" creationId="{2B337BA5-1A2D-A060-1D52-62431443A6D6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92" creationId="{74A14B3F-B8AA-F1C9-0A82-945C1D3990CD}"/>
          </ac:spMkLst>
        </pc:spChg>
        <pc:spChg chg="del">
          <ac:chgData name="Al-Wahaibi, Saif" userId="9b4d22f5-4012-4ac3-8f0d-edc79b0fbd28" providerId="ADAL" clId="{FD3DA477-054A-4E33-8435-8D6CEB5B783A}" dt="2023-03-06T18:36:48.289" v="5574" actId="478"/>
          <ac:spMkLst>
            <pc:docMk/>
            <pc:sldMk cId="2992414188" sldId="286"/>
            <ac:spMk id="93" creationId="{A2CF3DC4-D628-D13B-A3E4-B3864FDD953B}"/>
          </ac:spMkLst>
        </pc:spChg>
        <pc:spChg chg="add del mod">
          <ac:chgData name="Al-Wahaibi, Saif" userId="9b4d22f5-4012-4ac3-8f0d-edc79b0fbd28" providerId="ADAL" clId="{FD3DA477-054A-4E33-8435-8D6CEB5B783A}" dt="2023-03-06T17:49:36.301" v="5168" actId="478"/>
          <ac:spMkLst>
            <pc:docMk/>
            <pc:sldMk cId="2992414188" sldId="286"/>
            <ac:spMk id="94" creationId="{E6672279-30DC-CBDA-5F75-C7B34A98528F}"/>
          </ac:spMkLst>
        </pc:spChg>
        <pc:spChg chg="add del mod">
          <ac:chgData name="Al-Wahaibi, Saif" userId="9b4d22f5-4012-4ac3-8f0d-edc79b0fbd28" providerId="ADAL" clId="{FD3DA477-054A-4E33-8435-8D6CEB5B783A}" dt="2023-03-06T17:50:58.459" v="5184" actId="478"/>
          <ac:spMkLst>
            <pc:docMk/>
            <pc:sldMk cId="2992414188" sldId="286"/>
            <ac:spMk id="95" creationId="{5EEABF21-1F2B-A851-FABB-58E7C3E33354}"/>
          </ac:spMkLst>
        </pc:spChg>
        <pc:spChg chg="add del mod">
          <ac:chgData name="Al-Wahaibi, Saif" userId="9b4d22f5-4012-4ac3-8f0d-edc79b0fbd28" providerId="ADAL" clId="{FD3DA477-054A-4E33-8435-8D6CEB5B783A}" dt="2023-03-06T17:49:57.969" v="5171" actId="478"/>
          <ac:spMkLst>
            <pc:docMk/>
            <pc:sldMk cId="2992414188" sldId="286"/>
            <ac:spMk id="96" creationId="{A35D92D4-177B-7150-2AFF-BA3A5F46E10C}"/>
          </ac:spMkLst>
        </pc:spChg>
        <pc:spChg chg="add del mod">
          <ac:chgData name="Al-Wahaibi, Saif" userId="9b4d22f5-4012-4ac3-8f0d-edc79b0fbd28" providerId="ADAL" clId="{FD3DA477-054A-4E33-8435-8D6CEB5B783A}" dt="2023-03-06T17:53:03.313" v="5201" actId="478"/>
          <ac:spMkLst>
            <pc:docMk/>
            <pc:sldMk cId="2992414188" sldId="286"/>
            <ac:spMk id="99" creationId="{D880018B-B778-AF70-82F8-4B6EA96520A7}"/>
          </ac:spMkLst>
        </pc:spChg>
        <pc:spChg chg="add del mod">
          <ac:chgData name="Al-Wahaibi, Saif" userId="9b4d22f5-4012-4ac3-8f0d-edc79b0fbd28" providerId="ADAL" clId="{FD3DA477-054A-4E33-8435-8D6CEB5B783A}" dt="2023-03-06T17:53:06.516" v="5202" actId="478"/>
          <ac:spMkLst>
            <pc:docMk/>
            <pc:sldMk cId="2992414188" sldId="286"/>
            <ac:spMk id="100" creationId="{1C1CB334-08C7-CCDD-19C2-D0B76A8BDE61}"/>
          </ac:spMkLst>
        </pc:spChg>
        <pc:spChg chg="add del mod">
          <ac:chgData name="Al-Wahaibi, Saif" userId="9b4d22f5-4012-4ac3-8f0d-edc79b0fbd28" providerId="ADAL" clId="{FD3DA477-054A-4E33-8435-8D6CEB5B783A}" dt="2023-03-06T17:50:00.844" v="5172" actId="478"/>
          <ac:spMkLst>
            <pc:docMk/>
            <pc:sldMk cId="2992414188" sldId="286"/>
            <ac:spMk id="101" creationId="{8641DC3E-C8CE-F063-4327-FCEA763FBBBF}"/>
          </ac:spMkLst>
        </pc:spChg>
        <pc:spChg chg="add del mod">
          <ac:chgData name="Al-Wahaibi, Saif" userId="9b4d22f5-4012-4ac3-8f0d-edc79b0fbd28" providerId="ADAL" clId="{FD3DA477-054A-4E33-8435-8D6CEB5B783A}" dt="2023-03-06T17:50:50.848" v="5182" actId="478"/>
          <ac:spMkLst>
            <pc:docMk/>
            <pc:sldMk cId="2992414188" sldId="286"/>
            <ac:spMk id="102" creationId="{77FEC1A9-BF55-5BE7-66FB-31C5CF0EE8CE}"/>
          </ac:spMkLst>
        </pc:spChg>
        <pc:spChg chg="add del mod">
          <ac:chgData name="Al-Wahaibi, Saif" userId="9b4d22f5-4012-4ac3-8f0d-edc79b0fbd28" providerId="ADAL" clId="{FD3DA477-054A-4E33-8435-8D6CEB5B783A}" dt="2023-03-10T00:01:24.114" v="7898" actId="1076"/>
          <ac:spMkLst>
            <pc:docMk/>
            <pc:sldMk cId="2992414188" sldId="286"/>
            <ac:spMk id="103" creationId="{97CEC4C1-A09D-508F-19E1-5E060ECEEF9C}"/>
          </ac:spMkLst>
        </pc:spChg>
        <pc:spChg chg="add del mod">
          <ac:chgData name="Al-Wahaibi, Saif" userId="9b4d22f5-4012-4ac3-8f0d-edc79b0fbd28" providerId="ADAL" clId="{FD3DA477-054A-4E33-8435-8D6CEB5B783A}" dt="2023-03-06T17:52:20.533" v="5197" actId="478"/>
          <ac:spMkLst>
            <pc:docMk/>
            <pc:sldMk cId="2992414188" sldId="286"/>
            <ac:spMk id="104" creationId="{5B61A86B-D229-5500-D44E-C72DF1C52FBA}"/>
          </ac:spMkLst>
        </pc:spChg>
        <pc:spChg chg="add del mod">
          <ac:chgData name="Al-Wahaibi, Saif" userId="9b4d22f5-4012-4ac3-8f0d-edc79b0fbd28" providerId="ADAL" clId="{FD3DA477-054A-4E33-8435-8D6CEB5B783A}" dt="2023-03-06T17:48:58.820" v="5156" actId="478"/>
          <ac:spMkLst>
            <pc:docMk/>
            <pc:sldMk cId="2992414188" sldId="286"/>
            <ac:spMk id="105" creationId="{5F08B035-2810-A1AC-3C05-B0564AF27328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06" creationId="{36875384-9FE6-29DB-3322-AFA8A5AEE373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07" creationId="{045B2A19-8761-3C54-013F-8176FC29F8DF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08" creationId="{90B3332D-FF90-A0D6-6B40-429A87E37019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09" creationId="{DC67C70D-C811-49BA-2846-2ECB51CF1EC2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10" creationId="{1DBA51AD-3731-22CB-57F0-CA3066718B41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25" creationId="{5E7464A1-C270-F69B-72C6-C485F5040F50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38" creationId="{21797B0E-5CA1-1206-6B89-B88142E97814}"/>
          </ac:spMkLst>
        </pc:spChg>
        <pc:spChg chg="add mod">
          <ac:chgData name="Al-Wahaibi, Saif" userId="9b4d22f5-4012-4ac3-8f0d-edc79b0fbd28" providerId="ADAL" clId="{FD3DA477-054A-4E33-8435-8D6CEB5B783A}" dt="2023-03-10T00:00:10.954" v="7888" actId="14100"/>
          <ac:spMkLst>
            <pc:docMk/>
            <pc:sldMk cId="2992414188" sldId="286"/>
            <ac:spMk id="139" creationId="{BB486ED4-ADC9-12F8-0A06-EB079BBB2AAC}"/>
          </ac:spMkLst>
        </pc:spChg>
        <pc:spChg chg="add del mod">
          <ac:chgData name="Al-Wahaibi, Saif" userId="9b4d22f5-4012-4ac3-8f0d-edc79b0fbd28" providerId="ADAL" clId="{FD3DA477-054A-4E33-8435-8D6CEB5B783A}" dt="2023-03-06T18:33:41.889" v="5557"/>
          <ac:spMkLst>
            <pc:docMk/>
            <pc:sldMk cId="2992414188" sldId="286"/>
            <ac:spMk id="141" creationId="{E7586BD9-7237-7361-7775-E1D845E8FF19}"/>
          </ac:spMkLst>
        </pc:spChg>
        <pc:spChg chg="add mod">
          <ac:chgData name="Al-Wahaibi, Saif" userId="9b4d22f5-4012-4ac3-8f0d-edc79b0fbd28" providerId="ADAL" clId="{FD3DA477-054A-4E33-8435-8D6CEB5B783A}" dt="2023-03-09T23:51:01.832" v="7865" actId="1035"/>
          <ac:spMkLst>
            <pc:docMk/>
            <pc:sldMk cId="2992414188" sldId="286"/>
            <ac:spMk id="142" creationId="{10AD2F4A-4A55-C912-74F2-247167F09189}"/>
          </ac:spMkLst>
        </pc:spChg>
        <pc:spChg chg="add mod ord">
          <ac:chgData name="Al-Wahaibi, Saif" userId="9b4d22f5-4012-4ac3-8f0d-edc79b0fbd28" providerId="ADAL" clId="{FD3DA477-054A-4E33-8435-8D6CEB5B783A}" dt="2023-03-10T00:01:29.564" v="7899" actId="1076"/>
          <ac:spMkLst>
            <pc:docMk/>
            <pc:sldMk cId="2992414188" sldId="286"/>
            <ac:spMk id="143" creationId="{B06C9DA7-AEC0-40FF-B9B1-23C63D636D97}"/>
          </ac:spMkLst>
        </pc:spChg>
        <pc:cxnChg chg="add del mod">
          <ac:chgData name="Al-Wahaibi, Saif" userId="9b4d22f5-4012-4ac3-8f0d-edc79b0fbd28" providerId="ADAL" clId="{FD3DA477-054A-4E33-8435-8D6CEB5B783A}" dt="2023-03-09T17:21:08.379" v="7056" actId="478"/>
          <ac:cxnSpMkLst>
            <pc:docMk/>
            <pc:sldMk cId="2992414188" sldId="286"/>
            <ac:cxnSpMk id="3" creationId="{B0749DF5-0132-34F3-F2A0-ED8FDAB977FB}"/>
          </ac:cxnSpMkLst>
        </pc:cxnChg>
        <pc:cxnChg chg="add mod">
          <ac:chgData name="Al-Wahaibi, Saif" userId="9b4d22f5-4012-4ac3-8f0d-edc79b0fbd28" providerId="ADAL" clId="{FD3DA477-054A-4E33-8435-8D6CEB5B783A}" dt="2023-03-09T23:51:01.832" v="7865" actId="1035"/>
          <ac:cxnSpMkLst>
            <pc:docMk/>
            <pc:sldMk cId="2992414188" sldId="286"/>
            <ac:cxnSpMk id="10" creationId="{233ADB6E-3D7D-3FAC-3424-54191ACF2E68}"/>
          </ac:cxnSpMkLst>
        </pc:cxnChg>
        <pc:cxnChg chg="add mod">
          <ac:chgData name="Al-Wahaibi, Saif" userId="9b4d22f5-4012-4ac3-8f0d-edc79b0fbd28" providerId="ADAL" clId="{FD3DA477-054A-4E33-8435-8D6CEB5B783A}" dt="2023-03-09T23:51:01.832" v="7865" actId="1035"/>
          <ac:cxnSpMkLst>
            <pc:docMk/>
            <pc:sldMk cId="2992414188" sldId="286"/>
            <ac:cxnSpMk id="16" creationId="{3F96BD3F-E943-5CC6-89B4-C7F6755154B6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27" creationId="{00C7454A-5760-F68E-FCF3-F05AFD0803D0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30" creationId="{489E463F-B6A6-BC86-5550-63C686DCC74E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33" creationId="{D60D78FD-175F-14A2-0174-1CF0F16A0F36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34" creationId="{B17CACD6-590D-8DA0-7943-A9AA6DE2FE07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35" creationId="{5DC10F94-C33E-F8AA-EEE8-5AA329115159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47" creationId="{86452F87-E19C-3DA3-A52E-BF3A7DA323C9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50" creationId="{84355D73-72FB-9A8A-4670-12EEE922FAC4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51" creationId="{98A73DF5-48E1-3C24-EE37-B7F6D42BC075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52" creationId="{998678F0-CE3B-CDEC-E163-05A2F53BCC8E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58" creationId="{ACC4EDA0-A3D6-4039-11F3-F81F88708501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64" creationId="{0192E8C1-F2EC-26DA-0AED-76BFE6E6F62F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67" creationId="{70FC1DFE-5E81-0492-F5DB-90D3FD13355D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68" creationId="{6F9F4162-2552-A1DE-A663-0347BE3CF334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69" creationId="{94DF86EC-6E3A-1ABF-3A31-56A534F8C594}"/>
          </ac:cxnSpMkLst>
        </pc:cxnChg>
        <pc:cxnChg chg="del mod">
          <ac:chgData name="Al-Wahaibi, Saif" userId="9b4d22f5-4012-4ac3-8f0d-edc79b0fbd28" providerId="ADAL" clId="{FD3DA477-054A-4E33-8435-8D6CEB5B783A}" dt="2023-03-06T18:36:48.289" v="5574" actId="478"/>
          <ac:cxnSpMkLst>
            <pc:docMk/>
            <pc:sldMk cId="2992414188" sldId="286"/>
            <ac:cxnSpMk id="75" creationId="{748A3EEC-9B99-EA7A-28CA-ACCE2808A0B8}"/>
          </ac:cxnSpMkLst>
        </pc:cxnChg>
        <pc:cxnChg chg="add mod">
          <ac:chgData name="Al-Wahaibi, Saif" userId="9b4d22f5-4012-4ac3-8f0d-edc79b0fbd28" providerId="ADAL" clId="{FD3DA477-054A-4E33-8435-8D6CEB5B783A}" dt="2023-03-09T23:51:01.832" v="7865" actId="1035"/>
          <ac:cxnSpMkLst>
            <pc:docMk/>
            <pc:sldMk cId="2992414188" sldId="286"/>
            <ac:cxnSpMk id="97" creationId="{258B988B-E5DE-0075-33AE-DF55784EA925}"/>
          </ac:cxnSpMkLst>
        </pc:cxnChg>
        <pc:cxnChg chg="add mod">
          <ac:chgData name="Al-Wahaibi, Saif" userId="9b4d22f5-4012-4ac3-8f0d-edc79b0fbd28" providerId="ADAL" clId="{FD3DA477-054A-4E33-8435-8D6CEB5B783A}" dt="2023-03-09T23:51:01.832" v="7865" actId="1035"/>
          <ac:cxnSpMkLst>
            <pc:docMk/>
            <pc:sldMk cId="2992414188" sldId="286"/>
            <ac:cxnSpMk id="98" creationId="{D80F5502-9B21-D4C9-64B2-957AB3DAABE6}"/>
          </ac:cxnSpMkLst>
        </pc:cxnChg>
      </pc:sldChg>
      <pc:sldChg chg="addSp delSp modSp mod">
        <pc:chgData name="Al-Wahaibi, Saif" userId="9b4d22f5-4012-4ac3-8f0d-edc79b0fbd28" providerId="ADAL" clId="{FD3DA477-054A-4E33-8435-8D6CEB5B783A}" dt="2023-03-10T00:06:09.599" v="7923" actId="20577"/>
        <pc:sldMkLst>
          <pc:docMk/>
          <pc:sldMk cId="4257466663" sldId="287"/>
        </pc:sldMkLst>
        <pc:spChg chg="add mod">
          <ac:chgData name="Al-Wahaibi, Saif" userId="9b4d22f5-4012-4ac3-8f0d-edc79b0fbd28" providerId="ADAL" clId="{FD3DA477-054A-4E33-8435-8D6CEB5B783A}" dt="2023-03-06T19:00:15.676" v="5692" actId="1076"/>
          <ac:spMkLst>
            <pc:docMk/>
            <pc:sldMk cId="4257466663" sldId="287"/>
            <ac:spMk id="2" creationId="{A10326F8-6397-2D90-8107-6F4FDFC6FDD5}"/>
          </ac:spMkLst>
        </pc:spChg>
        <pc:spChg chg="add mod">
          <ac:chgData name="Al-Wahaibi, Saif" userId="9b4d22f5-4012-4ac3-8f0d-edc79b0fbd28" providerId="ADAL" clId="{FD3DA477-054A-4E33-8435-8D6CEB5B783A}" dt="2023-03-06T19:01:53.915" v="5731" actId="20577"/>
          <ac:spMkLst>
            <pc:docMk/>
            <pc:sldMk cId="4257466663" sldId="287"/>
            <ac:spMk id="3" creationId="{023AAF34-1FA2-81BC-0857-D1A7B3F36F3E}"/>
          </ac:spMkLst>
        </pc:spChg>
        <pc:spChg chg="add mod">
          <ac:chgData name="Al-Wahaibi, Saif" userId="9b4d22f5-4012-4ac3-8f0d-edc79b0fbd28" providerId="ADAL" clId="{FD3DA477-054A-4E33-8435-8D6CEB5B783A}" dt="2023-03-10T00:06:02.971" v="7919" actId="14100"/>
          <ac:spMkLst>
            <pc:docMk/>
            <pc:sldMk cId="4257466663" sldId="287"/>
            <ac:spMk id="5" creationId="{030E060E-5AD6-2441-F9A2-25AE5F3020C1}"/>
          </ac:spMkLst>
        </pc:spChg>
        <pc:spChg chg="del mod">
          <ac:chgData name="Al-Wahaibi, Saif" userId="9b4d22f5-4012-4ac3-8f0d-edc79b0fbd28" providerId="ADAL" clId="{FD3DA477-054A-4E33-8435-8D6CEB5B783A}" dt="2023-03-06T18:59:25.552" v="5687" actId="478"/>
          <ac:spMkLst>
            <pc:docMk/>
            <pc:sldMk cId="4257466663" sldId="287"/>
            <ac:spMk id="5" creationId="{CCB9B278-2174-86E5-83F1-3BF85DFE3CFE}"/>
          </ac:spMkLst>
        </pc:spChg>
        <pc:spChg chg="add mod">
          <ac:chgData name="Al-Wahaibi, Saif" userId="9b4d22f5-4012-4ac3-8f0d-edc79b0fbd28" providerId="ADAL" clId="{FD3DA477-054A-4E33-8435-8D6CEB5B783A}" dt="2023-03-10T00:02:37.094" v="7901" actId="1076"/>
          <ac:spMkLst>
            <pc:docMk/>
            <pc:sldMk cId="4257466663" sldId="287"/>
            <ac:spMk id="6" creationId="{A558554C-ACCD-16C1-FC5E-1C1B2CC04DEE}"/>
          </ac:spMkLst>
        </pc:spChg>
        <pc:spChg chg="del mod">
          <ac:chgData name="Al-Wahaibi, Saif" userId="9b4d22f5-4012-4ac3-8f0d-edc79b0fbd28" providerId="ADAL" clId="{FD3DA477-054A-4E33-8435-8D6CEB5B783A}" dt="2023-03-06T18:59:25.552" v="5687" actId="478"/>
          <ac:spMkLst>
            <pc:docMk/>
            <pc:sldMk cId="4257466663" sldId="287"/>
            <ac:spMk id="6" creationId="{C93FEFCA-ED3F-A26C-8183-C820D87BC8A6}"/>
          </ac:spMkLst>
        </pc:spChg>
        <pc:spChg chg="add mod">
          <ac:chgData name="Al-Wahaibi, Saif" userId="9b4d22f5-4012-4ac3-8f0d-edc79b0fbd28" providerId="ADAL" clId="{FD3DA477-054A-4E33-8435-8D6CEB5B783A}" dt="2023-03-06T19:00:15.676" v="5692" actId="1076"/>
          <ac:spMkLst>
            <pc:docMk/>
            <pc:sldMk cId="4257466663" sldId="287"/>
            <ac:spMk id="7" creationId="{13DD2163-9089-13F7-FD4F-9196A8CC7FBC}"/>
          </ac:spMkLst>
        </pc:spChg>
        <pc:spChg chg="mod">
          <ac:chgData name="Al-Wahaibi, Saif" userId="9b4d22f5-4012-4ac3-8f0d-edc79b0fbd28" providerId="ADAL" clId="{FD3DA477-054A-4E33-8435-8D6CEB5B783A}" dt="2023-03-06T18:58:00.194" v="5683" actId="1076"/>
          <ac:spMkLst>
            <pc:docMk/>
            <pc:sldMk cId="4257466663" sldId="287"/>
            <ac:spMk id="8" creationId="{A7433682-E1F3-1A0B-6071-54E5FBD3AF49}"/>
          </ac:spMkLst>
        </pc:spChg>
        <pc:spChg chg="mod">
          <ac:chgData name="Al-Wahaibi, Saif" userId="9b4d22f5-4012-4ac3-8f0d-edc79b0fbd28" providerId="ADAL" clId="{FD3DA477-054A-4E33-8435-8D6CEB5B783A}" dt="2023-03-06T18:58:00.194" v="5683" actId="1076"/>
          <ac:spMkLst>
            <pc:docMk/>
            <pc:sldMk cId="4257466663" sldId="287"/>
            <ac:spMk id="9" creationId="{70574848-5632-A3D5-1232-1A5DC22C4789}"/>
          </ac:spMkLst>
        </pc:spChg>
        <pc:spChg chg="add mod">
          <ac:chgData name="Al-Wahaibi, Saif" userId="9b4d22f5-4012-4ac3-8f0d-edc79b0fbd28" providerId="ADAL" clId="{FD3DA477-054A-4E33-8435-8D6CEB5B783A}" dt="2023-03-06T19:00:15.676" v="5692" actId="1076"/>
          <ac:spMkLst>
            <pc:docMk/>
            <pc:sldMk cId="4257466663" sldId="287"/>
            <ac:spMk id="11" creationId="{62E61D45-03AD-00DA-4D40-FF9C933C1C0B}"/>
          </ac:spMkLst>
        </pc:spChg>
        <pc:spChg chg="add del mod">
          <ac:chgData name="Al-Wahaibi, Saif" userId="9b4d22f5-4012-4ac3-8f0d-edc79b0fbd28" providerId="ADAL" clId="{FD3DA477-054A-4E33-8435-8D6CEB5B783A}" dt="2023-03-06T19:04:18.950" v="5753" actId="478"/>
          <ac:spMkLst>
            <pc:docMk/>
            <pc:sldMk cId="4257466663" sldId="287"/>
            <ac:spMk id="14" creationId="{15F8B4BD-8B59-FC30-3E8D-4197020CA139}"/>
          </ac:spMkLst>
        </pc:spChg>
        <pc:spChg chg="add mod">
          <ac:chgData name="Al-Wahaibi, Saif" userId="9b4d22f5-4012-4ac3-8f0d-edc79b0fbd28" providerId="ADAL" clId="{FD3DA477-054A-4E33-8435-8D6CEB5B783A}" dt="2023-03-10T00:03:38.804" v="7903" actId="1076"/>
          <ac:spMkLst>
            <pc:docMk/>
            <pc:sldMk cId="4257466663" sldId="287"/>
            <ac:spMk id="14" creationId="{996D6310-7EA2-22AA-A729-7A72C7AB8CEE}"/>
          </ac:spMkLst>
        </pc:spChg>
        <pc:spChg chg="add mod">
          <ac:chgData name="Al-Wahaibi, Saif" userId="9b4d22f5-4012-4ac3-8f0d-edc79b0fbd28" providerId="ADAL" clId="{FD3DA477-054A-4E33-8435-8D6CEB5B783A}" dt="2023-03-06T19:00:15.676" v="5692" actId="1076"/>
          <ac:spMkLst>
            <pc:docMk/>
            <pc:sldMk cId="4257466663" sldId="287"/>
            <ac:spMk id="15" creationId="{21805D07-74A3-7131-BDA9-3ED929ABF5B2}"/>
          </ac:spMkLst>
        </pc:spChg>
        <pc:spChg chg="add mod">
          <ac:chgData name="Al-Wahaibi, Saif" userId="9b4d22f5-4012-4ac3-8f0d-edc79b0fbd28" providerId="ADAL" clId="{FD3DA477-054A-4E33-8435-8D6CEB5B783A}" dt="2023-03-10T00:04:28.554" v="7910" actId="1076"/>
          <ac:spMkLst>
            <pc:docMk/>
            <pc:sldMk cId="4257466663" sldId="287"/>
            <ac:spMk id="17" creationId="{0238D9C1-2B5A-9A95-EB5E-742B3F910879}"/>
          </ac:spMkLst>
        </pc:spChg>
        <pc:spChg chg="add del mod">
          <ac:chgData name="Al-Wahaibi, Saif" userId="9b4d22f5-4012-4ac3-8f0d-edc79b0fbd28" providerId="ADAL" clId="{FD3DA477-054A-4E33-8435-8D6CEB5B783A}" dt="2023-03-06T19:00:23.360" v="5694" actId="478"/>
          <ac:spMkLst>
            <pc:docMk/>
            <pc:sldMk cId="4257466663" sldId="287"/>
            <ac:spMk id="17" creationId="{194E1870-1E23-E39D-ED3D-299068ACDBC8}"/>
          </ac:spMkLst>
        </pc:spChg>
        <pc:spChg chg="add del mod">
          <ac:chgData name="Al-Wahaibi, Saif" userId="9b4d22f5-4012-4ac3-8f0d-edc79b0fbd28" providerId="ADAL" clId="{FD3DA477-054A-4E33-8435-8D6CEB5B783A}" dt="2023-03-06T19:04:22.672" v="5754" actId="478"/>
          <ac:spMkLst>
            <pc:docMk/>
            <pc:sldMk cId="4257466663" sldId="287"/>
            <ac:spMk id="18" creationId="{FF81F215-7393-30CC-F1C4-A373009CA63A}"/>
          </ac:spMkLst>
        </pc:spChg>
        <pc:spChg chg="del mod">
          <ac:chgData name="Al-Wahaibi, Saif" userId="9b4d22f5-4012-4ac3-8f0d-edc79b0fbd28" providerId="ADAL" clId="{FD3DA477-054A-4E33-8435-8D6CEB5B783A}" dt="2023-03-06T18:59:50.639" v="5690" actId="478"/>
          <ac:spMkLst>
            <pc:docMk/>
            <pc:sldMk cId="4257466663" sldId="287"/>
            <ac:spMk id="21" creationId="{113D24A2-B304-DF86-5523-E40FC4572FBD}"/>
          </ac:spMkLst>
        </pc:spChg>
        <pc:spChg chg="del mod">
          <ac:chgData name="Al-Wahaibi, Saif" userId="9b4d22f5-4012-4ac3-8f0d-edc79b0fbd28" providerId="ADAL" clId="{FD3DA477-054A-4E33-8435-8D6CEB5B783A}" dt="2023-03-06T18:59:48.270" v="5689" actId="478"/>
          <ac:spMkLst>
            <pc:docMk/>
            <pc:sldMk cId="4257466663" sldId="287"/>
            <ac:spMk id="22" creationId="{13E5E89F-AB91-540C-F738-20AF634C2607}"/>
          </ac:spMkLst>
        </pc:spChg>
        <pc:spChg chg="mod">
          <ac:chgData name="Al-Wahaibi, Saif" userId="9b4d22f5-4012-4ac3-8f0d-edc79b0fbd28" providerId="ADAL" clId="{FD3DA477-054A-4E33-8435-8D6CEB5B783A}" dt="2023-03-06T19:03:53.468" v="5746" actId="1076"/>
          <ac:spMkLst>
            <pc:docMk/>
            <pc:sldMk cId="4257466663" sldId="287"/>
            <ac:spMk id="23" creationId="{37479A7D-105B-246E-B03B-1D18F71CB2E9}"/>
          </ac:spMkLst>
        </pc:spChg>
        <pc:spChg chg="mod">
          <ac:chgData name="Al-Wahaibi, Saif" userId="9b4d22f5-4012-4ac3-8f0d-edc79b0fbd28" providerId="ADAL" clId="{FD3DA477-054A-4E33-8435-8D6CEB5B783A}" dt="2023-03-06T19:03:09.557" v="5739" actId="1076"/>
          <ac:spMkLst>
            <pc:docMk/>
            <pc:sldMk cId="4257466663" sldId="287"/>
            <ac:spMk id="24" creationId="{B3C4DB99-069D-9A36-68C8-C1933D15616B}"/>
          </ac:spMkLst>
        </pc:spChg>
        <pc:spChg chg="add mod">
          <ac:chgData name="Al-Wahaibi, Saif" userId="9b4d22f5-4012-4ac3-8f0d-edc79b0fbd28" providerId="ADAL" clId="{FD3DA477-054A-4E33-8435-8D6CEB5B783A}" dt="2023-03-06T19:04:11.670" v="5750" actId="20577"/>
          <ac:spMkLst>
            <pc:docMk/>
            <pc:sldMk cId="4257466663" sldId="287"/>
            <ac:spMk id="25" creationId="{1A08D7BA-E50E-5205-7E55-D9F0CD2CF08C}"/>
          </ac:spMkLst>
        </pc:spChg>
        <pc:spChg chg="add mod">
          <ac:chgData name="Al-Wahaibi, Saif" userId="9b4d22f5-4012-4ac3-8f0d-edc79b0fbd28" providerId="ADAL" clId="{FD3DA477-054A-4E33-8435-8D6CEB5B783A}" dt="2023-03-06T19:04:47.426" v="5757" actId="20577"/>
          <ac:spMkLst>
            <pc:docMk/>
            <pc:sldMk cId="4257466663" sldId="287"/>
            <ac:spMk id="26" creationId="{765C86A8-DDD9-49CE-B0F1-C086C1A2DA72}"/>
          </ac:spMkLst>
        </pc:spChg>
        <pc:spChg chg="add mod">
          <ac:chgData name="Al-Wahaibi, Saif" userId="9b4d22f5-4012-4ac3-8f0d-edc79b0fbd28" providerId="ADAL" clId="{FD3DA477-054A-4E33-8435-8D6CEB5B783A}" dt="2023-03-06T19:05:07.530" v="5760" actId="20577"/>
          <ac:spMkLst>
            <pc:docMk/>
            <pc:sldMk cId="4257466663" sldId="287"/>
            <ac:spMk id="27" creationId="{4E7EAE12-88CF-9030-8347-E8A4A6C41977}"/>
          </ac:spMkLst>
        </pc:spChg>
        <pc:spChg chg="del">
          <ac:chgData name="Al-Wahaibi, Saif" userId="9b4d22f5-4012-4ac3-8f0d-edc79b0fbd28" providerId="ADAL" clId="{FD3DA477-054A-4E33-8435-8D6CEB5B783A}" dt="2023-03-06T18:57:22.702" v="5679" actId="478"/>
          <ac:spMkLst>
            <pc:docMk/>
            <pc:sldMk cId="4257466663" sldId="287"/>
            <ac:spMk id="60" creationId="{F9BB10C9-38AC-352A-88B3-F762F4D161DF}"/>
          </ac:spMkLst>
        </pc:spChg>
        <pc:spChg chg="mod">
          <ac:chgData name="Al-Wahaibi, Saif" userId="9b4d22f5-4012-4ac3-8f0d-edc79b0fbd28" providerId="ADAL" clId="{FD3DA477-054A-4E33-8435-8D6CEB5B783A}" dt="2023-03-06T18:58:00.194" v="5683" actId="1076"/>
          <ac:spMkLst>
            <pc:docMk/>
            <pc:sldMk cId="4257466663" sldId="287"/>
            <ac:spMk id="77" creationId="{2EE9FE92-40F1-F5E5-01F4-0418C5E8FF57}"/>
          </ac:spMkLst>
        </pc:spChg>
        <pc:spChg chg="del">
          <ac:chgData name="Al-Wahaibi, Saif" userId="9b4d22f5-4012-4ac3-8f0d-edc79b0fbd28" providerId="ADAL" clId="{FD3DA477-054A-4E33-8435-8D6CEB5B783A}" dt="2023-03-06T18:57:21.051" v="5678" actId="478"/>
          <ac:spMkLst>
            <pc:docMk/>
            <pc:sldMk cId="4257466663" sldId="287"/>
            <ac:spMk id="103" creationId="{97CEC4C1-A09D-508F-19E1-5E060ECEEF9C}"/>
          </ac:spMkLst>
        </pc:spChg>
        <pc:spChg chg="add del mod ord">
          <ac:chgData name="Al-Wahaibi, Saif" userId="9b4d22f5-4012-4ac3-8f0d-edc79b0fbd28" providerId="ADAL" clId="{FD3DA477-054A-4E33-8435-8D6CEB5B783A}" dt="2023-03-06T18:59:20.059" v="5686" actId="167"/>
          <ac:spMkLst>
            <pc:docMk/>
            <pc:sldMk cId="4257466663" sldId="287"/>
            <ac:spMk id="106" creationId="{36875384-9FE6-29DB-3322-AFA8A5AEE373}"/>
          </ac:spMkLst>
        </pc:spChg>
        <pc:spChg chg="add del mod ord">
          <ac:chgData name="Al-Wahaibi, Saif" userId="9b4d22f5-4012-4ac3-8f0d-edc79b0fbd28" providerId="ADAL" clId="{FD3DA477-054A-4E33-8435-8D6CEB5B783A}" dt="2023-03-06T18:59:20.059" v="5686" actId="167"/>
          <ac:spMkLst>
            <pc:docMk/>
            <pc:sldMk cId="4257466663" sldId="287"/>
            <ac:spMk id="107" creationId="{045B2A19-8761-3C54-013F-8176FC29F8DF}"/>
          </ac:spMkLst>
        </pc:spChg>
        <pc:spChg chg="del mod">
          <ac:chgData name="Al-Wahaibi, Saif" userId="9b4d22f5-4012-4ac3-8f0d-edc79b0fbd28" providerId="ADAL" clId="{FD3DA477-054A-4E33-8435-8D6CEB5B783A}" dt="2023-03-06T19:00:20.348" v="5693" actId="478"/>
          <ac:spMkLst>
            <pc:docMk/>
            <pc:sldMk cId="4257466663" sldId="287"/>
            <ac:spMk id="108" creationId="{90B3332D-FF90-A0D6-6B40-429A87E37019}"/>
          </ac:spMkLst>
        </pc:spChg>
        <pc:spChg chg="del mod">
          <ac:chgData name="Al-Wahaibi, Saif" userId="9b4d22f5-4012-4ac3-8f0d-edc79b0fbd28" providerId="ADAL" clId="{FD3DA477-054A-4E33-8435-8D6CEB5B783A}" dt="2023-03-06T19:00:36.922" v="5697" actId="478"/>
          <ac:spMkLst>
            <pc:docMk/>
            <pc:sldMk cId="4257466663" sldId="287"/>
            <ac:spMk id="109" creationId="{DC67C70D-C811-49BA-2846-2ECB51CF1EC2}"/>
          </ac:spMkLst>
        </pc:spChg>
        <pc:spChg chg="mod">
          <ac:chgData name="Al-Wahaibi, Saif" userId="9b4d22f5-4012-4ac3-8f0d-edc79b0fbd28" providerId="ADAL" clId="{FD3DA477-054A-4E33-8435-8D6CEB5B783A}" dt="2023-03-06T19:01:43.595" v="5729" actId="1037"/>
          <ac:spMkLst>
            <pc:docMk/>
            <pc:sldMk cId="4257466663" sldId="287"/>
            <ac:spMk id="110" creationId="{1DBA51AD-3731-22CB-57F0-CA3066718B41}"/>
          </ac:spMkLst>
        </pc:spChg>
        <pc:spChg chg="mod">
          <ac:chgData name="Al-Wahaibi, Saif" userId="9b4d22f5-4012-4ac3-8f0d-edc79b0fbd28" providerId="ADAL" clId="{FD3DA477-054A-4E33-8435-8D6CEB5B783A}" dt="2023-03-09T23:59:41.635" v="7884" actId="1076"/>
          <ac:spMkLst>
            <pc:docMk/>
            <pc:sldMk cId="4257466663" sldId="287"/>
            <ac:spMk id="125" creationId="{5E7464A1-C270-F69B-72C6-C485F5040F50}"/>
          </ac:spMkLst>
        </pc:spChg>
        <pc:spChg chg="mod">
          <ac:chgData name="Al-Wahaibi, Saif" userId="9b4d22f5-4012-4ac3-8f0d-edc79b0fbd28" providerId="ADAL" clId="{FD3DA477-054A-4E33-8435-8D6CEB5B783A}" dt="2023-03-06T18:57:45.532" v="5682" actId="1076"/>
          <ac:spMkLst>
            <pc:docMk/>
            <pc:sldMk cId="4257466663" sldId="287"/>
            <ac:spMk id="138" creationId="{21797B0E-5CA1-1206-6B89-B88142E97814}"/>
          </ac:spMkLst>
        </pc:spChg>
        <pc:spChg chg="del mod">
          <ac:chgData name="Al-Wahaibi, Saif" userId="9b4d22f5-4012-4ac3-8f0d-edc79b0fbd28" providerId="ADAL" clId="{FD3DA477-054A-4E33-8435-8D6CEB5B783A}" dt="2023-03-09T23:59:49.932" v="7885" actId="478"/>
          <ac:spMkLst>
            <pc:docMk/>
            <pc:sldMk cId="4257466663" sldId="287"/>
            <ac:spMk id="139" creationId="{BB486ED4-ADC9-12F8-0A06-EB079BBB2AAC}"/>
          </ac:spMkLst>
        </pc:spChg>
        <pc:spChg chg="del mod">
          <ac:chgData name="Al-Wahaibi, Saif" userId="9b4d22f5-4012-4ac3-8f0d-edc79b0fbd28" providerId="ADAL" clId="{FD3DA477-054A-4E33-8435-8D6CEB5B783A}" dt="2023-03-06T19:03:57.934" v="5747" actId="478"/>
          <ac:spMkLst>
            <pc:docMk/>
            <pc:sldMk cId="4257466663" sldId="287"/>
            <ac:spMk id="142" creationId="{10AD2F4A-4A55-C912-74F2-247167F09189}"/>
          </ac:spMkLst>
        </pc:spChg>
        <pc:spChg chg="mod">
          <ac:chgData name="Al-Wahaibi, Saif" userId="9b4d22f5-4012-4ac3-8f0d-edc79b0fbd28" providerId="ADAL" clId="{FD3DA477-054A-4E33-8435-8D6CEB5B783A}" dt="2023-03-10T00:06:09.599" v="7923" actId="20577"/>
          <ac:spMkLst>
            <pc:docMk/>
            <pc:sldMk cId="4257466663" sldId="287"/>
            <ac:spMk id="143" creationId="{B06C9DA7-AEC0-40FF-B9B1-23C63D636D97}"/>
          </ac:spMkLst>
        </pc:spChg>
        <pc:cxnChg chg="mod">
          <ac:chgData name="Al-Wahaibi, Saif" userId="9b4d22f5-4012-4ac3-8f0d-edc79b0fbd28" providerId="ADAL" clId="{FD3DA477-054A-4E33-8435-8D6CEB5B783A}" dt="2023-03-06T18:59:25.552" v="5687" actId="478"/>
          <ac:cxnSpMkLst>
            <pc:docMk/>
            <pc:sldMk cId="4257466663" sldId="287"/>
            <ac:cxnSpMk id="10" creationId="{233ADB6E-3D7D-3FAC-3424-54191ACF2E68}"/>
          </ac:cxnSpMkLst>
        </pc:cxnChg>
        <pc:cxnChg chg="add mod">
          <ac:chgData name="Al-Wahaibi, Saif" userId="9b4d22f5-4012-4ac3-8f0d-edc79b0fbd28" providerId="ADAL" clId="{FD3DA477-054A-4E33-8435-8D6CEB5B783A}" dt="2023-03-06T19:00:15.676" v="5692" actId="1076"/>
          <ac:cxnSpMkLst>
            <pc:docMk/>
            <pc:sldMk cId="4257466663" sldId="287"/>
            <ac:cxnSpMk id="12" creationId="{1F806A5C-6394-6F23-EDB5-3B7E695C848E}"/>
          </ac:cxnSpMkLst>
        </pc:cxnChg>
        <pc:cxnChg chg="add mod">
          <ac:chgData name="Al-Wahaibi, Saif" userId="9b4d22f5-4012-4ac3-8f0d-edc79b0fbd28" providerId="ADAL" clId="{FD3DA477-054A-4E33-8435-8D6CEB5B783A}" dt="2023-03-06T19:00:15.676" v="5692" actId="1076"/>
          <ac:cxnSpMkLst>
            <pc:docMk/>
            <pc:sldMk cId="4257466663" sldId="287"/>
            <ac:cxnSpMk id="13" creationId="{5CFDEBD9-3888-1197-5F6D-B8B55F10942B}"/>
          </ac:cxnSpMkLst>
        </pc:cxnChg>
        <pc:cxnChg chg="mod">
          <ac:chgData name="Al-Wahaibi, Saif" userId="9b4d22f5-4012-4ac3-8f0d-edc79b0fbd28" providerId="ADAL" clId="{FD3DA477-054A-4E33-8435-8D6CEB5B783A}" dt="2023-03-06T18:59:25.552" v="5687" actId="478"/>
          <ac:cxnSpMkLst>
            <pc:docMk/>
            <pc:sldMk cId="4257466663" sldId="287"/>
            <ac:cxnSpMk id="16" creationId="{3F96BD3F-E943-5CC6-89B4-C7F6755154B6}"/>
          </ac:cxnSpMkLst>
        </pc:cxnChg>
        <pc:cxnChg chg="mod">
          <ac:chgData name="Al-Wahaibi, Saif" userId="9b4d22f5-4012-4ac3-8f0d-edc79b0fbd28" providerId="ADAL" clId="{FD3DA477-054A-4E33-8435-8D6CEB5B783A}" dt="2023-03-06T19:01:43.595" v="5729" actId="1037"/>
          <ac:cxnSpMkLst>
            <pc:docMk/>
            <pc:sldMk cId="4257466663" sldId="287"/>
            <ac:cxnSpMk id="97" creationId="{258B988B-E5DE-0075-33AE-DF55784EA925}"/>
          </ac:cxnSpMkLst>
        </pc:cxnChg>
        <pc:cxnChg chg="mod">
          <ac:chgData name="Al-Wahaibi, Saif" userId="9b4d22f5-4012-4ac3-8f0d-edc79b0fbd28" providerId="ADAL" clId="{FD3DA477-054A-4E33-8435-8D6CEB5B783A}" dt="2023-03-06T19:01:43.595" v="5729" actId="1037"/>
          <ac:cxnSpMkLst>
            <pc:docMk/>
            <pc:sldMk cId="4257466663" sldId="287"/>
            <ac:cxnSpMk id="98" creationId="{D80F5502-9B21-D4C9-64B2-957AB3DAABE6}"/>
          </ac:cxnSpMkLst>
        </pc:cxnChg>
      </pc:sldChg>
      <pc:sldChg chg="addSp delSp modSp mod">
        <pc:chgData name="Al-Wahaibi, Saif" userId="9b4d22f5-4012-4ac3-8f0d-edc79b0fbd28" providerId="ADAL" clId="{FD3DA477-054A-4E33-8435-8D6CEB5B783A}" dt="2023-03-07T19:33:04.238" v="6070" actId="20577"/>
        <pc:sldMkLst>
          <pc:docMk/>
          <pc:sldMk cId="2539927412" sldId="288"/>
        </pc:sldMkLst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2" creationId="{A10326F8-6397-2D90-8107-6F4FDFC6FDD5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3" creationId="{023AAF34-1FA2-81BC-0857-D1A7B3F36F3E}"/>
          </ac:spMkLst>
        </pc:spChg>
        <pc:spChg chg="mod">
          <ac:chgData name="Al-Wahaibi, Saif" userId="9b4d22f5-4012-4ac3-8f0d-edc79b0fbd28" providerId="ADAL" clId="{FD3DA477-054A-4E33-8435-8D6CEB5B783A}" dt="2023-03-07T19:02:25.574" v="5821" actId="20577"/>
          <ac:spMkLst>
            <pc:docMk/>
            <pc:sldMk cId="2539927412" sldId="288"/>
            <ac:spMk id="4" creationId="{20F51B87-D08B-463F-637E-F9DE207C8CF6}"/>
          </ac:spMkLst>
        </pc:spChg>
        <pc:spChg chg="add mod">
          <ac:chgData name="Al-Wahaibi, Saif" userId="9b4d22f5-4012-4ac3-8f0d-edc79b0fbd28" providerId="ADAL" clId="{FD3DA477-054A-4E33-8435-8D6CEB5B783A}" dt="2023-03-07T19:33:04.238" v="6070" actId="20577"/>
          <ac:spMkLst>
            <pc:docMk/>
            <pc:sldMk cId="2539927412" sldId="288"/>
            <ac:spMk id="5" creationId="{329C693E-B4F5-91AD-4A68-56F2322008F7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7" creationId="{13DD2163-9089-13F7-FD4F-9196A8CC7FBC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8" creationId="{A7433682-E1F3-1A0B-6071-54E5FBD3AF49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9" creationId="{70574848-5632-A3D5-1232-1A5DC22C4789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1" creationId="{62E61D45-03AD-00DA-4D40-FF9C933C1C0B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5" creationId="{21805D07-74A3-7131-BDA9-3ED929ABF5B2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23" creationId="{37479A7D-105B-246E-B03B-1D18F71CB2E9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24" creationId="{B3C4DB99-069D-9A36-68C8-C1933D15616B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25" creationId="{1A08D7BA-E50E-5205-7E55-D9F0CD2CF08C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26" creationId="{765C86A8-DDD9-49CE-B0F1-C086C1A2DA72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27" creationId="{4E7EAE12-88CF-9030-8347-E8A4A6C41977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77" creationId="{2EE9FE92-40F1-F5E5-01F4-0418C5E8FF57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06" creationId="{36875384-9FE6-29DB-3322-AFA8A5AEE373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07" creationId="{045B2A19-8761-3C54-013F-8176FC29F8DF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10" creationId="{1DBA51AD-3731-22CB-57F0-CA3066718B41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25" creationId="{5E7464A1-C270-F69B-72C6-C485F5040F50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38" creationId="{21797B0E-5CA1-1206-6B89-B88142E97814}"/>
          </ac:spMkLst>
        </pc:spChg>
        <pc:spChg chg="del">
          <ac:chgData name="Al-Wahaibi, Saif" userId="9b4d22f5-4012-4ac3-8f0d-edc79b0fbd28" providerId="ADAL" clId="{FD3DA477-054A-4E33-8435-8D6CEB5B783A}" dt="2023-03-07T18:19:01.046" v="5796" actId="478"/>
          <ac:spMkLst>
            <pc:docMk/>
            <pc:sldMk cId="2539927412" sldId="288"/>
            <ac:spMk id="139" creationId="{BB486ED4-ADC9-12F8-0A06-EB079BBB2AAC}"/>
          </ac:spMkLst>
        </pc:spChg>
        <pc:spChg chg="del">
          <ac:chgData name="Al-Wahaibi, Saif" userId="9b4d22f5-4012-4ac3-8f0d-edc79b0fbd28" providerId="ADAL" clId="{FD3DA477-054A-4E33-8435-8D6CEB5B783A}" dt="2023-03-07T18:19:19.824" v="5797" actId="478"/>
          <ac:spMkLst>
            <pc:docMk/>
            <pc:sldMk cId="2539927412" sldId="288"/>
            <ac:spMk id="143" creationId="{B06C9DA7-AEC0-40FF-B9B1-23C63D636D97}"/>
          </ac:spMkLst>
        </pc:spChg>
        <pc:cxnChg chg="del mod">
          <ac:chgData name="Al-Wahaibi, Saif" userId="9b4d22f5-4012-4ac3-8f0d-edc79b0fbd28" providerId="ADAL" clId="{FD3DA477-054A-4E33-8435-8D6CEB5B783A}" dt="2023-03-07T18:19:01.046" v="5796" actId="478"/>
          <ac:cxnSpMkLst>
            <pc:docMk/>
            <pc:sldMk cId="2539927412" sldId="288"/>
            <ac:cxnSpMk id="10" creationId="{233ADB6E-3D7D-3FAC-3424-54191ACF2E68}"/>
          </ac:cxnSpMkLst>
        </pc:cxnChg>
        <pc:cxnChg chg="del mod">
          <ac:chgData name="Al-Wahaibi, Saif" userId="9b4d22f5-4012-4ac3-8f0d-edc79b0fbd28" providerId="ADAL" clId="{FD3DA477-054A-4E33-8435-8D6CEB5B783A}" dt="2023-03-07T18:19:01.046" v="5796" actId="478"/>
          <ac:cxnSpMkLst>
            <pc:docMk/>
            <pc:sldMk cId="2539927412" sldId="288"/>
            <ac:cxnSpMk id="12" creationId="{1F806A5C-6394-6F23-EDB5-3B7E695C848E}"/>
          </ac:cxnSpMkLst>
        </pc:cxnChg>
        <pc:cxnChg chg="del mod">
          <ac:chgData name="Al-Wahaibi, Saif" userId="9b4d22f5-4012-4ac3-8f0d-edc79b0fbd28" providerId="ADAL" clId="{FD3DA477-054A-4E33-8435-8D6CEB5B783A}" dt="2023-03-07T18:19:01.046" v="5796" actId="478"/>
          <ac:cxnSpMkLst>
            <pc:docMk/>
            <pc:sldMk cId="2539927412" sldId="288"/>
            <ac:cxnSpMk id="13" creationId="{5CFDEBD9-3888-1197-5F6D-B8B55F10942B}"/>
          </ac:cxnSpMkLst>
        </pc:cxnChg>
        <pc:cxnChg chg="del mod">
          <ac:chgData name="Al-Wahaibi, Saif" userId="9b4d22f5-4012-4ac3-8f0d-edc79b0fbd28" providerId="ADAL" clId="{FD3DA477-054A-4E33-8435-8D6CEB5B783A}" dt="2023-03-07T18:19:01.046" v="5796" actId="478"/>
          <ac:cxnSpMkLst>
            <pc:docMk/>
            <pc:sldMk cId="2539927412" sldId="288"/>
            <ac:cxnSpMk id="16" creationId="{3F96BD3F-E943-5CC6-89B4-C7F6755154B6}"/>
          </ac:cxnSpMkLst>
        </pc:cxnChg>
        <pc:cxnChg chg="del mod">
          <ac:chgData name="Al-Wahaibi, Saif" userId="9b4d22f5-4012-4ac3-8f0d-edc79b0fbd28" providerId="ADAL" clId="{FD3DA477-054A-4E33-8435-8D6CEB5B783A}" dt="2023-03-07T18:19:01.046" v="5796" actId="478"/>
          <ac:cxnSpMkLst>
            <pc:docMk/>
            <pc:sldMk cId="2539927412" sldId="288"/>
            <ac:cxnSpMk id="97" creationId="{258B988B-E5DE-0075-33AE-DF55784EA925}"/>
          </ac:cxnSpMkLst>
        </pc:cxnChg>
        <pc:cxnChg chg="del mod">
          <ac:chgData name="Al-Wahaibi, Saif" userId="9b4d22f5-4012-4ac3-8f0d-edc79b0fbd28" providerId="ADAL" clId="{FD3DA477-054A-4E33-8435-8D6CEB5B783A}" dt="2023-03-07T18:19:01.046" v="5796" actId="478"/>
          <ac:cxnSpMkLst>
            <pc:docMk/>
            <pc:sldMk cId="2539927412" sldId="288"/>
            <ac:cxnSpMk id="98" creationId="{D80F5502-9B21-D4C9-64B2-957AB3DAABE6}"/>
          </ac:cxnSpMkLst>
        </pc:cxnChg>
      </pc:sldChg>
      <pc:sldChg chg="modSp mod">
        <pc:chgData name="Al-Wahaibi, Saif" userId="9b4d22f5-4012-4ac3-8f0d-edc79b0fbd28" providerId="ADAL" clId="{FD3DA477-054A-4E33-8435-8D6CEB5B783A}" dt="2023-03-10T17:51:08.455" v="8100" actId="20577"/>
        <pc:sldMkLst>
          <pc:docMk/>
          <pc:sldMk cId="229999474" sldId="289"/>
        </pc:sldMkLst>
        <pc:spChg chg="mod">
          <ac:chgData name="Al-Wahaibi, Saif" userId="9b4d22f5-4012-4ac3-8f0d-edc79b0fbd28" providerId="ADAL" clId="{FD3DA477-054A-4E33-8435-8D6CEB5B783A}" dt="2023-03-07T19:18:14.844" v="5986" actId="20577"/>
          <ac:spMkLst>
            <pc:docMk/>
            <pc:sldMk cId="229999474" sldId="289"/>
            <ac:spMk id="4" creationId="{20F51B87-D08B-463F-637E-F9DE207C8CF6}"/>
          </ac:spMkLst>
        </pc:spChg>
        <pc:spChg chg="mod">
          <ac:chgData name="Al-Wahaibi, Saif" userId="9b4d22f5-4012-4ac3-8f0d-edc79b0fbd28" providerId="ADAL" clId="{FD3DA477-054A-4E33-8435-8D6CEB5B783A}" dt="2023-03-10T17:51:08.455" v="8100" actId="20577"/>
          <ac:spMkLst>
            <pc:docMk/>
            <pc:sldMk cId="229999474" sldId="289"/>
            <ac:spMk id="5" creationId="{329C693E-B4F5-91AD-4A68-56F2322008F7}"/>
          </ac:spMkLst>
        </pc:spChg>
      </pc:sldChg>
      <pc:sldChg chg="modSp del mod">
        <pc:chgData name="Al-Wahaibi, Saif" userId="9b4d22f5-4012-4ac3-8f0d-edc79b0fbd28" providerId="ADAL" clId="{FD3DA477-054A-4E33-8435-8D6CEB5B783A}" dt="2023-03-10T00:28:24.131" v="8004" actId="2696"/>
        <pc:sldMkLst>
          <pc:docMk/>
          <pc:sldMk cId="1530574249" sldId="290"/>
        </pc:sldMkLst>
        <pc:spChg chg="mod">
          <ac:chgData name="Al-Wahaibi, Saif" userId="9b4d22f5-4012-4ac3-8f0d-edc79b0fbd28" providerId="ADAL" clId="{FD3DA477-054A-4E33-8435-8D6CEB5B783A}" dt="2023-03-07T19:36:04.630" v="6081" actId="20577"/>
          <ac:spMkLst>
            <pc:docMk/>
            <pc:sldMk cId="1530574249" sldId="290"/>
            <ac:spMk id="4" creationId="{20F51B87-D08B-463F-637E-F9DE207C8CF6}"/>
          </ac:spMkLst>
        </pc:spChg>
        <pc:spChg chg="mod">
          <ac:chgData name="Al-Wahaibi, Saif" userId="9b4d22f5-4012-4ac3-8f0d-edc79b0fbd28" providerId="ADAL" clId="{FD3DA477-054A-4E33-8435-8D6CEB5B783A}" dt="2023-03-07T19:36:19.985" v="6082" actId="20577"/>
          <ac:spMkLst>
            <pc:docMk/>
            <pc:sldMk cId="1530574249" sldId="290"/>
            <ac:spMk id="22" creationId="{13E5E89F-AB91-540C-F738-20AF634C2607}"/>
          </ac:spMkLst>
        </pc:spChg>
        <pc:spChg chg="mod">
          <ac:chgData name="Al-Wahaibi, Saif" userId="9b4d22f5-4012-4ac3-8f0d-edc79b0fbd28" providerId="ADAL" clId="{FD3DA477-054A-4E33-8435-8D6CEB5B783A}" dt="2023-03-07T19:37:12.745" v="6086" actId="20577"/>
          <ac:spMkLst>
            <pc:docMk/>
            <pc:sldMk cId="1530574249" sldId="290"/>
            <ac:spMk id="24" creationId="{B3C4DB99-069D-9A36-68C8-C1933D15616B}"/>
          </ac:spMkLst>
        </pc:spChg>
        <pc:spChg chg="mod">
          <ac:chgData name="Al-Wahaibi, Saif" userId="9b4d22f5-4012-4ac3-8f0d-edc79b0fbd28" providerId="ADAL" clId="{FD3DA477-054A-4E33-8435-8D6CEB5B783A}" dt="2023-03-07T19:44:06.183" v="6166" actId="1037"/>
          <ac:spMkLst>
            <pc:docMk/>
            <pc:sldMk cId="1530574249" sldId="290"/>
            <ac:spMk id="60" creationId="{F9BB10C9-38AC-352A-88B3-F762F4D161DF}"/>
          </ac:spMkLst>
        </pc:spChg>
        <pc:spChg chg="mod">
          <ac:chgData name="Al-Wahaibi, Saif" userId="9b4d22f5-4012-4ac3-8f0d-edc79b0fbd28" providerId="ADAL" clId="{FD3DA477-054A-4E33-8435-8D6CEB5B783A}" dt="2023-03-07T19:37:06.496" v="6085"/>
          <ac:spMkLst>
            <pc:docMk/>
            <pc:sldMk cId="1530574249" sldId="290"/>
            <ac:spMk id="77" creationId="{2EE9FE92-40F1-F5E5-01F4-0418C5E8FF57}"/>
          </ac:spMkLst>
        </pc:spChg>
        <pc:spChg chg="mod">
          <ac:chgData name="Al-Wahaibi, Saif" userId="9b4d22f5-4012-4ac3-8f0d-edc79b0fbd28" providerId="ADAL" clId="{FD3DA477-054A-4E33-8435-8D6CEB5B783A}" dt="2023-03-07T19:39:13.067" v="6097" actId="20577"/>
          <ac:spMkLst>
            <pc:docMk/>
            <pc:sldMk cId="1530574249" sldId="290"/>
            <ac:spMk id="103" creationId="{97CEC4C1-A09D-508F-19E1-5E060ECEEF9C}"/>
          </ac:spMkLst>
        </pc:spChg>
        <pc:spChg chg="mod">
          <ac:chgData name="Al-Wahaibi, Saif" userId="9b4d22f5-4012-4ac3-8f0d-edc79b0fbd28" providerId="ADAL" clId="{FD3DA477-054A-4E33-8435-8D6CEB5B783A}" dt="2023-03-07T19:38:18.246" v="6094" actId="20577"/>
          <ac:spMkLst>
            <pc:docMk/>
            <pc:sldMk cId="1530574249" sldId="290"/>
            <ac:spMk id="125" creationId="{5E7464A1-C270-F69B-72C6-C485F5040F50}"/>
          </ac:spMkLst>
        </pc:spChg>
        <pc:spChg chg="mod">
          <ac:chgData name="Al-Wahaibi, Saif" userId="9b4d22f5-4012-4ac3-8f0d-edc79b0fbd28" providerId="ADAL" clId="{FD3DA477-054A-4E33-8435-8D6CEB5B783A}" dt="2023-03-07T19:38:41.678" v="6095" actId="20577"/>
          <ac:spMkLst>
            <pc:docMk/>
            <pc:sldMk cId="1530574249" sldId="290"/>
            <ac:spMk id="138" creationId="{21797B0E-5CA1-1206-6B89-B88142E97814}"/>
          </ac:spMkLst>
        </pc:spChg>
        <pc:spChg chg="mod">
          <ac:chgData name="Al-Wahaibi, Saif" userId="9b4d22f5-4012-4ac3-8f0d-edc79b0fbd28" providerId="ADAL" clId="{FD3DA477-054A-4E33-8435-8D6CEB5B783A}" dt="2023-03-07T19:42:44.764" v="6124" actId="20577"/>
          <ac:spMkLst>
            <pc:docMk/>
            <pc:sldMk cId="1530574249" sldId="290"/>
            <ac:spMk id="143" creationId="{B06C9DA7-AEC0-40FF-B9B1-23C63D636D97}"/>
          </ac:spMkLst>
        </pc:spChg>
      </pc:sldChg>
      <pc:sldChg chg="modSp del mod">
        <pc:chgData name="Al-Wahaibi, Saif" userId="9b4d22f5-4012-4ac3-8f0d-edc79b0fbd28" providerId="ADAL" clId="{FD3DA477-054A-4E33-8435-8D6CEB5B783A}" dt="2023-03-10T00:43:52.207" v="8043" actId="47"/>
        <pc:sldMkLst>
          <pc:docMk/>
          <pc:sldMk cId="4236098753" sldId="291"/>
        </pc:sldMkLst>
        <pc:spChg chg="mod">
          <ac:chgData name="Al-Wahaibi, Saif" userId="9b4d22f5-4012-4ac3-8f0d-edc79b0fbd28" providerId="ADAL" clId="{FD3DA477-054A-4E33-8435-8D6CEB5B783A}" dt="2023-03-07T19:47:34.964" v="6167"/>
          <ac:spMkLst>
            <pc:docMk/>
            <pc:sldMk cId="4236098753" sldId="291"/>
            <ac:spMk id="4" creationId="{20F51B87-D08B-463F-637E-F9DE207C8CF6}"/>
          </ac:spMkLst>
        </pc:spChg>
        <pc:spChg chg="mod">
          <ac:chgData name="Al-Wahaibi, Saif" userId="9b4d22f5-4012-4ac3-8f0d-edc79b0fbd28" providerId="ADAL" clId="{FD3DA477-054A-4E33-8435-8D6CEB5B783A}" dt="2023-03-07T19:48:10.182" v="6171"/>
          <ac:spMkLst>
            <pc:docMk/>
            <pc:sldMk cId="4236098753" sldId="291"/>
            <ac:spMk id="15" creationId="{21805D07-74A3-7131-BDA9-3ED929ABF5B2}"/>
          </ac:spMkLst>
        </pc:spChg>
        <pc:spChg chg="mod">
          <ac:chgData name="Al-Wahaibi, Saif" userId="9b4d22f5-4012-4ac3-8f0d-edc79b0fbd28" providerId="ADAL" clId="{FD3DA477-054A-4E33-8435-8D6CEB5B783A}" dt="2023-03-07T19:48:15.350" v="6172" actId="20577"/>
          <ac:spMkLst>
            <pc:docMk/>
            <pc:sldMk cId="4236098753" sldId="291"/>
            <ac:spMk id="24" creationId="{B3C4DB99-069D-9A36-68C8-C1933D15616B}"/>
          </ac:spMkLst>
        </pc:spChg>
        <pc:spChg chg="mod">
          <ac:chgData name="Al-Wahaibi, Saif" userId="9b4d22f5-4012-4ac3-8f0d-edc79b0fbd28" providerId="ADAL" clId="{FD3DA477-054A-4E33-8435-8D6CEB5B783A}" dt="2023-03-07T19:48:06.966" v="6170"/>
          <ac:spMkLst>
            <pc:docMk/>
            <pc:sldMk cId="4236098753" sldId="291"/>
            <ac:spMk id="77" creationId="{2EE9FE92-40F1-F5E5-01F4-0418C5E8FF57}"/>
          </ac:spMkLst>
        </pc:spChg>
        <pc:spChg chg="mod">
          <ac:chgData name="Al-Wahaibi, Saif" userId="9b4d22f5-4012-4ac3-8f0d-edc79b0fbd28" providerId="ADAL" clId="{FD3DA477-054A-4E33-8435-8D6CEB5B783A}" dt="2023-03-07T19:47:43.960" v="6168" actId="20577"/>
          <ac:spMkLst>
            <pc:docMk/>
            <pc:sldMk cId="4236098753" sldId="291"/>
            <ac:spMk id="125" creationId="{5E7464A1-C270-F69B-72C6-C485F5040F50}"/>
          </ac:spMkLst>
        </pc:spChg>
        <pc:spChg chg="mod">
          <ac:chgData name="Al-Wahaibi, Saif" userId="9b4d22f5-4012-4ac3-8f0d-edc79b0fbd28" providerId="ADAL" clId="{FD3DA477-054A-4E33-8435-8D6CEB5B783A}" dt="2023-03-07T19:47:53.583" v="6169" actId="20577"/>
          <ac:spMkLst>
            <pc:docMk/>
            <pc:sldMk cId="4236098753" sldId="291"/>
            <ac:spMk id="138" creationId="{21797B0E-5CA1-1206-6B89-B88142E97814}"/>
          </ac:spMkLst>
        </pc:spChg>
        <pc:spChg chg="mod">
          <ac:chgData name="Al-Wahaibi, Saif" userId="9b4d22f5-4012-4ac3-8f0d-edc79b0fbd28" providerId="ADAL" clId="{FD3DA477-054A-4E33-8435-8D6CEB5B783A}" dt="2023-03-07T19:50:48.257" v="6183" actId="20577"/>
          <ac:spMkLst>
            <pc:docMk/>
            <pc:sldMk cId="4236098753" sldId="291"/>
            <ac:spMk id="143" creationId="{B06C9DA7-AEC0-40FF-B9B1-23C63D636D97}"/>
          </ac:spMkLst>
        </pc:spChg>
      </pc:sldChg>
      <pc:sldChg chg="addSp delSp modSp mod">
        <pc:chgData name="Al-Wahaibi, Saif" userId="9b4d22f5-4012-4ac3-8f0d-edc79b0fbd28" providerId="ADAL" clId="{FD3DA477-054A-4E33-8435-8D6CEB5B783A}" dt="2023-03-11T00:20:53.201" v="9392"/>
        <pc:sldMkLst>
          <pc:docMk/>
          <pc:sldMk cId="3662596474" sldId="292"/>
        </pc:sldMkLst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2" creationId="{A10326F8-6397-2D90-8107-6F4FDFC6FDD5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3" creationId="{023AAF34-1FA2-81BC-0857-D1A7B3F36F3E}"/>
          </ac:spMkLst>
        </pc:spChg>
        <pc:spChg chg="add del mod">
          <ac:chgData name="Al-Wahaibi, Saif" userId="9b4d22f5-4012-4ac3-8f0d-edc79b0fbd28" providerId="ADAL" clId="{FD3DA477-054A-4E33-8435-8D6CEB5B783A}" dt="2023-03-11T00:20:52.356" v="9391" actId="478"/>
          <ac:spMkLst>
            <pc:docMk/>
            <pc:sldMk cId="3662596474" sldId="292"/>
            <ac:spMk id="3" creationId="{2C253D22-7DAA-7BC2-078D-1A4C49B90F08}"/>
          </ac:spMkLst>
        </pc:spChg>
        <pc:spChg chg="del mod">
          <ac:chgData name="Al-Wahaibi, Saif" userId="9b4d22f5-4012-4ac3-8f0d-edc79b0fbd28" providerId="ADAL" clId="{FD3DA477-054A-4E33-8435-8D6CEB5B783A}" dt="2023-03-11T00:20:50.525" v="9390" actId="478"/>
          <ac:spMkLst>
            <pc:docMk/>
            <pc:sldMk cId="3662596474" sldId="292"/>
            <ac:spMk id="4" creationId="{20F51B87-D08B-463F-637E-F9DE207C8CF6}"/>
          </ac:spMkLst>
        </pc:spChg>
        <pc:spChg chg="add mod">
          <ac:chgData name="Al-Wahaibi, Saif" userId="9b4d22f5-4012-4ac3-8f0d-edc79b0fbd28" providerId="ADAL" clId="{FD3DA477-054A-4E33-8435-8D6CEB5B783A}" dt="2023-03-10T17:54:59.563" v="8113" actId="20577"/>
          <ac:spMkLst>
            <pc:docMk/>
            <pc:sldMk cId="3662596474" sldId="292"/>
            <ac:spMk id="5" creationId="{FFCDE96F-3736-E7D9-782A-4BA6E159F0F3}"/>
          </ac:spMkLst>
        </pc:spChg>
        <pc:spChg chg="add mod">
          <ac:chgData name="Al-Wahaibi, Saif" userId="9b4d22f5-4012-4ac3-8f0d-edc79b0fbd28" providerId="ADAL" clId="{FD3DA477-054A-4E33-8435-8D6CEB5B783A}" dt="2023-03-11T00:20:53.201" v="9392"/>
          <ac:spMkLst>
            <pc:docMk/>
            <pc:sldMk cId="3662596474" sldId="292"/>
            <ac:spMk id="6" creationId="{0B1597A9-C6F4-1B79-A3FC-C5E672C04989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7" creationId="{13DD2163-9089-13F7-FD4F-9196A8CC7FBC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8" creationId="{A7433682-E1F3-1A0B-6071-54E5FBD3AF49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9" creationId="{70574848-5632-A3D5-1232-1A5DC22C4789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1" creationId="{62E61D45-03AD-00DA-4D40-FF9C933C1C0B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5" creationId="{21805D07-74A3-7131-BDA9-3ED929ABF5B2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23" creationId="{37479A7D-105B-246E-B03B-1D18F71CB2E9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24" creationId="{B3C4DB99-069D-9A36-68C8-C1933D15616B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25" creationId="{1A08D7BA-E50E-5205-7E55-D9F0CD2CF08C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26" creationId="{765C86A8-DDD9-49CE-B0F1-C086C1A2DA72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27" creationId="{4E7EAE12-88CF-9030-8347-E8A4A6C41977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77" creationId="{2EE9FE92-40F1-F5E5-01F4-0418C5E8FF57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06" creationId="{36875384-9FE6-29DB-3322-AFA8A5AEE373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07" creationId="{045B2A19-8761-3C54-013F-8176FC29F8DF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10" creationId="{1DBA51AD-3731-22CB-57F0-CA3066718B41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25" creationId="{5E7464A1-C270-F69B-72C6-C485F5040F50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38" creationId="{21797B0E-5CA1-1206-6B89-B88142E97814}"/>
          </ac:spMkLst>
        </pc:spChg>
        <pc:spChg chg="del">
          <ac:chgData name="Al-Wahaibi, Saif" userId="9b4d22f5-4012-4ac3-8f0d-edc79b0fbd28" providerId="ADAL" clId="{FD3DA477-054A-4E33-8435-8D6CEB5B783A}" dt="2023-03-07T23:24:56.116" v="6204" actId="478"/>
          <ac:spMkLst>
            <pc:docMk/>
            <pc:sldMk cId="3662596474" sldId="292"/>
            <ac:spMk id="139" creationId="{BB486ED4-ADC9-12F8-0A06-EB079BBB2AAC}"/>
          </ac:spMkLst>
        </pc:spChg>
        <pc:spChg chg="del">
          <ac:chgData name="Al-Wahaibi, Saif" userId="9b4d22f5-4012-4ac3-8f0d-edc79b0fbd28" providerId="ADAL" clId="{FD3DA477-054A-4E33-8435-8D6CEB5B783A}" dt="2023-03-07T23:24:46.618" v="6203" actId="478"/>
          <ac:spMkLst>
            <pc:docMk/>
            <pc:sldMk cId="3662596474" sldId="292"/>
            <ac:spMk id="143" creationId="{B06C9DA7-AEC0-40FF-B9B1-23C63D636D97}"/>
          </ac:spMkLst>
        </pc:spChg>
        <pc:cxnChg chg="del mod">
          <ac:chgData name="Al-Wahaibi, Saif" userId="9b4d22f5-4012-4ac3-8f0d-edc79b0fbd28" providerId="ADAL" clId="{FD3DA477-054A-4E33-8435-8D6CEB5B783A}" dt="2023-03-07T23:24:56.116" v="6204" actId="478"/>
          <ac:cxnSpMkLst>
            <pc:docMk/>
            <pc:sldMk cId="3662596474" sldId="292"/>
            <ac:cxnSpMk id="10" creationId="{233ADB6E-3D7D-3FAC-3424-54191ACF2E68}"/>
          </ac:cxnSpMkLst>
        </pc:cxnChg>
        <pc:cxnChg chg="del mod">
          <ac:chgData name="Al-Wahaibi, Saif" userId="9b4d22f5-4012-4ac3-8f0d-edc79b0fbd28" providerId="ADAL" clId="{FD3DA477-054A-4E33-8435-8D6CEB5B783A}" dt="2023-03-07T23:24:56.116" v="6204" actId="478"/>
          <ac:cxnSpMkLst>
            <pc:docMk/>
            <pc:sldMk cId="3662596474" sldId="292"/>
            <ac:cxnSpMk id="12" creationId="{1F806A5C-6394-6F23-EDB5-3B7E695C848E}"/>
          </ac:cxnSpMkLst>
        </pc:cxnChg>
        <pc:cxnChg chg="del mod">
          <ac:chgData name="Al-Wahaibi, Saif" userId="9b4d22f5-4012-4ac3-8f0d-edc79b0fbd28" providerId="ADAL" clId="{FD3DA477-054A-4E33-8435-8D6CEB5B783A}" dt="2023-03-07T23:24:56.116" v="6204" actId="478"/>
          <ac:cxnSpMkLst>
            <pc:docMk/>
            <pc:sldMk cId="3662596474" sldId="292"/>
            <ac:cxnSpMk id="13" creationId="{5CFDEBD9-3888-1197-5F6D-B8B55F10942B}"/>
          </ac:cxnSpMkLst>
        </pc:cxnChg>
        <pc:cxnChg chg="del mod">
          <ac:chgData name="Al-Wahaibi, Saif" userId="9b4d22f5-4012-4ac3-8f0d-edc79b0fbd28" providerId="ADAL" clId="{FD3DA477-054A-4E33-8435-8D6CEB5B783A}" dt="2023-03-07T23:24:56.116" v="6204" actId="478"/>
          <ac:cxnSpMkLst>
            <pc:docMk/>
            <pc:sldMk cId="3662596474" sldId="292"/>
            <ac:cxnSpMk id="16" creationId="{3F96BD3F-E943-5CC6-89B4-C7F6755154B6}"/>
          </ac:cxnSpMkLst>
        </pc:cxnChg>
        <pc:cxnChg chg="del mod">
          <ac:chgData name="Al-Wahaibi, Saif" userId="9b4d22f5-4012-4ac3-8f0d-edc79b0fbd28" providerId="ADAL" clId="{FD3DA477-054A-4E33-8435-8D6CEB5B783A}" dt="2023-03-07T23:24:56.116" v="6204" actId="478"/>
          <ac:cxnSpMkLst>
            <pc:docMk/>
            <pc:sldMk cId="3662596474" sldId="292"/>
            <ac:cxnSpMk id="97" creationId="{258B988B-E5DE-0075-33AE-DF55784EA925}"/>
          </ac:cxnSpMkLst>
        </pc:cxnChg>
        <pc:cxnChg chg="del mod">
          <ac:chgData name="Al-Wahaibi, Saif" userId="9b4d22f5-4012-4ac3-8f0d-edc79b0fbd28" providerId="ADAL" clId="{FD3DA477-054A-4E33-8435-8D6CEB5B783A}" dt="2023-03-07T23:24:56.116" v="6204" actId="478"/>
          <ac:cxnSpMkLst>
            <pc:docMk/>
            <pc:sldMk cId="3662596474" sldId="292"/>
            <ac:cxnSpMk id="98" creationId="{D80F5502-9B21-D4C9-64B2-957AB3DAABE6}"/>
          </ac:cxnSpMkLst>
        </pc:cxnChg>
      </pc:sldChg>
      <pc:sldChg chg="modSp mod ord">
        <pc:chgData name="Al-Wahaibi, Saif" userId="9b4d22f5-4012-4ac3-8f0d-edc79b0fbd28" providerId="ADAL" clId="{FD3DA477-054A-4E33-8435-8D6CEB5B783A}" dt="2023-03-10T00:49:37.816" v="8048"/>
        <pc:sldMkLst>
          <pc:docMk/>
          <pc:sldMk cId="211391611" sldId="293"/>
        </pc:sldMkLst>
        <pc:spChg chg="mod">
          <ac:chgData name="Al-Wahaibi, Saif" userId="9b4d22f5-4012-4ac3-8f0d-edc79b0fbd28" providerId="ADAL" clId="{FD3DA477-054A-4E33-8435-8D6CEB5B783A}" dt="2023-03-10T00:49:37.816" v="8048"/>
          <ac:spMkLst>
            <pc:docMk/>
            <pc:sldMk cId="211391611" sldId="293"/>
            <ac:spMk id="5" creationId="{FFCDE96F-3736-E7D9-782A-4BA6E159F0F3}"/>
          </ac:spMkLst>
        </pc:spChg>
      </pc:sldChg>
      <pc:sldChg chg="new del">
        <pc:chgData name="Al-Wahaibi, Saif" userId="9b4d22f5-4012-4ac3-8f0d-edc79b0fbd28" providerId="ADAL" clId="{FD3DA477-054A-4E33-8435-8D6CEB5B783A}" dt="2023-03-07T23:57:05.339" v="6782" actId="47"/>
        <pc:sldMkLst>
          <pc:docMk/>
          <pc:sldMk cId="2576252535" sldId="293"/>
        </pc:sldMkLst>
      </pc:sldChg>
      <pc:sldChg chg="addSp delSp modSp mod">
        <pc:chgData name="Al-Wahaibi, Saif" userId="9b4d22f5-4012-4ac3-8f0d-edc79b0fbd28" providerId="ADAL" clId="{FD3DA477-054A-4E33-8435-8D6CEB5B783A}" dt="2023-03-09T19:33:31.051" v="7738" actId="1076"/>
        <pc:sldMkLst>
          <pc:docMk/>
          <pc:sldMk cId="3736532470" sldId="294"/>
        </pc:sldMkLst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2" creationId="{54C26496-E030-D148-4B3E-14B94FEAF720}"/>
          </ac:spMkLst>
        </pc:spChg>
        <pc:spChg chg="del">
          <ac:chgData name="Al-Wahaibi, Saif" userId="9b4d22f5-4012-4ac3-8f0d-edc79b0fbd28" providerId="ADAL" clId="{FD3DA477-054A-4E33-8435-8D6CEB5B783A}" dt="2023-03-09T18:05:42.992" v="7310" actId="478"/>
          <ac:spMkLst>
            <pc:docMk/>
            <pc:sldMk cId="3736532470" sldId="294"/>
            <ac:spMk id="3" creationId="{83ACAAB3-7D64-8F51-CC61-AFD31B4D81B2}"/>
          </ac:spMkLst>
        </pc:spChg>
        <pc:spChg chg="mod">
          <ac:chgData name="Al-Wahaibi, Saif" userId="9b4d22f5-4012-4ac3-8f0d-edc79b0fbd28" providerId="ADAL" clId="{FD3DA477-054A-4E33-8435-8D6CEB5B783A}" dt="2023-03-09T18:05:57.884" v="7320" actId="20577"/>
          <ac:spMkLst>
            <pc:docMk/>
            <pc:sldMk cId="3736532470" sldId="294"/>
            <ac:spMk id="4" creationId="{20F51B87-D08B-463F-637E-F9DE207C8CF6}"/>
          </ac:spMkLst>
        </pc:spChg>
        <pc:spChg chg="add del mod">
          <ac:chgData name="Al-Wahaibi, Saif" userId="9b4d22f5-4012-4ac3-8f0d-edc79b0fbd28" providerId="ADAL" clId="{FD3DA477-054A-4E33-8435-8D6CEB5B783A}" dt="2023-03-09T18:06:58.337" v="7324" actId="478"/>
          <ac:spMkLst>
            <pc:docMk/>
            <pc:sldMk cId="3736532470" sldId="294"/>
            <ac:spMk id="5" creationId="{CB79600D-AFFF-7C1C-7180-23F5091F6B75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7" creationId="{8912F8D3-2CC5-6AC1-7BFF-73D8F8860926}"/>
          </ac:spMkLst>
        </pc:spChg>
        <pc:spChg chg="add del mod">
          <ac:chgData name="Al-Wahaibi, Saif" userId="9b4d22f5-4012-4ac3-8f0d-edc79b0fbd28" providerId="ADAL" clId="{FD3DA477-054A-4E33-8435-8D6CEB5B783A}" dt="2023-03-09T18:07:19.519" v="7325" actId="478"/>
          <ac:spMkLst>
            <pc:docMk/>
            <pc:sldMk cId="3736532470" sldId="294"/>
            <ac:spMk id="8" creationId="{47B0143C-7797-A8A4-408A-223847BB5C17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0" creationId="{2A41CCAB-F8AC-5E41-733C-B3420C3D8C4B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1" creationId="{AEC73933-0970-F5ED-4FC4-DFAF3EDC5262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" creationId="{D84C9FE7-ECA3-14A3-FA20-70850ED99142}"/>
          </ac:spMkLst>
        </pc:spChg>
        <pc:spChg chg="add del mod">
          <ac:chgData name="Al-Wahaibi, Saif" userId="9b4d22f5-4012-4ac3-8f0d-edc79b0fbd28" providerId="ADAL" clId="{FD3DA477-054A-4E33-8435-8D6CEB5B783A}" dt="2023-03-09T18:06:58.337" v="7324" actId="478"/>
          <ac:spMkLst>
            <pc:docMk/>
            <pc:sldMk cId="3736532470" sldId="294"/>
            <ac:spMk id="16" creationId="{D5C13AB9-7403-8AC2-2603-F03CFDF4D40C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7" creationId="{5F763B27-A83A-78EA-965B-37B7DA0DA664}"/>
          </ac:spMkLst>
        </pc:spChg>
        <pc:spChg chg="add del mod">
          <ac:chgData name="Al-Wahaibi, Saif" userId="9b4d22f5-4012-4ac3-8f0d-edc79b0fbd28" providerId="ADAL" clId="{FD3DA477-054A-4E33-8435-8D6CEB5B783A}" dt="2023-03-09T18:07:19.519" v="7325" actId="478"/>
          <ac:spMkLst>
            <pc:docMk/>
            <pc:sldMk cId="3736532470" sldId="294"/>
            <ac:spMk id="18" creationId="{C0E98008-58BB-A1BE-FA9D-EEFD64E54918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9" creationId="{AC477E17-121D-D441-D475-D017728FE696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20" creationId="{904A3434-71A4-4F0A-EDBB-8BCEFCBA715D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21" creationId="{D70C4C18-62E0-5B8E-0C95-11D2B3742A5D}"/>
          </ac:spMkLst>
        </pc:spChg>
        <pc:spChg chg="add del mod">
          <ac:chgData name="Al-Wahaibi, Saif" userId="9b4d22f5-4012-4ac3-8f0d-edc79b0fbd28" providerId="ADAL" clId="{FD3DA477-054A-4E33-8435-8D6CEB5B783A}" dt="2023-03-09T18:30:32.718" v="7492" actId="478"/>
          <ac:spMkLst>
            <pc:docMk/>
            <pc:sldMk cId="3736532470" sldId="294"/>
            <ac:spMk id="22" creationId="{CAF7D28E-EDFF-8FB2-C423-EB8E1A30CFA0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23" creationId="{D35AEFD2-4BDF-7B9F-AA3E-C42C14EF98A4}"/>
          </ac:spMkLst>
        </pc:spChg>
        <pc:spChg chg="add del mod">
          <ac:chgData name="Al-Wahaibi, Saif" userId="9b4d22f5-4012-4ac3-8f0d-edc79b0fbd28" providerId="ADAL" clId="{FD3DA477-054A-4E33-8435-8D6CEB5B783A}" dt="2023-03-09T18:25:07.055" v="7453" actId="478"/>
          <ac:spMkLst>
            <pc:docMk/>
            <pc:sldMk cId="3736532470" sldId="294"/>
            <ac:spMk id="25" creationId="{7A6A9DB6-4ED4-C534-457C-8718BE4B051C}"/>
          </ac:spMkLst>
        </pc:spChg>
        <pc:spChg chg="add del mod">
          <ac:chgData name="Al-Wahaibi, Saif" userId="9b4d22f5-4012-4ac3-8f0d-edc79b0fbd28" providerId="ADAL" clId="{FD3DA477-054A-4E33-8435-8D6CEB5B783A}" dt="2023-03-09T18:25:08.295" v="7454" actId="478"/>
          <ac:spMkLst>
            <pc:docMk/>
            <pc:sldMk cId="3736532470" sldId="294"/>
            <ac:spMk id="26" creationId="{A6C79F53-A78E-F3D5-6692-5AC676FAEBB3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30" creationId="{F4E96753-05F5-5B1F-920B-380B481C1EA1}"/>
          </ac:spMkLst>
        </pc:spChg>
        <pc:spChg chg="add del mod">
          <ac:chgData name="Al-Wahaibi, Saif" userId="9b4d22f5-4012-4ac3-8f0d-edc79b0fbd28" providerId="ADAL" clId="{FD3DA477-054A-4E33-8435-8D6CEB5B783A}" dt="2023-03-09T19:01:05.491" v="7616" actId="478"/>
          <ac:spMkLst>
            <pc:docMk/>
            <pc:sldMk cId="3736532470" sldId="294"/>
            <ac:spMk id="31" creationId="{2D064568-C5B8-2C02-26EA-66FC124A0B2B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32" creationId="{6ABD59C3-D21F-9972-008D-8379121D359C}"/>
          </ac:spMkLst>
        </pc:spChg>
        <pc:spChg chg="add del mod">
          <ac:chgData name="Al-Wahaibi, Saif" userId="9b4d22f5-4012-4ac3-8f0d-edc79b0fbd28" providerId="ADAL" clId="{FD3DA477-054A-4E33-8435-8D6CEB5B783A}" dt="2023-03-09T18:25:54.943" v="7463" actId="478"/>
          <ac:spMkLst>
            <pc:docMk/>
            <pc:sldMk cId="3736532470" sldId="294"/>
            <ac:spMk id="33" creationId="{515A751B-5FB0-0DF0-8410-A76649946566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34" creationId="{0AED5CF9-ECA9-F7A7-B57F-83775AB80E00}"/>
          </ac:spMkLst>
        </pc:spChg>
        <pc:spChg chg="add del mod">
          <ac:chgData name="Al-Wahaibi, Saif" userId="9b4d22f5-4012-4ac3-8f0d-edc79b0fbd28" providerId="ADAL" clId="{FD3DA477-054A-4E33-8435-8D6CEB5B783A}" dt="2023-03-09T18:14:43.866" v="7379" actId="478"/>
          <ac:spMkLst>
            <pc:docMk/>
            <pc:sldMk cId="3736532470" sldId="294"/>
            <ac:spMk id="36" creationId="{8F230DF9-0D70-485B-C8C3-92A9318D5270}"/>
          </ac:spMkLst>
        </pc:spChg>
        <pc:spChg chg="add del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37" creationId="{DB671AAF-8207-2F8B-9E91-D044BA5FB903}"/>
          </ac:spMkLst>
        </pc:spChg>
        <pc:spChg chg="add del mod">
          <ac:chgData name="Al-Wahaibi, Saif" userId="9b4d22f5-4012-4ac3-8f0d-edc79b0fbd28" providerId="ADAL" clId="{FD3DA477-054A-4E33-8435-8D6CEB5B783A}" dt="2023-03-09T18:13:29.739" v="7371" actId="478"/>
          <ac:spMkLst>
            <pc:docMk/>
            <pc:sldMk cId="3736532470" sldId="294"/>
            <ac:spMk id="38" creationId="{61316A96-85C6-8CE0-FD21-E77CD1B8334A}"/>
          </ac:spMkLst>
        </pc:spChg>
        <pc:spChg chg="add del mod">
          <ac:chgData name="Al-Wahaibi, Saif" userId="9b4d22f5-4012-4ac3-8f0d-edc79b0fbd28" providerId="ADAL" clId="{FD3DA477-054A-4E33-8435-8D6CEB5B783A}" dt="2023-03-09T18:13:35.428" v="7372" actId="478"/>
          <ac:spMkLst>
            <pc:docMk/>
            <pc:sldMk cId="3736532470" sldId="294"/>
            <ac:spMk id="40" creationId="{CE99AC59-FD77-B015-C5DB-0A9C8F2AB848}"/>
          </ac:spMkLst>
        </pc:spChg>
        <pc:spChg chg="add del mod">
          <ac:chgData name="Al-Wahaibi, Saif" userId="9b4d22f5-4012-4ac3-8f0d-edc79b0fbd28" providerId="ADAL" clId="{FD3DA477-054A-4E33-8435-8D6CEB5B783A}" dt="2023-03-09T18:13:39.782" v="7373" actId="478"/>
          <ac:spMkLst>
            <pc:docMk/>
            <pc:sldMk cId="3736532470" sldId="294"/>
            <ac:spMk id="41" creationId="{DB64875F-828C-283F-55EF-50E1416D9BA7}"/>
          </ac:spMkLst>
        </pc:spChg>
        <pc:spChg chg="add del mod">
          <ac:chgData name="Al-Wahaibi, Saif" userId="9b4d22f5-4012-4ac3-8f0d-edc79b0fbd28" providerId="ADAL" clId="{FD3DA477-054A-4E33-8435-8D6CEB5B783A}" dt="2023-03-09T18:14:43.866" v="7379" actId="478"/>
          <ac:spMkLst>
            <pc:docMk/>
            <pc:sldMk cId="3736532470" sldId="294"/>
            <ac:spMk id="45" creationId="{32240543-1B9E-2D04-1F85-2D8359DEA556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46" creationId="{8E629C0F-3ECD-B3F4-B669-6B556699AB48}"/>
          </ac:spMkLst>
        </pc:spChg>
        <pc:spChg chg="add del mod">
          <ac:chgData name="Al-Wahaibi, Saif" userId="9b4d22f5-4012-4ac3-8f0d-edc79b0fbd28" providerId="ADAL" clId="{FD3DA477-054A-4E33-8435-8D6CEB5B783A}" dt="2023-03-09T18:13:29.739" v="7371" actId="478"/>
          <ac:spMkLst>
            <pc:docMk/>
            <pc:sldMk cId="3736532470" sldId="294"/>
            <ac:spMk id="47" creationId="{2C920A7E-D6AC-5A0D-361B-3F1ED2C50983}"/>
          </ac:spMkLst>
        </pc:spChg>
        <pc:spChg chg="add del mod">
          <ac:chgData name="Al-Wahaibi, Saif" userId="9b4d22f5-4012-4ac3-8f0d-edc79b0fbd28" providerId="ADAL" clId="{FD3DA477-054A-4E33-8435-8D6CEB5B783A}" dt="2023-03-09T18:13:35.428" v="7372" actId="478"/>
          <ac:spMkLst>
            <pc:docMk/>
            <pc:sldMk cId="3736532470" sldId="294"/>
            <ac:spMk id="48" creationId="{13D3355D-0EE8-9819-336D-094C72419910}"/>
          </ac:spMkLst>
        </pc:spChg>
        <pc:spChg chg="add del mod">
          <ac:chgData name="Al-Wahaibi, Saif" userId="9b4d22f5-4012-4ac3-8f0d-edc79b0fbd28" providerId="ADAL" clId="{FD3DA477-054A-4E33-8435-8D6CEB5B783A}" dt="2023-03-09T18:13:39.782" v="7373" actId="478"/>
          <ac:spMkLst>
            <pc:docMk/>
            <pc:sldMk cId="3736532470" sldId="294"/>
            <ac:spMk id="49" creationId="{06CC2303-3D10-8923-B81F-2A656D3DDF0B}"/>
          </ac:spMkLst>
        </pc:spChg>
        <pc:spChg chg="add del mod">
          <ac:chgData name="Al-Wahaibi, Saif" userId="9b4d22f5-4012-4ac3-8f0d-edc79b0fbd28" providerId="ADAL" clId="{FD3DA477-054A-4E33-8435-8D6CEB5B783A}" dt="2023-03-09T18:38:16.186" v="7538" actId="478"/>
          <ac:spMkLst>
            <pc:docMk/>
            <pc:sldMk cId="3736532470" sldId="294"/>
            <ac:spMk id="51" creationId="{693A03E7-D3EB-299B-FE82-C861EDC63ACC}"/>
          </ac:spMkLst>
        </pc:spChg>
        <pc:spChg chg="add del mod">
          <ac:chgData name="Al-Wahaibi, Saif" userId="9b4d22f5-4012-4ac3-8f0d-edc79b0fbd28" providerId="ADAL" clId="{FD3DA477-054A-4E33-8435-8D6CEB5B783A}" dt="2023-03-09T18:30:35.158" v="7493" actId="478"/>
          <ac:spMkLst>
            <pc:docMk/>
            <pc:sldMk cId="3736532470" sldId="294"/>
            <ac:spMk id="52" creationId="{74FD656E-BD88-7970-5F59-2248ED4BAFAD}"/>
          </ac:spMkLst>
        </pc:spChg>
        <pc:spChg chg="add del mod">
          <ac:chgData name="Al-Wahaibi, Saif" userId="9b4d22f5-4012-4ac3-8f0d-edc79b0fbd28" providerId="ADAL" clId="{FD3DA477-054A-4E33-8435-8D6CEB5B783A}" dt="2023-03-09T18:25:13.611" v="7457" actId="478"/>
          <ac:spMkLst>
            <pc:docMk/>
            <pc:sldMk cId="3736532470" sldId="294"/>
            <ac:spMk id="53" creationId="{EFE0CB67-A984-A108-2341-3AFB32251D93}"/>
          </ac:spMkLst>
        </pc:spChg>
        <pc:spChg chg="add del mod">
          <ac:chgData name="Al-Wahaibi, Saif" userId="9b4d22f5-4012-4ac3-8f0d-edc79b0fbd28" providerId="ADAL" clId="{FD3DA477-054A-4E33-8435-8D6CEB5B783A}" dt="2023-03-09T18:25:10.039" v="7455" actId="478"/>
          <ac:spMkLst>
            <pc:docMk/>
            <pc:sldMk cId="3736532470" sldId="294"/>
            <ac:spMk id="54" creationId="{E90267F2-21C7-B117-5DD3-33A40CE3D60A}"/>
          </ac:spMkLst>
        </pc:spChg>
        <pc:spChg chg="add del mod">
          <ac:chgData name="Al-Wahaibi, Saif" userId="9b4d22f5-4012-4ac3-8f0d-edc79b0fbd28" providerId="ADAL" clId="{FD3DA477-054A-4E33-8435-8D6CEB5B783A}" dt="2023-03-09T18:25:11.861" v="7456" actId="478"/>
          <ac:spMkLst>
            <pc:docMk/>
            <pc:sldMk cId="3736532470" sldId="294"/>
            <ac:spMk id="55" creationId="{1F0CF604-A36D-C949-B64E-44630743BB51}"/>
          </ac:spMkLst>
        </pc:spChg>
        <pc:spChg chg="add del mod">
          <ac:chgData name="Al-Wahaibi, Saif" userId="9b4d22f5-4012-4ac3-8f0d-edc79b0fbd28" providerId="ADAL" clId="{FD3DA477-054A-4E33-8435-8D6CEB5B783A}" dt="2023-03-09T18:07:38.650" v="7326" actId="478"/>
          <ac:spMkLst>
            <pc:docMk/>
            <pc:sldMk cId="3736532470" sldId="294"/>
            <ac:spMk id="56" creationId="{6AADDD0E-90BA-B228-1F66-03AEDFC8BFEC}"/>
          </ac:spMkLst>
        </pc:spChg>
        <pc:spChg chg="add del mod">
          <ac:chgData name="Al-Wahaibi, Saif" userId="9b4d22f5-4012-4ac3-8f0d-edc79b0fbd28" providerId="ADAL" clId="{FD3DA477-054A-4E33-8435-8D6CEB5B783A}" dt="2023-03-09T18:07:40.095" v="7327" actId="478"/>
          <ac:spMkLst>
            <pc:docMk/>
            <pc:sldMk cId="3736532470" sldId="294"/>
            <ac:spMk id="57" creationId="{9C7C38A9-C72D-25AA-F49E-C98A7558814F}"/>
          </ac:spMkLst>
        </pc:spChg>
        <pc:spChg chg="add del mod">
          <ac:chgData name="Al-Wahaibi, Saif" userId="9b4d22f5-4012-4ac3-8f0d-edc79b0fbd28" providerId="ADAL" clId="{FD3DA477-054A-4E33-8435-8D6CEB5B783A}" dt="2023-03-09T18:07:50.738" v="7332" actId="478"/>
          <ac:spMkLst>
            <pc:docMk/>
            <pc:sldMk cId="3736532470" sldId="294"/>
            <ac:spMk id="58" creationId="{99DC5E2E-2CE2-834D-37E4-2D546012ED88}"/>
          </ac:spMkLst>
        </pc:spChg>
        <pc:spChg chg="add del mod">
          <ac:chgData name="Al-Wahaibi, Saif" userId="9b4d22f5-4012-4ac3-8f0d-edc79b0fbd28" providerId="ADAL" clId="{FD3DA477-054A-4E33-8435-8D6CEB5B783A}" dt="2023-03-09T18:07:52.780" v="7333" actId="478"/>
          <ac:spMkLst>
            <pc:docMk/>
            <pc:sldMk cId="3736532470" sldId="294"/>
            <ac:spMk id="59" creationId="{2D8A63ED-A885-878B-F952-843315007B11}"/>
          </ac:spMkLst>
        </pc:spChg>
        <pc:spChg chg="add del mod">
          <ac:chgData name="Al-Wahaibi, Saif" userId="9b4d22f5-4012-4ac3-8f0d-edc79b0fbd28" providerId="ADAL" clId="{FD3DA477-054A-4E33-8435-8D6CEB5B783A}" dt="2023-03-09T18:30:31.243" v="7491" actId="478"/>
          <ac:spMkLst>
            <pc:docMk/>
            <pc:sldMk cId="3736532470" sldId="294"/>
            <ac:spMk id="60" creationId="{E129AFF2-DC48-8D5F-C7A7-731FA7401397}"/>
          </ac:spMkLst>
        </pc:spChg>
        <pc:spChg chg="add del mod">
          <ac:chgData name="Al-Wahaibi, Saif" userId="9b4d22f5-4012-4ac3-8f0d-edc79b0fbd28" providerId="ADAL" clId="{FD3DA477-054A-4E33-8435-8D6CEB5B783A}" dt="2023-03-09T18:14:45.275" v="7380" actId="478"/>
          <ac:spMkLst>
            <pc:docMk/>
            <pc:sldMk cId="3736532470" sldId="294"/>
            <ac:spMk id="61" creationId="{CA0A3265-792C-8FB2-358B-8DE46FDEEB0D}"/>
          </ac:spMkLst>
        </pc:spChg>
        <pc:spChg chg="add del mod">
          <ac:chgData name="Al-Wahaibi, Saif" userId="9b4d22f5-4012-4ac3-8f0d-edc79b0fbd28" providerId="ADAL" clId="{FD3DA477-054A-4E33-8435-8D6CEB5B783A}" dt="2023-03-09T18:14:30.552" v="7375" actId="478"/>
          <ac:spMkLst>
            <pc:docMk/>
            <pc:sldMk cId="3736532470" sldId="294"/>
            <ac:spMk id="62" creationId="{BBC30D20-1DF5-DC1B-DC53-8827AFC2E424}"/>
          </ac:spMkLst>
        </pc:spChg>
        <pc:spChg chg="add del mod">
          <ac:chgData name="Al-Wahaibi, Saif" userId="9b4d22f5-4012-4ac3-8f0d-edc79b0fbd28" providerId="ADAL" clId="{FD3DA477-054A-4E33-8435-8D6CEB5B783A}" dt="2023-03-09T18:14:53.750" v="7382" actId="478"/>
          <ac:spMkLst>
            <pc:docMk/>
            <pc:sldMk cId="3736532470" sldId="294"/>
            <ac:spMk id="63" creationId="{B9F91A17-7B01-7922-C2DC-7C6CED36C876}"/>
          </ac:spMkLst>
        </pc:spChg>
        <pc:spChg chg="add del mod">
          <ac:chgData name="Al-Wahaibi, Saif" userId="9b4d22f5-4012-4ac3-8f0d-edc79b0fbd28" providerId="ADAL" clId="{FD3DA477-054A-4E33-8435-8D6CEB5B783A}" dt="2023-03-09T18:14:56.346" v="7384" actId="478"/>
          <ac:spMkLst>
            <pc:docMk/>
            <pc:sldMk cId="3736532470" sldId="294"/>
            <ac:spMk id="64" creationId="{F49622D0-4171-C48F-3211-8DADA5515FF6}"/>
          </ac:spMkLst>
        </pc:spChg>
        <pc:spChg chg="add del mod">
          <ac:chgData name="Al-Wahaibi, Saif" userId="9b4d22f5-4012-4ac3-8f0d-edc79b0fbd28" providerId="ADAL" clId="{FD3DA477-054A-4E33-8435-8D6CEB5B783A}" dt="2023-03-09T18:14:57.636" v="7385" actId="478"/>
          <ac:spMkLst>
            <pc:docMk/>
            <pc:sldMk cId="3736532470" sldId="294"/>
            <ac:spMk id="65" creationId="{FA1A1E68-F587-4052-F297-AB4BCE0AE5EC}"/>
          </ac:spMkLst>
        </pc:spChg>
        <pc:spChg chg="add mod">
          <ac:chgData name="Al-Wahaibi, Saif" userId="9b4d22f5-4012-4ac3-8f0d-edc79b0fbd28" providerId="ADAL" clId="{FD3DA477-054A-4E33-8435-8D6CEB5B783A}" dt="2023-03-09T19:33:31.051" v="7738" actId="1076"/>
          <ac:spMkLst>
            <pc:docMk/>
            <pc:sldMk cId="3736532470" sldId="294"/>
            <ac:spMk id="66" creationId="{471D5975-150C-32F3-74EF-63F6853E6616}"/>
          </ac:spMkLst>
        </pc:spChg>
        <pc:spChg chg="add mod">
          <ac:chgData name="Al-Wahaibi, Saif" userId="9b4d22f5-4012-4ac3-8f0d-edc79b0fbd28" providerId="ADAL" clId="{FD3DA477-054A-4E33-8435-8D6CEB5B783A}" dt="2023-03-09T19:32:39.061" v="7731"/>
          <ac:spMkLst>
            <pc:docMk/>
            <pc:sldMk cId="3736532470" sldId="294"/>
            <ac:spMk id="139" creationId="{0B614179-3EA7-226C-FC97-15F145BC7F30}"/>
          </ac:spMkLst>
        </pc:spChg>
        <pc:spChg chg="add mod">
          <ac:chgData name="Al-Wahaibi, Saif" userId="9b4d22f5-4012-4ac3-8f0d-edc79b0fbd28" providerId="ADAL" clId="{FD3DA477-054A-4E33-8435-8D6CEB5B783A}" dt="2023-03-09T19:32:43.504" v="7732"/>
          <ac:spMkLst>
            <pc:docMk/>
            <pc:sldMk cId="3736532470" sldId="294"/>
            <ac:spMk id="140" creationId="{27259BD8-D459-F770-7919-09867A53134F}"/>
          </ac:spMkLst>
        </pc:spChg>
        <pc:spChg chg="add mod">
          <ac:chgData name="Al-Wahaibi, Saif" userId="9b4d22f5-4012-4ac3-8f0d-edc79b0fbd28" providerId="ADAL" clId="{FD3DA477-054A-4E33-8435-8D6CEB5B783A}" dt="2023-03-09T19:32:52.238" v="7734"/>
          <ac:spMkLst>
            <pc:docMk/>
            <pc:sldMk cId="3736532470" sldId="294"/>
            <ac:spMk id="141" creationId="{7A79EEEA-2829-758F-106E-3EEB3E3AA656}"/>
          </ac:spMkLst>
        </pc:spChg>
        <pc:spChg chg="add mod">
          <ac:chgData name="Al-Wahaibi, Saif" userId="9b4d22f5-4012-4ac3-8f0d-edc79b0fbd28" providerId="ADAL" clId="{FD3DA477-054A-4E33-8435-8D6CEB5B783A}" dt="2023-03-09T19:32:58.030" v="7736"/>
          <ac:spMkLst>
            <pc:docMk/>
            <pc:sldMk cId="3736532470" sldId="294"/>
            <ac:spMk id="142" creationId="{04260596-7585-2C3B-CE89-1030DBB3F41B}"/>
          </ac:spMkLst>
        </pc:spChg>
        <pc:spChg chg="add mod">
          <ac:chgData name="Al-Wahaibi, Saif" userId="9b4d22f5-4012-4ac3-8f0d-edc79b0fbd28" providerId="ADAL" clId="{FD3DA477-054A-4E33-8435-8D6CEB5B783A}" dt="2023-03-09T19:32:55.057" v="7735"/>
          <ac:spMkLst>
            <pc:docMk/>
            <pc:sldMk cId="3736532470" sldId="294"/>
            <ac:spMk id="143" creationId="{1303AC0C-F164-9DE7-69D2-E3871D7C536A}"/>
          </ac:spMkLst>
        </pc:spChg>
        <pc:spChg chg="add mod">
          <ac:chgData name="Al-Wahaibi, Saif" userId="9b4d22f5-4012-4ac3-8f0d-edc79b0fbd28" providerId="ADAL" clId="{FD3DA477-054A-4E33-8435-8D6CEB5B783A}" dt="2023-03-09T19:33:01.781" v="7737"/>
          <ac:spMkLst>
            <pc:docMk/>
            <pc:sldMk cId="3736532470" sldId="294"/>
            <ac:spMk id="144" creationId="{C88C9694-046A-3CBA-12DB-E61B56663640}"/>
          </ac:spMkLst>
        </pc:spChg>
        <pc:spChg chg="add del mod">
          <ac:chgData name="Al-Wahaibi, Saif" userId="9b4d22f5-4012-4ac3-8f0d-edc79b0fbd28" providerId="ADAL" clId="{FD3DA477-054A-4E33-8435-8D6CEB5B783A}" dt="2023-03-09T19:28:55.711" v="7730" actId="478"/>
          <ac:spMkLst>
            <pc:docMk/>
            <pc:sldMk cId="3736532470" sldId="294"/>
            <ac:spMk id="146" creationId="{59973ECA-6F51-D565-4D36-8D29A8F313CE}"/>
          </ac:spMkLst>
        </pc:spChg>
        <pc:spChg chg="add del mod">
          <ac:chgData name="Al-Wahaibi, Saif" userId="9b4d22f5-4012-4ac3-8f0d-edc79b0fbd28" providerId="ADAL" clId="{FD3DA477-054A-4E33-8435-8D6CEB5B783A}" dt="2023-03-09T18:59:29.741" v="7597" actId="478"/>
          <ac:spMkLst>
            <pc:docMk/>
            <pc:sldMk cId="3736532470" sldId="294"/>
            <ac:spMk id="147" creationId="{6C9B7BAB-7A63-9623-22A6-657EF12993BF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48" creationId="{84D09F32-013A-51CC-1655-EAB983FAAA3B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49" creationId="{08B9D235-8742-4DF2-B63D-2210E60C02D4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0" creationId="{6B8EB4A1-86D1-61E6-01E8-42EE1596DF4E}"/>
          </ac:spMkLst>
        </pc:spChg>
        <pc:spChg chg="add mod">
          <ac:chgData name="Al-Wahaibi, Saif" userId="9b4d22f5-4012-4ac3-8f0d-edc79b0fbd28" providerId="ADAL" clId="{FD3DA477-054A-4E33-8435-8D6CEB5B783A}" dt="2023-03-09T19:12:57.571" v="7700" actId="1076"/>
          <ac:spMkLst>
            <pc:docMk/>
            <pc:sldMk cId="3736532470" sldId="294"/>
            <ac:spMk id="151" creationId="{42AD11C6-63B7-FCF8-D884-590BA051D526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2" creationId="{B48C727C-9C5F-918A-A149-0CA02B5EE544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3" creationId="{319FD66F-C0A3-439C-8770-A98FCC05CCE5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4" creationId="{CB77277D-4968-CEF7-0836-79AE0C835CB7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5" creationId="{30E8D48D-F1A3-DE33-CC28-70C575529E62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6" creationId="{9A96DFE5-75DE-32F4-90EE-247AA9A91065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7" creationId="{7CF42C6D-C566-4749-0DAA-FB04D19F18BC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8" creationId="{2D702059-61B8-5621-02D2-E1AFE0354D37}"/>
          </ac:spMkLst>
        </pc:spChg>
        <pc:spChg chg="add mod">
          <ac:chgData name="Al-Wahaibi, Saif" userId="9b4d22f5-4012-4ac3-8f0d-edc79b0fbd28" providerId="ADAL" clId="{FD3DA477-054A-4E33-8435-8D6CEB5B783A}" dt="2023-03-09T19:12:41.031" v="7699" actId="1076"/>
          <ac:spMkLst>
            <pc:docMk/>
            <pc:sldMk cId="3736532470" sldId="294"/>
            <ac:spMk id="159" creationId="{050D1A9C-8C5D-8B35-FF33-1B61C38D146E}"/>
          </ac:spMkLst>
        </pc:sp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6" creationId="{5F4641AD-0CEA-B1B0-2A26-600765A6419A}"/>
          </ac:cxnSpMkLst>
        </pc:cxnChg>
        <pc:cxnChg chg="add del mod">
          <ac:chgData name="Al-Wahaibi, Saif" userId="9b4d22f5-4012-4ac3-8f0d-edc79b0fbd28" providerId="ADAL" clId="{FD3DA477-054A-4E33-8435-8D6CEB5B783A}" dt="2023-03-09T18:07:46.595" v="7329" actId="478"/>
          <ac:cxnSpMkLst>
            <pc:docMk/>
            <pc:sldMk cId="3736532470" sldId="294"/>
            <ac:cxnSpMk id="9" creationId="{47D6CA8E-3ABB-68E8-F062-E8D0503C0E22}"/>
          </ac:cxnSpMkLst>
        </pc:cxnChg>
        <pc:cxnChg chg="add del mod">
          <ac:chgData name="Al-Wahaibi, Saif" userId="9b4d22f5-4012-4ac3-8f0d-edc79b0fbd28" providerId="ADAL" clId="{FD3DA477-054A-4E33-8435-8D6CEB5B783A}" dt="2023-03-09T18:07:49.555" v="7331" actId="478"/>
          <ac:cxnSpMkLst>
            <pc:docMk/>
            <pc:sldMk cId="3736532470" sldId="294"/>
            <ac:cxnSpMk id="12" creationId="{17864E8E-D39A-4BF8-DE7C-51B8E1D8EC3A}"/>
          </ac:cxnSpMkLst>
        </pc:cxnChg>
        <pc:cxnChg chg="add del mod">
          <ac:chgData name="Al-Wahaibi, Saif" userId="9b4d22f5-4012-4ac3-8f0d-edc79b0fbd28" providerId="ADAL" clId="{FD3DA477-054A-4E33-8435-8D6CEB5B783A}" dt="2023-03-09T18:07:43.825" v="7328" actId="478"/>
          <ac:cxnSpMkLst>
            <pc:docMk/>
            <pc:sldMk cId="3736532470" sldId="294"/>
            <ac:cxnSpMk id="13" creationId="{38885768-4C77-F5A5-E7C8-58BC476C5E50}"/>
          </ac:cxnSpMkLst>
        </pc:cxnChg>
        <pc:cxnChg chg="add del mod">
          <ac:chgData name="Al-Wahaibi, Saif" userId="9b4d22f5-4012-4ac3-8f0d-edc79b0fbd28" providerId="ADAL" clId="{FD3DA477-054A-4E33-8435-8D6CEB5B783A}" dt="2023-03-09T18:07:48.075" v="7330" actId="478"/>
          <ac:cxnSpMkLst>
            <pc:docMk/>
            <pc:sldMk cId="3736532470" sldId="294"/>
            <ac:cxnSpMk id="14" creationId="{2FE5FA9D-B4A1-8046-46D9-21098B3417E7}"/>
          </ac:cxnSpMkLst>
        </pc:cxnChg>
        <pc:cxnChg chg="add del mod">
          <ac:chgData name="Al-Wahaibi, Saif" userId="9b4d22f5-4012-4ac3-8f0d-edc79b0fbd28" providerId="ADAL" clId="{FD3DA477-054A-4E33-8435-8D6CEB5B783A}" dt="2023-03-09T18:10:22.999" v="7354" actId="478"/>
          <ac:cxnSpMkLst>
            <pc:docMk/>
            <pc:sldMk cId="3736532470" sldId="294"/>
            <ac:cxnSpMk id="24" creationId="{833E201F-E8F1-085B-38DD-4C06905605CD}"/>
          </ac:cxnSpMkLst>
        </pc:cxnChg>
        <pc:cxnChg chg="add del mod">
          <ac:chgData name="Al-Wahaibi, Saif" userId="9b4d22f5-4012-4ac3-8f0d-edc79b0fbd28" providerId="ADAL" clId="{FD3DA477-054A-4E33-8435-8D6CEB5B783A}" dt="2023-03-09T18:10:26.940" v="7356" actId="478"/>
          <ac:cxnSpMkLst>
            <pc:docMk/>
            <pc:sldMk cId="3736532470" sldId="294"/>
            <ac:cxnSpMk id="27" creationId="{FFB33D00-0010-B038-27C9-17890D2E6756}"/>
          </ac:cxnSpMkLst>
        </pc:cxnChg>
        <pc:cxnChg chg="add del mod">
          <ac:chgData name="Al-Wahaibi, Saif" userId="9b4d22f5-4012-4ac3-8f0d-edc79b0fbd28" providerId="ADAL" clId="{FD3DA477-054A-4E33-8435-8D6CEB5B783A}" dt="2023-03-09T18:10:21.271" v="7353" actId="478"/>
          <ac:cxnSpMkLst>
            <pc:docMk/>
            <pc:sldMk cId="3736532470" sldId="294"/>
            <ac:cxnSpMk id="28" creationId="{3C35A3A5-E73C-F6A2-AAD1-A9F2CDEA70EA}"/>
          </ac:cxnSpMkLst>
        </pc:cxnChg>
        <pc:cxnChg chg="add del mod">
          <ac:chgData name="Al-Wahaibi, Saif" userId="9b4d22f5-4012-4ac3-8f0d-edc79b0fbd28" providerId="ADAL" clId="{FD3DA477-054A-4E33-8435-8D6CEB5B783A}" dt="2023-03-09T18:10:25.684" v="7355" actId="478"/>
          <ac:cxnSpMkLst>
            <pc:docMk/>
            <pc:sldMk cId="3736532470" sldId="294"/>
            <ac:cxnSpMk id="29" creationId="{9EA1069F-81C1-3993-2B58-A13547362EE4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35" creationId="{F702A546-A778-351B-EA7B-CF5EAAD93C38}"/>
          </ac:cxnSpMkLst>
        </pc:cxnChg>
        <pc:cxnChg chg="add del mod">
          <ac:chgData name="Al-Wahaibi, Saif" userId="9b4d22f5-4012-4ac3-8f0d-edc79b0fbd28" providerId="ADAL" clId="{FD3DA477-054A-4E33-8435-8D6CEB5B783A}" dt="2023-03-09T18:14:27.470" v="7374" actId="478"/>
          <ac:cxnSpMkLst>
            <pc:docMk/>
            <pc:sldMk cId="3736532470" sldId="294"/>
            <ac:cxnSpMk id="39" creationId="{4BD68194-372D-30A2-FA43-BBAB45440739}"/>
          </ac:cxnSpMkLst>
        </pc:cxnChg>
        <pc:cxnChg chg="add del mod">
          <ac:chgData name="Al-Wahaibi, Saif" userId="9b4d22f5-4012-4ac3-8f0d-edc79b0fbd28" providerId="ADAL" clId="{FD3DA477-054A-4E33-8435-8D6CEB5B783A}" dt="2023-03-09T18:14:55.375" v="7383" actId="478"/>
          <ac:cxnSpMkLst>
            <pc:docMk/>
            <pc:sldMk cId="3736532470" sldId="294"/>
            <ac:cxnSpMk id="42" creationId="{DB2A1AE8-00D3-8151-560A-CEFFC7AFA0EF}"/>
          </ac:cxnSpMkLst>
        </pc:cxnChg>
        <pc:cxnChg chg="add del mod">
          <ac:chgData name="Al-Wahaibi, Saif" userId="9b4d22f5-4012-4ac3-8f0d-edc79b0fbd28" providerId="ADAL" clId="{FD3DA477-054A-4E33-8435-8D6CEB5B783A}" dt="2023-03-09T18:14:33.926" v="7376" actId="478"/>
          <ac:cxnSpMkLst>
            <pc:docMk/>
            <pc:sldMk cId="3736532470" sldId="294"/>
            <ac:cxnSpMk id="43" creationId="{ED87EDF7-23B4-2FC7-8396-52AF23B109A0}"/>
          </ac:cxnSpMkLst>
        </pc:cxnChg>
        <pc:cxnChg chg="add del mod">
          <ac:chgData name="Al-Wahaibi, Saif" userId="9b4d22f5-4012-4ac3-8f0d-edc79b0fbd28" providerId="ADAL" clId="{FD3DA477-054A-4E33-8435-8D6CEB5B783A}" dt="2023-03-09T18:14:52.026" v="7381" actId="478"/>
          <ac:cxnSpMkLst>
            <pc:docMk/>
            <pc:sldMk cId="3736532470" sldId="294"/>
            <ac:cxnSpMk id="44" creationId="{A5349BA1-59E1-6DE1-C82E-74F0B0F788B5}"/>
          </ac:cxnSpMkLst>
        </pc:cxnChg>
        <pc:cxnChg chg="add del mod">
          <ac:chgData name="Al-Wahaibi, Saif" userId="9b4d22f5-4012-4ac3-8f0d-edc79b0fbd28" providerId="ADAL" clId="{FD3DA477-054A-4E33-8435-8D6CEB5B783A}" dt="2023-03-09T18:16:59.985" v="7393" actId="478"/>
          <ac:cxnSpMkLst>
            <pc:docMk/>
            <pc:sldMk cId="3736532470" sldId="294"/>
            <ac:cxnSpMk id="50" creationId="{5C1A1ED1-DDFD-2862-D4D3-6B934D0C03CD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68" creationId="{D74EF5D7-4F21-71A3-5408-3711AFC88E10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71" creationId="{B2385925-20E0-3547-ADA4-C8B43E02EF99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76" creationId="{92C3ED5E-8126-9430-D933-12F7BB5A0352}"/>
          </ac:cxnSpMkLst>
        </pc:cxnChg>
        <pc:cxnChg chg="add del mod">
          <ac:chgData name="Al-Wahaibi, Saif" userId="9b4d22f5-4012-4ac3-8f0d-edc79b0fbd28" providerId="ADAL" clId="{FD3DA477-054A-4E33-8435-8D6CEB5B783A}" dt="2023-03-09T18:17:48.570" v="7402" actId="478"/>
          <ac:cxnSpMkLst>
            <pc:docMk/>
            <pc:sldMk cId="3736532470" sldId="294"/>
            <ac:cxnSpMk id="79" creationId="{E8F4DF80-2702-5AD8-37DC-1358BF6AF574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83" creationId="{191D79C1-D31E-A835-8787-8C762B233693}"/>
          </ac:cxnSpMkLst>
        </pc:cxnChg>
        <pc:cxnChg chg="add del mod">
          <ac:chgData name="Al-Wahaibi, Saif" userId="9b4d22f5-4012-4ac3-8f0d-edc79b0fbd28" providerId="ADAL" clId="{FD3DA477-054A-4E33-8435-8D6CEB5B783A}" dt="2023-03-09T18:18:52.226" v="7409" actId="478"/>
          <ac:cxnSpMkLst>
            <pc:docMk/>
            <pc:sldMk cId="3736532470" sldId="294"/>
            <ac:cxnSpMk id="88" creationId="{AD2937F2-516E-8047-D29C-98414E8AF0D5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89" creationId="{08C34EBC-44D8-27EF-EBAC-FC41D97C159F}"/>
          </ac:cxnSpMkLst>
        </pc:cxnChg>
        <pc:cxnChg chg="add del mod">
          <ac:chgData name="Al-Wahaibi, Saif" userId="9b4d22f5-4012-4ac3-8f0d-edc79b0fbd28" providerId="ADAL" clId="{FD3DA477-054A-4E33-8435-8D6CEB5B783A}" dt="2023-03-09T18:22:34.175" v="7439" actId="478"/>
          <ac:cxnSpMkLst>
            <pc:docMk/>
            <pc:sldMk cId="3736532470" sldId="294"/>
            <ac:cxnSpMk id="92" creationId="{ED98A4A3-E568-7E03-31AC-C45E575A22F0}"/>
          </ac:cxnSpMkLst>
        </pc:cxnChg>
        <pc:cxnChg chg="add del mod">
          <ac:chgData name="Al-Wahaibi, Saif" userId="9b4d22f5-4012-4ac3-8f0d-edc79b0fbd28" providerId="ADAL" clId="{FD3DA477-054A-4E33-8435-8D6CEB5B783A}" dt="2023-03-09T18:22:32.606" v="7438" actId="478"/>
          <ac:cxnSpMkLst>
            <pc:docMk/>
            <pc:sldMk cId="3736532470" sldId="294"/>
            <ac:cxnSpMk id="96" creationId="{A55CA0F7-80F1-337F-E316-37BD98967B36}"/>
          </ac:cxnSpMkLst>
        </pc:cxnChg>
        <pc:cxnChg chg="add del mod">
          <ac:chgData name="Al-Wahaibi, Saif" userId="9b4d22f5-4012-4ac3-8f0d-edc79b0fbd28" providerId="ADAL" clId="{FD3DA477-054A-4E33-8435-8D6CEB5B783A}" dt="2023-03-09T18:22:31.345" v="7437" actId="478"/>
          <ac:cxnSpMkLst>
            <pc:docMk/>
            <pc:sldMk cId="3736532470" sldId="294"/>
            <ac:cxnSpMk id="99" creationId="{D4E8AAF7-6C4A-E0F9-A9B6-FCF6409FB215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105" creationId="{F051C668-DEE1-063F-7705-9DA112F392BF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109" creationId="{ADAFB8BF-8CAA-C61B-5AD8-2A0ADB28E3F3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110" creationId="{0250335E-BDE5-2404-765C-D8BD1BF85D17}"/>
          </ac:cxnSpMkLst>
        </pc:cxnChg>
        <pc:cxnChg chg="add del">
          <ac:chgData name="Al-Wahaibi, Saif" userId="9b4d22f5-4012-4ac3-8f0d-edc79b0fbd28" providerId="ADAL" clId="{FD3DA477-054A-4E33-8435-8D6CEB5B783A}" dt="2023-03-09T18:23:15.546" v="7445" actId="11529"/>
          <ac:cxnSpMkLst>
            <pc:docMk/>
            <pc:sldMk cId="3736532470" sldId="294"/>
            <ac:cxnSpMk id="114" creationId="{6EFC307B-F9F2-0E52-7137-70B22401EAAC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116" creationId="{23BDB4A7-DCC2-679F-5BB5-B15168D19B93}"/>
          </ac:cxnSpMkLst>
        </pc:cxnChg>
        <pc:cxnChg chg="add mod">
          <ac:chgData name="Al-Wahaibi, Saif" userId="9b4d22f5-4012-4ac3-8f0d-edc79b0fbd28" providerId="ADAL" clId="{FD3DA477-054A-4E33-8435-8D6CEB5B783A}" dt="2023-03-09T19:12:41.031" v="7699" actId="1076"/>
          <ac:cxnSpMkLst>
            <pc:docMk/>
            <pc:sldMk cId="3736532470" sldId="294"/>
            <ac:cxnSpMk id="127" creationId="{61BAF3ED-2146-EF0A-E989-323D5493713E}"/>
          </ac:cxnSpMkLst>
        </pc:cxnChg>
      </pc:sldChg>
      <pc:sldChg chg="modSp add del mod">
        <pc:chgData name="Al-Wahaibi, Saif" userId="9b4d22f5-4012-4ac3-8f0d-edc79b0fbd28" providerId="ADAL" clId="{FD3DA477-054A-4E33-8435-8D6CEB5B783A}" dt="2023-03-09T19:35:33.361" v="7752" actId="47"/>
        <pc:sldMkLst>
          <pc:docMk/>
          <pc:sldMk cId="2818677197" sldId="295"/>
        </pc:sldMkLst>
        <pc:spChg chg="mod">
          <ac:chgData name="Al-Wahaibi, Saif" userId="9b4d22f5-4012-4ac3-8f0d-edc79b0fbd28" providerId="ADAL" clId="{FD3DA477-054A-4E33-8435-8D6CEB5B783A}" dt="2023-03-09T19:27:10.791" v="7716" actId="1076"/>
          <ac:spMkLst>
            <pc:docMk/>
            <pc:sldMk cId="2818677197" sldId="295"/>
            <ac:spMk id="15" creationId="{D84C9FE7-ECA3-14A3-FA20-70850ED99142}"/>
          </ac:spMkLst>
        </pc:spChg>
        <pc:spChg chg="mod">
          <ac:chgData name="Al-Wahaibi, Saif" userId="9b4d22f5-4012-4ac3-8f0d-edc79b0fbd28" providerId="ADAL" clId="{FD3DA477-054A-4E33-8435-8D6CEB5B783A}" dt="2023-03-09T19:26:25.131" v="7708" actId="1076"/>
          <ac:spMkLst>
            <pc:docMk/>
            <pc:sldMk cId="2818677197" sldId="295"/>
            <ac:spMk id="17" creationId="{5F763B27-A83A-78EA-965B-37B7DA0DA664}"/>
          </ac:spMkLst>
        </pc:spChg>
        <pc:spChg chg="mod">
          <ac:chgData name="Al-Wahaibi, Saif" userId="9b4d22f5-4012-4ac3-8f0d-edc79b0fbd28" providerId="ADAL" clId="{FD3DA477-054A-4E33-8435-8D6CEB5B783A}" dt="2023-03-09T19:26:39.848" v="7712" actId="1076"/>
          <ac:spMkLst>
            <pc:docMk/>
            <pc:sldMk cId="2818677197" sldId="295"/>
            <ac:spMk id="19" creationId="{AC477E17-121D-D441-D475-D017728FE696}"/>
          </ac:spMkLst>
        </pc:spChg>
        <pc:spChg chg="mod">
          <ac:chgData name="Al-Wahaibi, Saif" userId="9b4d22f5-4012-4ac3-8f0d-edc79b0fbd28" providerId="ADAL" clId="{FD3DA477-054A-4E33-8435-8D6CEB5B783A}" dt="2023-03-09T19:27:02.501" v="7715" actId="1076"/>
          <ac:spMkLst>
            <pc:docMk/>
            <pc:sldMk cId="2818677197" sldId="295"/>
            <ac:spMk id="20" creationId="{904A3434-71A4-4F0A-EDBB-8BCEFCBA715D}"/>
          </ac:spMkLst>
        </pc:spChg>
        <pc:spChg chg="mod">
          <ac:chgData name="Al-Wahaibi, Saif" userId="9b4d22f5-4012-4ac3-8f0d-edc79b0fbd28" providerId="ADAL" clId="{FD3DA477-054A-4E33-8435-8D6CEB5B783A}" dt="2023-03-09T19:28:21.701" v="7728" actId="1076"/>
          <ac:spMkLst>
            <pc:docMk/>
            <pc:sldMk cId="2818677197" sldId="295"/>
            <ac:spMk id="30" creationId="{F4E96753-05F5-5B1F-920B-380B481C1EA1}"/>
          </ac:spMkLst>
        </pc:spChg>
        <pc:spChg chg="mod">
          <ac:chgData name="Al-Wahaibi, Saif" userId="9b4d22f5-4012-4ac3-8f0d-edc79b0fbd28" providerId="ADAL" clId="{FD3DA477-054A-4E33-8435-8D6CEB5B783A}" dt="2023-03-09T19:27:25.447" v="7717" actId="20577"/>
          <ac:spMkLst>
            <pc:docMk/>
            <pc:sldMk cId="2818677197" sldId="295"/>
            <ac:spMk id="32" creationId="{6ABD59C3-D21F-9972-008D-8379121D359C}"/>
          </ac:spMkLst>
        </pc:spChg>
        <pc:spChg chg="mod">
          <ac:chgData name="Al-Wahaibi, Saif" userId="9b4d22f5-4012-4ac3-8f0d-edc79b0fbd28" providerId="ADAL" clId="{FD3DA477-054A-4E33-8435-8D6CEB5B783A}" dt="2023-03-09T19:27:41.551" v="7721" actId="1076"/>
          <ac:spMkLst>
            <pc:docMk/>
            <pc:sldMk cId="2818677197" sldId="295"/>
            <ac:spMk id="46" creationId="{8E629C0F-3ECD-B3F4-B669-6B556699AB48}"/>
          </ac:spMkLst>
        </pc:spChg>
        <pc:spChg chg="mod">
          <ac:chgData name="Al-Wahaibi, Saif" userId="9b4d22f5-4012-4ac3-8f0d-edc79b0fbd28" providerId="ADAL" clId="{FD3DA477-054A-4E33-8435-8D6CEB5B783A}" dt="2023-03-09T19:28:47.665" v="7729" actId="1076"/>
          <ac:spMkLst>
            <pc:docMk/>
            <pc:sldMk cId="2818677197" sldId="295"/>
            <ac:spMk id="146" creationId="{59973ECA-6F51-D565-4D36-8D29A8F313CE}"/>
          </ac:spMkLst>
        </pc:spChg>
      </pc:sldChg>
      <pc:sldChg chg="addSp delSp modSp mod">
        <pc:chgData name="Al-Wahaibi, Saif" userId="9b4d22f5-4012-4ac3-8f0d-edc79b0fbd28" providerId="ADAL" clId="{FD3DA477-054A-4E33-8435-8D6CEB5B783A}" dt="2023-03-09T19:35:27.172" v="7751"/>
        <pc:sldMkLst>
          <pc:docMk/>
          <pc:sldMk cId="4027567605" sldId="296"/>
        </pc:sldMkLst>
        <pc:spChg chg="add mod">
          <ac:chgData name="Al-Wahaibi, Saif" userId="9b4d22f5-4012-4ac3-8f0d-edc79b0fbd28" providerId="ADAL" clId="{FD3DA477-054A-4E33-8435-8D6CEB5B783A}" dt="2023-03-09T19:34:38.291" v="7748"/>
          <ac:spMkLst>
            <pc:docMk/>
            <pc:sldMk cId="4027567605" sldId="296"/>
            <ac:spMk id="3" creationId="{FA3F733F-5B50-47EA-B94F-EB3727A20358}"/>
          </ac:spMkLst>
        </pc:spChg>
        <pc:spChg chg="add mod">
          <ac:chgData name="Al-Wahaibi, Saif" userId="9b4d22f5-4012-4ac3-8f0d-edc79b0fbd28" providerId="ADAL" clId="{FD3DA477-054A-4E33-8435-8D6CEB5B783A}" dt="2023-03-09T19:34:38.291" v="7748"/>
          <ac:spMkLst>
            <pc:docMk/>
            <pc:sldMk cId="4027567605" sldId="296"/>
            <ac:spMk id="5" creationId="{D690A105-415B-CF92-6D84-6D8FFF7720D7}"/>
          </ac:spMkLst>
        </pc:spChg>
        <pc:spChg chg="add mod">
          <ac:chgData name="Al-Wahaibi, Saif" userId="9b4d22f5-4012-4ac3-8f0d-edc79b0fbd28" providerId="ADAL" clId="{FD3DA477-054A-4E33-8435-8D6CEB5B783A}" dt="2023-03-09T19:34:38.291" v="7748"/>
          <ac:spMkLst>
            <pc:docMk/>
            <pc:sldMk cId="4027567605" sldId="296"/>
            <ac:spMk id="8" creationId="{829ACA57-8D8A-82C6-C363-BEBFF822784A}"/>
          </ac:spMkLst>
        </pc:spChg>
        <pc:spChg chg="add mod">
          <ac:chgData name="Al-Wahaibi, Saif" userId="9b4d22f5-4012-4ac3-8f0d-edc79b0fbd28" providerId="ADAL" clId="{FD3DA477-054A-4E33-8435-8D6CEB5B783A}" dt="2023-03-09T19:34:38.291" v="7748"/>
          <ac:spMkLst>
            <pc:docMk/>
            <pc:sldMk cId="4027567605" sldId="296"/>
            <ac:spMk id="9" creationId="{07A1E1ED-4BD2-3100-8E7F-0FB45C4D00E0}"/>
          </ac:spMkLst>
        </pc:spChg>
        <pc:spChg chg="add del">
          <ac:chgData name="Al-Wahaibi, Saif" userId="9b4d22f5-4012-4ac3-8f0d-edc79b0fbd28" providerId="ADAL" clId="{FD3DA477-054A-4E33-8435-8D6CEB5B783A}" dt="2023-03-09T19:34:30.442" v="7744" actId="478"/>
          <ac:spMkLst>
            <pc:docMk/>
            <pc:sldMk cId="4027567605" sldId="296"/>
            <ac:spMk id="10" creationId="{2A41CCAB-F8AC-5E41-733C-B3420C3D8C4B}"/>
          </ac:spMkLst>
        </pc:spChg>
        <pc:spChg chg="add mod">
          <ac:chgData name="Al-Wahaibi, Saif" userId="9b4d22f5-4012-4ac3-8f0d-edc79b0fbd28" providerId="ADAL" clId="{FD3DA477-054A-4E33-8435-8D6CEB5B783A}" dt="2023-03-09T19:34:38.291" v="7748"/>
          <ac:spMkLst>
            <pc:docMk/>
            <pc:sldMk cId="4027567605" sldId="296"/>
            <ac:spMk id="12" creationId="{96ABC21E-98C7-1225-4BAC-CFC9E986B6F2}"/>
          </ac:spMkLst>
        </pc:spChg>
        <pc:spChg chg="add mod">
          <ac:chgData name="Al-Wahaibi, Saif" userId="9b4d22f5-4012-4ac3-8f0d-edc79b0fbd28" providerId="ADAL" clId="{FD3DA477-054A-4E33-8435-8D6CEB5B783A}" dt="2023-03-09T19:34:38.291" v="7748"/>
          <ac:spMkLst>
            <pc:docMk/>
            <pc:sldMk cId="4027567605" sldId="296"/>
            <ac:spMk id="13" creationId="{AD070B6C-1211-DFF2-1ED9-0EF792C6EDD4}"/>
          </ac:spMkLst>
        </pc:spChg>
        <pc:spChg chg="add mod">
          <ac:chgData name="Al-Wahaibi, Saif" userId="9b4d22f5-4012-4ac3-8f0d-edc79b0fbd28" providerId="ADAL" clId="{FD3DA477-054A-4E33-8435-8D6CEB5B783A}" dt="2023-03-09T19:34:38.291" v="7748"/>
          <ac:spMkLst>
            <pc:docMk/>
            <pc:sldMk cId="4027567605" sldId="296"/>
            <ac:spMk id="14" creationId="{59C03473-E674-4E94-15E5-C14AE9E3C007}"/>
          </ac:spMkLst>
        </pc:spChg>
        <pc:spChg chg="del">
          <ac:chgData name="Al-Wahaibi, Saif" userId="9b4d22f5-4012-4ac3-8f0d-edc79b0fbd28" providerId="ADAL" clId="{FD3DA477-054A-4E33-8435-8D6CEB5B783A}" dt="2023-03-09T19:34:26.734" v="7741" actId="478"/>
          <ac:spMkLst>
            <pc:docMk/>
            <pc:sldMk cId="4027567605" sldId="296"/>
            <ac:spMk id="15" creationId="{D84C9FE7-ECA3-14A3-FA20-70850ED99142}"/>
          </ac:spMkLst>
        </pc:spChg>
        <pc:spChg chg="add mod">
          <ac:chgData name="Al-Wahaibi, Saif" userId="9b4d22f5-4012-4ac3-8f0d-edc79b0fbd28" providerId="ADAL" clId="{FD3DA477-054A-4E33-8435-8D6CEB5B783A}" dt="2023-03-09T19:35:27.172" v="7751"/>
          <ac:spMkLst>
            <pc:docMk/>
            <pc:sldMk cId="4027567605" sldId="296"/>
            <ac:spMk id="16" creationId="{2B5E5222-DF7C-2A07-4DCC-3B599386F559}"/>
          </ac:spMkLst>
        </pc:spChg>
        <pc:spChg chg="del">
          <ac:chgData name="Al-Wahaibi, Saif" userId="9b4d22f5-4012-4ac3-8f0d-edc79b0fbd28" providerId="ADAL" clId="{FD3DA477-054A-4E33-8435-8D6CEB5B783A}" dt="2023-03-09T19:34:27.927" v="7742" actId="478"/>
          <ac:spMkLst>
            <pc:docMk/>
            <pc:sldMk cId="4027567605" sldId="296"/>
            <ac:spMk id="17" creationId="{5F763B27-A83A-78EA-965B-37B7DA0DA664}"/>
          </ac:spMkLst>
        </pc:spChg>
        <pc:spChg chg="del">
          <ac:chgData name="Al-Wahaibi, Saif" userId="9b4d22f5-4012-4ac3-8f0d-edc79b0fbd28" providerId="ADAL" clId="{FD3DA477-054A-4E33-8435-8D6CEB5B783A}" dt="2023-03-09T19:34:33.503" v="7745" actId="478"/>
          <ac:spMkLst>
            <pc:docMk/>
            <pc:sldMk cId="4027567605" sldId="296"/>
            <ac:spMk id="19" creationId="{AC477E17-121D-D441-D475-D017728FE696}"/>
          </ac:spMkLst>
        </pc:spChg>
        <pc:spChg chg="del">
          <ac:chgData name="Al-Wahaibi, Saif" userId="9b4d22f5-4012-4ac3-8f0d-edc79b0fbd28" providerId="ADAL" clId="{FD3DA477-054A-4E33-8435-8D6CEB5B783A}" dt="2023-03-09T19:34:34.918" v="7746" actId="478"/>
          <ac:spMkLst>
            <pc:docMk/>
            <pc:sldMk cId="4027567605" sldId="296"/>
            <ac:spMk id="20" creationId="{904A3434-71A4-4F0A-EDBB-8BCEFCBA715D}"/>
          </ac:spMkLst>
        </pc:spChg>
        <pc:spChg chg="del">
          <ac:chgData name="Al-Wahaibi, Saif" userId="9b4d22f5-4012-4ac3-8f0d-edc79b0fbd28" providerId="ADAL" clId="{FD3DA477-054A-4E33-8435-8D6CEB5B783A}" dt="2023-03-09T19:34:23.019" v="7739" actId="478"/>
          <ac:spMkLst>
            <pc:docMk/>
            <pc:sldMk cId="4027567605" sldId="296"/>
            <ac:spMk id="30" creationId="{F4E96753-05F5-5B1F-920B-380B481C1EA1}"/>
          </ac:spMkLst>
        </pc:spChg>
        <pc:spChg chg="del">
          <ac:chgData name="Al-Wahaibi, Saif" userId="9b4d22f5-4012-4ac3-8f0d-edc79b0fbd28" providerId="ADAL" clId="{FD3DA477-054A-4E33-8435-8D6CEB5B783A}" dt="2023-03-09T19:34:24.319" v="7740" actId="478"/>
          <ac:spMkLst>
            <pc:docMk/>
            <pc:sldMk cId="4027567605" sldId="296"/>
            <ac:spMk id="32" creationId="{6ABD59C3-D21F-9972-008D-8379121D359C}"/>
          </ac:spMkLst>
        </pc:spChg>
        <pc:spChg chg="del">
          <ac:chgData name="Al-Wahaibi, Saif" userId="9b4d22f5-4012-4ac3-8f0d-edc79b0fbd28" providerId="ADAL" clId="{FD3DA477-054A-4E33-8435-8D6CEB5B783A}" dt="2023-03-09T19:34:37.023" v="7747" actId="478"/>
          <ac:spMkLst>
            <pc:docMk/>
            <pc:sldMk cId="4027567605" sldId="296"/>
            <ac:spMk id="46" creationId="{8E629C0F-3ECD-B3F4-B669-6B556699AB48}"/>
          </ac:spMkLst>
        </pc:spChg>
        <pc:cxnChg chg="mod">
          <ac:chgData name="Al-Wahaibi, Saif" userId="9b4d22f5-4012-4ac3-8f0d-edc79b0fbd28" providerId="ADAL" clId="{FD3DA477-054A-4E33-8435-8D6CEB5B783A}" dt="2023-03-09T19:34:30.442" v="7744" actId="478"/>
          <ac:cxnSpMkLst>
            <pc:docMk/>
            <pc:sldMk cId="4027567605" sldId="296"/>
            <ac:cxnSpMk id="68" creationId="{D74EF5D7-4F21-71A3-5408-3711AFC88E10}"/>
          </ac:cxnSpMkLst>
        </pc:cxnChg>
        <pc:cxnChg chg="mod">
          <ac:chgData name="Al-Wahaibi, Saif" userId="9b4d22f5-4012-4ac3-8f0d-edc79b0fbd28" providerId="ADAL" clId="{FD3DA477-054A-4E33-8435-8D6CEB5B783A}" dt="2023-03-09T19:34:30.442" v="7744" actId="478"/>
          <ac:cxnSpMkLst>
            <pc:docMk/>
            <pc:sldMk cId="4027567605" sldId="296"/>
            <ac:cxnSpMk id="71" creationId="{B2385925-20E0-3547-ADA4-C8B43E02EF99}"/>
          </ac:cxnSpMkLst>
        </pc:cxnChg>
        <pc:cxnChg chg="mod">
          <ac:chgData name="Al-Wahaibi, Saif" userId="9b4d22f5-4012-4ac3-8f0d-edc79b0fbd28" providerId="ADAL" clId="{FD3DA477-054A-4E33-8435-8D6CEB5B783A}" dt="2023-03-09T19:34:30.442" v="7744" actId="478"/>
          <ac:cxnSpMkLst>
            <pc:docMk/>
            <pc:sldMk cId="4027567605" sldId="296"/>
            <ac:cxnSpMk id="109" creationId="{ADAFB8BF-8CAA-C61B-5AD8-2A0ADB28E3F3}"/>
          </ac:cxnSpMkLst>
        </pc:cxnChg>
        <pc:cxnChg chg="mod">
          <ac:chgData name="Al-Wahaibi, Saif" userId="9b4d22f5-4012-4ac3-8f0d-edc79b0fbd28" providerId="ADAL" clId="{FD3DA477-054A-4E33-8435-8D6CEB5B783A}" dt="2023-03-09T19:34:30.442" v="7744" actId="478"/>
          <ac:cxnSpMkLst>
            <pc:docMk/>
            <pc:sldMk cId="4027567605" sldId="296"/>
            <ac:cxnSpMk id="116" creationId="{23BDB4A7-DCC2-679F-5BB5-B15168D19B93}"/>
          </ac:cxnSpMkLst>
        </pc:cxnChg>
      </pc:sldChg>
      <pc:sldChg chg="addSp delSp modSp mod">
        <pc:chgData name="Al-Wahaibi, Saif" userId="9b4d22f5-4012-4ac3-8f0d-edc79b0fbd28" providerId="ADAL" clId="{FD3DA477-054A-4E33-8435-8D6CEB5B783A}" dt="2023-03-10T17:38:51.278" v="8096" actId="20577"/>
        <pc:sldMkLst>
          <pc:docMk/>
          <pc:sldMk cId="2337162527" sldId="297"/>
        </pc:sldMkLst>
        <pc:spChg chg="add del mod">
          <ac:chgData name="Al-Wahaibi, Saif" userId="9b4d22f5-4012-4ac3-8f0d-edc79b0fbd28" providerId="ADAL" clId="{FD3DA477-054A-4E33-8435-8D6CEB5B783A}" dt="2023-03-10T00:17:29.384" v="7937" actId="478"/>
          <ac:spMkLst>
            <pc:docMk/>
            <pc:sldMk cId="2337162527" sldId="297"/>
            <ac:spMk id="3" creationId="{D0469047-0E08-2D28-5536-6302FAB1B329}"/>
          </ac:spMkLst>
        </pc:spChg>
        <pc:spChg chg="del">
          <ac:chgData name="Al-Wahaibi, Saif" userId="9b4d22f5-4012-4ac3-8f0d-edc79b0fbd28" providerId="ADAL" clId="{FD3DA477-054A-4E33-8435-8D6CEB5B783A}" dt="2023-03-10T00:17:25.456" v="7936" actId="478"/>
          <ac:spMkLst>
            <pc:docMk/>
            <pc:sldMk cId="2337162527" sldId="297"/>
            <ac:spMk id="4" creationId="{20F51B87-D08B-463F-637E-F9DE207C8CF6}"/>
          </ac:spMkLst>
        </pc:spChg>
        <pc:spChg chg="add mod">
          <ac:chgData name="Al-Wahaibi, Saif" userId="9b4d22f5-4012-4ac3-8f0d-edc79b0fbd28" providerId="ADAL" clId="{FD3DA477-054A-4E33-8435-8D6CEB5B783A}" dt="2023-03-10T00:17:30.426" v="7938"/>
          <ac:spMkLst>
            <pc:docMk/>
            <pc:sldMk cId="2337162527" sldId="297"/>
            <ac:spMk id="7" creationId="{E406BAA3-5DB3-AA70-85A6-E2A1B37B45C5}"/>
          </ac:spMkLst>
        </pc:spChg>
        <pc:spChg chg="del">
          <ac:chgData name="Al-Wahaibi, Saif" userId="9b4d22f5-4012-4ac3-8f0d-edc79b0fbd28" providerId="ADAL" clId="{FD3DA477-054A-4E33-8435-8D6CEB5B783A}" dt="2023-03-10T00:18:30.064" v="7941" actId="478"/>
          <ac:spMkLst>
            <pc:docMk/>
            <pc:sldMk cId="2337162527" sldId="297"/>
            <ac:spMk id="11" creationId="{876D5FDF-9ADF-19F2-C857-34AAC666E007}"/>
          </ac:spMkLst>
        </pc:spChg>
        <pc:spChg chg="add mod">
          <ac:chgData name="Al-Wahaibi, Saif" userId="9b4d22f5-4012-4ac3-8f0d-edc79b0fbd28" providerId="ADAL" clId="{FD3DA477-054A-4E33-8435-8D6CEB5B783A}" dt="2023-03-10T00:19:16.058" v="7969" actId="1076"/>
          <ac:spMkLst>
            <pc:docMk/>
            <pc:sldMk cId="2337162527" sldId="297"/>
            <ac:spMk id="13" creationId="{C008E053-AE41-BC46-50E3-B4C4CDD04BC8}"/>
          </ac:spMkLst>
        </pc:spChg>
        <pc:spChg chg="mod">
          <ac:chgData name="Al-Wahaibi, Saif" userId="9b4d22f5-4012-4ac3-8f0d-edc79b0fbd28" providerId="ADAL" clId="{FD3DA477-054A-4E33-8435-8D6CEB5B783A}" dt="2023-03-10T00:18:07.444" v="7939" actId="20577"/>
          <ac:spMkLst>
            <pc:docMk/>
            <pc:sldMk cId="2337162527" sldId="297"/>
            <ac:spMk id="22" creationId="{13E5E89F-AB91-540C-F738-20AF634C2607}"/>
          </ac:spMkLst>
        </pc:spChg>
        <pc:spChg chg="del">
          <ac:chgData name="Al-Wahaibi, Saif" userId="9b4d22f5-4012-4ac3-8f0d-edc79b0fbd28" providerId="ADAL" clId="{FD3DA477-054A-4E33-8435-8D6CEB5B783A}" dt="2023-03-10T00:18:55.217" v="7942" actId="478"/>
          <ac:spMkLst>
            <pc:docMk/>
            <pc:sldMk cId="2337162527" sldId="297"/>
            <ac:spMk id="24" creationId="{B3C4DB99-069D-9A36-68C8-C1933D15616B}"/>
          </ac:spMkLst>
        </pc:spChg>
        <pc:spChg chg="mod">
          <ac:chgData name="Al-Wahaibi, Saif" userId="9b4d22f5-4012-4ac3-8f0d-edc79b0fbd28" providerId="ADAL" clId="{FD3DA477-054A-4E33-8435-8D6CEB5B783A}" dt="2023-03-10T00:42:49.601" v="8042" actId="20577"/>
          <ac:spMkLst>
            <pc:docMk/>
            <pc:sldMk cId="2337162527" sldId="297"/>
            <ac:spMk id="60" creationId="{F9BB10C9-38AC-352A-88B3-F762F4D161DF}"/>
          </ac:spMkLst>
        </pc:spChg>
        <pc:spChg chg="mod">
          <ac:chgData name="Al-Wahaibi, Saif" userId="9b4d22f5-4012-4ac3-8f0d-edc79b0fbd28" providerId="ADAL" clId="{FD3DA477-054A-4E33-8435-8D6CEB5B783A}" dt="2023-03-10T00:18:25.379" v="7940"/>
          <ac:spMkLst>
            <pc:docMk/>
            <pc:sldMk cId="2337162527" sldId="297"/>
            <ac:spMk id="77" creationId="{2EE9FE92-40F1-F5E5-01F4-0418C5E8FF57}"/>
          </ac:spMkLst>
        </pc:spChg>
        <pc:spChg chg="mod">
          <ac:chgData name="Al-Wahaibi, Saif" userId="9b4d22f5-4012-4ac3-8f0d-edc79b0fbd28" providerId="ADAL" clId="{FD3DA477-054A-4E33-8435-8D6CEB5B783A}" dt="2023-03-10T00:27:33.343" v="8003" actId="1076"/>
          <ac:spMkLst>
            <pc:docMk/>
            <pc:sldMk cId="2337162527" sldId="297"/>
            <ac:spMk id="103" creationId="{97CEC4C1-A09D-508F-19E1-5E060ECEEF9C}"/>
          </ac:spMkLst>
        </pc:spChg>
        <pc:spChg chg="mod">
          <ac:chgData name="Al-Wahaibi, Saif" userId="9b4d22f5-4012-4ac3-8f0d-edc79b0fbd28" providerId="ADAL" clId="{FD3DA477-054A-4E33-8435-8D6CEB5B783A}" dt="2023-03-10T00:21:34.224" v="7979" actId="14100"/>
          <ac:spMkLst>
            <pc:docMk/>
            <pc:sldMk cId="2337162527" sldId="297"/>
            <ac:spMk id="125" creationId="{5E7464A1-C270-F69B-72C6-C485F5040F50}"/>
          </ac:spMkLst>
        </pc:spChg>
        <pc:spChg chg="mod">
          <ac:chgData name="Al-Wahaibi, Saif" userId="9b4d22f5-4012-4ac3-8f0d-edc79b0fbd28" providerId="ADAL" clId="{FD3DA477-054A-4E33-8435-8D6CEB5B783A}" dt="2023-03-10T00:22:21.368" v="7983" actId="20577"/>
          <ac:spMkLst>
            <pc:docMk/>
            <pc:sldMk cId="2337162527" sldId="297"/>
            <ac:spMk id="138" creationId="{21797B0E-5CA1-1206-6B89-B88142E97814}"/>
          </ac:spMkLst>
        </pc:spChg>
        <pc:spChg chg="mod">
          <ac:chgData name="Al-Wahaibi, Saif" userId="9b4d22f5-4012-4ac3-8f0d-edc79b0fbd28" providerId="ADAL" clId="{FD3DA477-054A-4E33-8435-8D6CEB5B783A}" dt="2023-03-10T00:22:04.351" v="7982" actId="14100"/>
          <ac:spMkLst>
            <pc:docMk/>
            <pc:sldMk cId="2337162527" sldId="297"/>
            <ac:spMk id="139" creationId="{BB486ED4-ADC9-12F8-0A06-EB079BBB2AAC}"/>
          </ac:spMkLst>
        </pc:spChg>
        <pc:spChg chg="mod">
          <ac:chgData name="Al-Wahaibi, Saif" userId="9b4d22f5-4012-4ac3-8f0d-edc79b0fbd28" providerId="ADAL" clId="{FD3DA477-054A-4E33-8435-8D6CEB5B783A}" dt="2023-03-10T17:38:51.278" v="8096" actId="20577"/>
          <ac:spMkLst>
            <pc:docMk/>
            <pc:sldMk cId="2337162527" sldId="297"/>
            <ac:spMk id="143" creationId="{B06C9DA7-AEC0-40FF-B9B1-23C63D636D97}"/>
          </ac:spMkLst>
        </pc:spChg>
      </pc:sldChg>
      <pc:sldChg chg="addSp delSp modSp mod">
        <pc:chgData name="Al-Wahaibi, Saif" userId="9b4d22f5-4012-4ac3-8f0d-edc79b0fbd28" providerId="ADAL" clId="{FD3DA477-054A-4E33-8435-8D6CEB5B783A}" dt="2023-03-10T00:41:06.494" v="8038" actId="20577"/>
        <pc:sldMkLst>
          <pc:docMk/>
          <pc:sldMk cId="1399312194" sldId="298"/>
        </pc:sldMkLst>
        <pc:spChg chg="del">
          <ac:chgData name="Al-Wahaibi, Saif" userId="9b4d22f5-4012-4ac3-8f0d-edc79b0fbd28" providerId="ADAL" clId="{FD3DA477-054A-4E33-8435-8D6CEB5B783A}" dt="2023-03-10T00:29:01.832" v="8005" actId="478"/>
          <ac:spMkLst>
            <pc:docMk/>
            <pc:sldMk cId="1399312194" sldId="298"/>
            <ac:spMk id="4" creationId="{20F51B87-D08B-463F-637E-F9DE207C8CF6}"/>
          </ac:spMkLst>
        </pc:spChg>
        <pc:spChg chg="del">
          <ac:chgData name="Al-Wahaibi, Saif" userId="9b4d22f5-4012-4ac3-8f0d-edc79b0fbd28" providerId="ADAL" clId="{FD3DA477-054A-4E33-8435-8D6CEB5B783A}" dt="2023-03-10T00:30:38.294" v="8015" actId="478"/>
          <ac:spMkLst>
            <pc:docMk/>
            <pc:sldMk cId="1399312194" sldId="298"/>
            <ac:spMk id="14" creationId="{996D6310-7EA2-22AA-A729-7A72C7AB8CEE}"/>
          </ac:spMkLst>
        </pc:spChg>
        <pc:spChg chg="mod">
          <ac:chgData name="Al-Wahaibi, Saif" userId="9b4d22f5-4012-4ac3-8f0d-edc79b0fbd28" providerId="ADAL" clId="{FD3DA477-054A-4E33-8435-8D6CEB5B783A}" dt="2023-03-10T00:30:34.375" v="8014"/>
          <ac:spMkLst>
            <pc:docMk/>
            <pc:sldMk cId="1399312194" sldId="298"/>
            <ac:spMk id="15" creationId="{21805D07-74A3-7131-BDA9-3ED929ABF5B2}"/>
          </ac:spMkLst>
        </pc:spChg>
        <pc:spChg chg="del">
          <ac:chgData name="Al-Wahaibi, Saif" userId="9b4d22f5-4012-4ac3-8f0d-edc79b0fbd28" providerId="ADAL" clId="{FD3DA477-054A-4E33-8435-8D6CEB5B783A}" dt="2023-03-10T00:30:39.914" v="8016" actId="478"/>
          <ac:spMkLst>
            <pc:docMk/>
            <pc:sldMk cId="1399312194" sldId="298"/>
            <ac:spMk id="17" creationId="{0238D9C1-2B5A-9A95-EB5E-742B3F910879}"/>
          </ac:spMkLst>
        </pc:spChg>
        <pc:spChg chg="add del mod">
          <ac:chgData name="Al-Wahaibi, Saif" userId="9b4d22f5-4012-4ac3-8f0d-edc79b0fbd28" providerId="ADAL" clId="{FD3DA477-054A-4E33-8435-8D6CEB5B783A}" dt="2023-03-10T00:29:07.357" v="8006" actId="478"/>
          <ac:spMkLst>
            <pc:docMk/>
            <pc:sldMk cId="1399312194" sldId="298"/>
            <ac:spMk id="19" creationId="{7990E11D-DF42-6A87-D6A9-AEA975EBA6B4}"/>
          </ac:spMkLst>
        </pc:spChg>
        <pc:spChg chg="add mod">
          <ac:chgData name="Al-Wahaibi, Saif" userId="9b4d22f5-4012-4ac3-8f0d-edc79b0fbd28" providerId="ADAL" clId="{FD3DA477-054A-4E33-8435-8D6CEB5B783A}" dt="2023-03-10T00:29:08.287" v="8007"/>
          <ac:spMkLst>
            <pc:docMk/>
            <pc:sldMk cId="1399312194" sldId="298"/>
            <ac:spMk id="20" creationId="{50004E28-1575-0C1B-473B-D9E419A75608}"/>
          </ac:spMkLst>
        </pc:spChg>
        <pc:spChg chg="mod">
          <ac:chgData name="Al-Wahaibi, Saif" userId="9b4d22f5-4012-4ac3-8f0d-edc79b0fbd28" providerId="ADAL" clId="{FD3DA477-054A-4E33-8435-8D6CEB5B783A}" dt="2023-03-10T00:31:07.490" v="8019" actId="14100"/>
          <ac:spMkLst>
            <pc:docMk/>
            <pc:sldMk cId="1399312194" sldId="298"/>
            <ac:spMk id="24" creationId="{B3C4DB99-069D-9A36-68C8-C1933D15616B}"/>
          </ac:spMkLst>
        </pc:spChg>
        <pc:spChg chg="mod">
          <ac:chgData name="Al-Wahaibi, Saif" userId="9b4d22f5-4012-4ac3-8f0d-edc79b0fbd28" providerId="ADAL" clId="{FD3DA477-054A-4E33-8435-8D6CEB5B783A}" dt="2023-03-10T00:30:31.753" v="8013"/>
          <ac:spMkLst>
            <pc:docMk/>
            <pc:sldMk cId="1399312194" sldId="298"/>
            <ac:spMk id="77" creationId="{2EE9FE92-40F1-F5E5-01F4-0418C5E8FF57}"/>
          </ac:spMkLst>
        </pc:spChg>
        <pc:spChg chg="mod">
          <ac:chgData name="Al-Wahaibi, Saif" userId="9b4d22f5-4012-4ac3-8f0d-edc79b0fbd28" providerId="ADAL" clId="{FD3DA477-054A-4E33-8435-8D6CEB5B783A}" dt="2023-03-10T00:29:47.970" v="8009" actId="14100"/>
          <ac:spMkLst>
            <pc:docMk/>
            <pc:sldMk cId="1399312194" sldId="298"/>
            <ac:spMk id="125" creationId="{5E7464A1-C270-F69B-72C6-C485F5040F50}"/>
          </ac:spMkLst>
        </pc:spChg>
        <pc:spChg chg="mod">
          <ac:chgData name="Al-Wahaibi, Saif" userId="9b4d22f5-4012-4ac3-8f0d-edc79b0fbd28" providerId="ADAL" clId="{FD3DA477-054A-4E33-8435-8D6CEB5B783A}" dt="2023-03-10T00:30:11.216" v="8012" actId="14100"/>
          <ac:spMkLst>
            <pc:docMk/>
            <pc:sldMk cId="1399312194" sldId="298"/>
            <ac:spMk id="138" creationId="{21797B0E-5CA1-1206-6B89-B88142E97814}"/>
          </ac:spMkLst>
        </pc:spChg>
        <pc:spChg chg="mod">
          <ac:chgData name="Al-Wahaibi, Saif" userId="9b4d22f5-4012-4ac3-8f0d-edc79b0fbd28" providerId="ADAL" clId="{FD3DA477-054A-4E33-8435-8D6CEB5B783A}" dt="2023-03-10T00:41:06.494" v="8038" actId="20577"/>
          <ac:spMkLst>
            <pc:docMk/>
            <pc:sldMk cId="1399312194" sldId="298"/>
            <ac:spMk id="143" creationId="{B06C9DA7-AEC0-40FF-B9B1-23C63D636D97}"/>
          </ac:spMkLst>
        </pc:spChg>
      </pc:sldChg>
      <pc:sldChg chg="addSp delSp modSp mod">
        <pc:chgData name="Al-Wahaibi, Saif" userId="9b4d22f5-4012-4ac3-8f0d-edc79b0fbd28" providerId="ADAL" clId="{FD3DA477-054A-4E33-8435-8D6CEB5B783A}" dt="2023-03-10T23:58:30.616" v="9183" actId="1035"/>
        <pc:sldMkLst>
          <pc:docMk/>
          <pc:sldMk cId="3720128414" sldId="299"/>
        </pc:sldMkLst>
        <pc:spChg chg="mod">
          <ac:chgData name="Al-Wahaibi, Saif" userId="9b4d22f5-4012-4ac3-8f0d-edc79b0fbd28" providerId="ADAL" clId="{FD3DA477-054A-4E33-8435-8D6CEB5B783A}" dt="2023-03-10T23:14:20.899" v="8355" actId="20577"/>
          <ac:spMkLst>
            <pc:docMk/>
            <pc:sldMk cId="3720128414" sldId="299"/>
            <ac:spMk id="4" creationId="{20F51B87-D08B-463F-637E-F9DE207C8CF6}"/>
          </ac:spMkLst>
        </pc:spChg>
        <pc:spChg chg="del">
          <ac:chgData name="Al-Wahaibi, Saif" userId="9b4d22f5-4012-4ac3-8f0d-edc79b0fbd28" providerId="ADAL" clId="{FD3DA477-054A-4E33-8435-8D6CEB5B783A}" dt="2023-03-10T18:19:18.851" v="8114" actId="478"/>
          <ac:spMkLst>
            <pc:docMk/>
            <pc:sldMk cId="3720128414" sldId="299"/>
            <ac:spMk id="5" creationId="{FFCDE96F-3736-E7D9-782A-4BA6E159F0F3}"/>
          </ac:spMkLst>
        </pc:spChg>
        <pc:spChg chg="add mod">
          <ac:chgData name="Al-Wahaibi, Saif" userId="9b4d22f5-4012-4ac3-8f0d-edc79b0fbd28" providerId="ADAL" clId="{FD3DA477-054A-4E33-8435-8D6CEB5B783A}" dt="2023-03-10T23:58:30.616" v="9183" actId="1035"/>
          <ac:spMkLst>
            <pc:docMk/>
            <pc:sldMk cId="3720128414" sldId="299"/>
            <ac:spMk id="11" creationId="{14BD139E-3774-EEAB-C910-F4011DAB7881}"/>
          </ac:spMkLst>
        </pc:spChg>
        <pc:spChg chg="add del mod">
          <ac:chgData name="Al-Wahaibi, Saif" userId="9b4d22f5-4012-4ac3-8f0d-edc79b0fbd28" providerId="ADAL" clId="{FD3DA477-054A-4E33-8435-8D6CEB5B783A}" dt="2023-03-10T23:18:05.836" v="8482" actId="478"/>
          <ac:spMkLst>
            <pc:docMk/>
            <pc:sldMk cId="3720128414" sldId="299"/>
            <ac:spMk id="12" creationId="{749BC3FE-CE62-C23D-7691-62CCB1B95D6D}"/>
          </ac:spMkLst>
        </pc:spChg>
        <pc:spChg chg="add mod">
          <ac:chgData name="Al-Wahaibi, Saif" userId="9b4d22f5-4012-4ac3-8f0d-edc79b0fbd28" providerId="ADAL" clId="{FD3DA477-054A-4E33-8435-8D6CEB5B783A}" dt="2023-03-10T23:19:04.591" v="8508" actId="14100"/>
          <ac:spMkLst>
            <pc:docMk/>
            <pc:sldMk cId="3720128414" sldId="299"/>
            <ac:spMk id="13" creationId="{A8B5DCCA-4E97-0465-B8F9-6EB94EC27A85}"/>
          </ac:spMkLst>
        </pc:spChg>
        <pc:spChg chg="add mod">
          <ac:chgData name="Al-Wahaibi, Saif" userId="9b4d22f5-4012-4ac3-8f0d-edc79b0fbd28" providerId="ADAL" clId="{FD3DA477-054A-4E33-8435-8D6CEB5B783A}" dt="2023-03-10T23:58:30.616" v="9183" actId="1035"/>
          <ac:spMkLst>
            <pc:docMk/>
            <pc:sldMk cId="3720128414" sldId="299"/>
            <ac:spMk id="14" creationId="{5A6222C0-3B6A-A678-F452-11FBF1E7A8E2}"/>
          </ac:spMkLst>
        </pc:spChg>
        <pc:spChg chg="add mod">
          <ac:chgData name="Al-Wahaibi, Saif" userId="9b4d22f5-4012-4ac3-8f0d-edc79b0fbd28" providerId="ADAL" clId="{FD3DA477-054A-4E33-8435-8D6CEB5B783A}" dt="2023-03-10T23:58:30.616" v="9183" actId="1035"/>
          <ac:spMkLst>
            <pc:docMk/>
            <pc:sldMk cId="3720128414" sldId="299"/>
            <ac:spMk id="15" creationId="{52F65C37-D2AE-E615-BF58-3F2F687D903C}"/>
          </ac:spMkLst>
        </pc:spChg>
        <pc:spChg chg="add mod">
          <ac:chgData name="Al-Wahaibi, Saif" userId="9b4d22f5-4012-4ac3-8f0d-edc79b0fbd28" providerId="ADAL" clId="{FD3DA477-054A-4E33-8435-8D6CEB5B783A}" dt="2023-03-10T23:27:43.378" v="8773" actId="20577"/>
          <ac:spMkLst>
            <pc:docMk/>
            <pc:sldMk cId="3720128414" sldId="299"/>
            <ac:spMk id="16" creationId="{917CAD89-FCD5-92B2-2815-B0BEB8AFB1CB}"/>
          </ac:spMkLst>
        </pc:spChg>
        <pc:graphicFrameChg chg="add mod modGraphic">
          <ac:chgData name="Al-Wahaibi, Saif" userId="9b4d22f5-4012-4ac3-8f0d-edc79b0fbd28" providerId="ADAL" clId="{FD3DA477-054A-4E33-8435-8D6CEB5B783A}" dt="2023-03-10T23:58:30.616" v="9183" actId="1035"/>
          <ac:graphicFrameMkLst>
            <pc:docMk/>
            <pc:sldMk cId="3720128414" sldId="299"/>
            <ac:graphicFrameMk id="2" creationId="{AC451B9B-F1F4-CC99-1953-B88F350CD311}"/>
          </ac:graphicFrameMkLst>
        </pc:graphicFrameChg>
        <pc:graphicFrameChg chg="add del mod modGraphic">
          <ac:chgData name="Al-Wahaibi, Saif" userId="9b4d22f5-4012-4ac3-8f0d-edc79b0fbd28" providerId="ADAL" clId="{FD3DA477-054A-4E33-8435-8D6CEB5B783A}" dt="2023-03-10T23:32:48.495" v="8828" actId="478"/>
          <ac:graphicFrameMkLst>
            <pc:docMk/>
            <pc:sldMk cId="3720128414" sldId="299"/>
            <ac:graphicFrameMk id="17" creationId="{7164C50A-0E61-7E9E-981B-A13F1456E11F}"/>
          </ac:graphicFrameMkLst>
        </pc:graphicFrameChg>
        <pc:cxnChg chg="add mod">
          <ac:chgData name="Al-Wahaibi, Saif" userId="9b4d22f5-4012-4ac3-8f0d-edc79b0fbd28" providerId="ADAL" clId="{FD3DA477-054A-4E33-8435-8D6CEB5B783A}" dt="2023-03-10T23:58:30.616" v="9183" actId="1035"/>
          <ac:cxnSpMkLst>
            <pc:docMk/>
            <pc:sldMk cId="3720128414" sldId="299"/>
            <ac:cxnSpMk id="5" creationId="{5A5571E9-1320-EF71-DDEC-E2AC32B2ECF1}"/>
          </ac:cxnSpMkLst>
        </pc:cxnChg>
        <pc:cxnChg chg="add mod">
          <ac:chgData name="Al-Wahaibi, Saif" userId="9b4d22f5-4012-4ac3-8f0d-edc79b0fbd28" providerId="ADAL" clId="{FD3DA477-054A-4E33-8435-8D6CEB5B783A}" dt="2023-03-10T23:58:30.616" v="9183" actId="1035"/>
          <ac:cxnSpMkLst>
            <pc:docMk/>
            <pc:sldMk cId="3720128414" sldId="299"/>
            <ac:cxnSpMk id="6" creationId="{8D12CC66-2B73-675B-7242-18DA5BB6CCF7}"/>
          </ac:cxnSpMkLst>
        </pc:cxnChg>
      </pc:sldChg>
      <pc:sldChg chg="addSp delSp modSp mod">
        <pc:chgData name="Al-Wahaibi, Saif" userId="9b4d22f5-4012-4ac3-8f0d-edc79b0fbd28" providerId="ADAL" clId="{FD3DA477-054A-4E33-8435-8D6CEB5B783A}" dt="2023-03-10T23:56:29.365" v="9170" actId="20577"/>
        <pc:sldMkLst>
          <pc:docMk/>
          <pc:sldMk cId="1707590106" sldId="300"/>
        </pc:sldMkLst>
        <pc:spChg chg="add mod">
          <ac:chgData name="Al-Wahaibi, Saif" userId="9b4d22f5-4012-4ac3-8f0d-edc79b0fbd28" providerId="ADAL" clId="{FD3DA477-054A-4E33-8435-8D6CEB5B783A}" dt="2023-03-10T23:55:17.910" v="9162" actId="1076"/>
          <ac:spMkLst>
            <pc:docMk/>
            <pc:sldMk cId="1707590106" sldId="300"/>
            <ac:spMk id="7" creationId="{B637FD1D-FE2A-2331-3999-EA09F6D2D0B4}"/>
          </ac:spMkLst>
        </pc:spChg>
        <pc:spChg chg="del">
          <ac:chgData name="Al-Wahaibi, Saif" userId="9b4d22f5-4012-4ac3-8f0d-edc79b0fbd28" providerId="ADAL" clId="{FD3DA477-054A-4E33-8435-8D6CEB5B783A}" dt="2023-03-10T23:33:08.185" v="8832" actId="478"/>
          <ac:spMkLst>
            <pc:docMk/>
            <pc:sldMk cId="1707590106" sldId="300"/>
            <ac:spMk id="11" creationId="{14BD139E-3774-EEAB-C910-F4011DAB7881}"/>
          </ac:spMkLst>
        </pc:spChg>
        <pc:spChg chg="del">
          <ac:chgData name="Al-Wahaibi, Saif" userId="9b4d22f5-4012-4ac3-8f0d-edc79b0fbd28" providerId="ADAL" clId="{FD3DA477-054A-4E33-8435-8D6CEB5B783A}" dt="2023-03-10T23:32:54.892" v="8829" actId="478"/>
          <ac:spMkLst>
            <pc:docMk/>
            <pc:sldMk cId="1707590106" sldId="300"/>
            <ac:spMk id="13" creationId="{A8B5DCCA-4E97-0465-B8F9-6EB94EC27A85}"/>
          </ac:spMkLst>
        </pc:spChg>
        <pc:spChg chg="del">
          <ac:chgData name="Al-Wahaibi, Saif" userId="9b4d22f5-4012-4ac3-8f0d-edc79b0fbd28" providerId="ADAL" clId="{FD3DA477-054A-4E33-8435-8D6CEB5B783A}" dt="2023-03-10T23:33:08.185" v="8832" actId="478"/>
          <ac:spMkLst>
            <pc:docMk/>
            <pc:sldMk cId="1707590106" sldId="300"/>
            <ac:spMk id="14" creationId="{5A6222C0-3B6A-A678-F452-11FBF1E7A8E2}"/>
          </ac:spMkLst>
        </pc:spChg>
        <pc:spChg chg="del">
          <ac:chgData name="Al-Wahaibi, Saif" userId="9b4d22f5-4012-4ac3-8f0d-edc79b0fbd28" providerId="ADAL" clId="{FD3DA477-054A-4E33-8435-8D6CEB5B783A}" dt="2023-03-10T23:33:08.185" v="8832" actId="478"/>
          <ac:spMkLst>
            <pc:docMk/>
            <pc:sldMk cId="1707590106" sldId="300"/>
            <ac:spMk id="15" creationId="{52F65C37-D2AE-E615-BF58-3F2F687D903C}"/>
          </ac:spMkLst>
        </pc:spChg>
        <pc:spChg chg="del">
          <ac:chgData name="Al-Wahaibi, Saif" userId="9b4d22f5-4012-4ac3-8f0d-edc79b0fbd28" providerId="ADAL" clId="{FD3DA477-054A-4E33-8435-8D6CEB5B783A}" dt="2023-03-10T23:33:10.865" v="8833" actId="478"/>
          <ac:spMkLst>
            <pc:docMk/>
            <pc:sldMk cId="1707590106" sldId="300"/>
            <ac:spMk id="16" creationId="{917CAD89-FCD5-92B2-2815-B0BEB8AFB1CB}"/>
          </ac:spMkLst>
        </pc:spChg>
        <pc:graphicFrameChg chg="del">
          <ac:chgData name="Al-Wahaibi, Saif" userId="9b4d22f5-4012-4ac3-8f0d-edc79b0fbd28" providerId="ADAL" clId="{FD3DA477-054A-4E33-8435-8D6CEB5B783A}" dt="2023-03-10T23:32:57.809" v="8830" actId="478"/>
          <ac:graphicFrameMkLst>
            <pc:docMk/>
            <pc:sldMk cId="1707590106" sldId="300"/>
            <ac:graphicFrameMk id="2" creationId="{AC451B9B-F1F4-CC99-1953-B88F350CD311}"/>
          </ac:graphicFrameMkLst>
        </pc:graphicFrameChg>
        <pc:graphicFrameChg chg="add mod modGraphic">
          <ac:chgData name="Al-Wahaibi, Saif" userId="9b4d22f5-4012-4ac3-8f0d-edc79b0fbd28" providerId="ADAL" clId="{FD3DA477-054A-4E33-8435-8D6CEB5B783A}" dt="2023-03-10T23:56:29.365" v="9170" actId="20577"/>
          <ac:graphicFrameMkLst>
            <pc:docMk/>
            <pc:sldMk cId="1707590106" sldId="300"/>
            <ac:graphicFrameMk id="3" creationId="{C5126F03-9200-0CD5-D092-D25DEA7126D5}"/>
          </ac:graphicFrameMkLst>
        </pc:graphicFrameChg>
        <pc:graphicFrameChg chg="del mod modGraphic">
          <ac:chgData name="Al-Wahaibi, Saif" userId="9b4d22f5-4012-4ac3-8f0d-edc79b0fbd28" providerId="ADAL" clId="{FD3DA477-054A-4E33-8435-8D6CEB5B783A}" dt="2023-03-10T23:37:07.430" v="8873" actId="478"/>
          <ac:graphicFrameMkLst>
            <pc:docMk/>
            <pc:sldMk cId="1707590106" sldId="300"/>
            <ac:graphicFrameMk id="17" creationId="{7164C50A-0E61-7E9E-981B-A13F1456E11F}"/>
          </ac:graphicFrameMkLst>
        </pc:graphicFrameChg>
        <pc:cxnChg chg="del">
          <ac:chgData name="Al-Wahaibi, Saif" userId="9b4d22f5-4012-4ac3-8f0d-edc79b0fbd28" providerId="ADAL" clId="{FD3DA477-054A-4E33-8435-8D6CEB5B783A}" dt="2023-03-10T23:33:08.185" v="8832" actId="478"/>
          <ac:cxnSpMkLst>
            <pc:docMk/>
            <pc:sldMk cId="1707590106" sldId="300"/>
            <ac:cxnSpMk id="5" creationId="{5A5571E9-1320-EF71-DDEC-E2AC32B2ECF1}"/>
          </ac:cxnSpMkLst>
        </pc:cxnChg>
        <pc:cxnChg chg="del">
          <ac:chgData name="Al-Wahaibi, Saif" userId="9b4d22f5-4012-4ac3-8f0d-edc79b0fbd28" providerId="ADAL" clId="{FD3DA477-054A-4E33-8435-8D6CEB5B783A}" dt="2023-03-10T23:33:08.185" v="8832" actId="478"/>
          <ac:cxnSpMkLst>
            <pc:docMk/>
            <pc:sldMk cId="1707590106" sldId="300"/>
            <ac:cxnSpMk id="6" creationId="{8D12CC66-2B73-675B-7242-18DA5BB6CCF7}"/>
          </ac:cxnSpMkLst>
        </pc:cxnChg>
      </pc:sldChg>
      <pc:sldChg chg="addSp delSp modSp mod">
        <pc:chgData name="Al-Wahaibi, Saif" userId="9b4d22f5-4012-4ac3-8f0d-edc79b0fbd28" providerId="ADAL" clId="{FD3DA477-054A-4E33-8435-8D6CEB5B783A}" dt="2023-03-11T00:15:26.959" v="9389" actId="1076"/>
        <pc:sldMkLst>
          <pc:docMk/>
          <pc:sldMk cId="1514694596" sldId="301"/>
        </pc:sldMkLst>
        <pc:spChg chg="del">
          <ac:chgData name="Al-Wahaibi, Saif" userId="9b4d22f5-4012-4ac3-8f0d-edc79b0fbd28" providerId="ADAL" clId="{FD3DA477-054A-4E33-8435-8D6CEB5B783A}" dt="2023-03-10T23:59:42.061" v="9184" actId="478"/>
          <ac:spMkLst>
            <pc:docMk/>
            <pc:sldMk cId="1514694596" sldId="301"/>
            <ac:spMk id="7" creationId="{B637FD1D-FE2A-2331-3999-EA09F6D2D0B4}"/>
          </ac:spMkLst>
        </pc:spChg>
        <pc:spChg chg="add mod">
          <ac:chgData name="Al-Wahaibi, Saif" userId="9b4d22f5-4012-4ac3-8f0d-edc79b0fbd28" providerId="ADAL" clId="{FD3DA477-054A-4E33-8435-8D6CEB5B783A}" dt="2023-03-11T00:15:26.959" v="9389" actId="1076"/>
          <ac:spMkLst>
            <pc:docMk/>
            <pc:sldMk cId="1514694596" sldId="301"/>
            <ac:spMk id="11" creationId="{4BEC8F5E-23F8-1EE0-07C5-4798ABDB0294}"/>
          </ac:spMkLst>
        </pc:spChg>
        <pc:graphicFrameChg chg="add mod modGraphic">
          <ac:chgData name="Al-Wahaibi, Saif" userId="9b4d22f5-4012-4ac3-8f0d-edc79b0fbd28" providerId="ADAL" clId="{FD3DA477-054A-4E33-8435-8D6CEB5B783A}" dt="2023-03-11T00:12:10.984" v="9373" actId="1076"/>
          <ac:graphicFrameMkLst>
            <pc:docMk/>
            <pc:sldMk cId="1514694596" sldId="301"/>
            <ac:graphicFrameMk id="2" creationId="{293C176F-1200-034C-68D4-6B8A4AE9A951}"/>
          </ac:graphicFrameMkLst>
        </pc:graphicFrameChg>
        <pc:graphicFrameChg chg="del">
          <ac:chgData name="Al-Wahaibi, Saif" userId="9b4d22f5-4012-4ac3-8f0d-edc79b0fbd28" providerId="ADAL" clId="{FD3DA477-054A-4E33-8435-8D6CEB5B783A}" dt="2023-03-10T23:59:42.061" v="9184" actId="478"/>
          <ac:graphicFrameMkLst>
            <pc:docMk/>
            <pc:sldMk cId="1514694596" sldId="301"/>
            <ac:graphicFrameMk id="3" creationId="{C5126F03-9200-0CD5-D092-D25DEA7126D5}"/>
          </ac:graphicFrameMkLst>
        </pc:graphicFrameChg>
        <pc:graphicFrameChg chg="add mod modGraphic">
          <ac:chgData name="Al-Wahaibi, Saif" userId="9b4d22f5-4012-4ac3-8f0d-edc79b0fbd28" providerId="ADAL" clId="{FD3DA477-054A-4E33-8435-8D6CEB5B783A}" dt="2023-03-11T00:12:10.984" v="9373" actId="1076"/>
          <ac:graphicFrameMkLst>
            <pc:docMk/>
            <pc:sldMk cId="1514694596" sldId="301"/>
            <ac:graphicFrameMk id="5" creationId="{4AFDD4CC-02D0-A560-5D25-9EB22F618BD7}"/>
          </ac:graphicFrameMkLst>
        </pc:graphicFrameChg>
        <pc:graphicFrameChg chg="add mod modGraphic">
          <ac:chgData name="Al-Wahaibi, Saif" userId="9b4d22f5-4012-4ac3-8f0d-edc79b0fbd28" providerId="ADAL" clId="{FD3DA477-054A-4E33-8435-8D6CEB5B783A}" dt="2023-03-11T00:12:10.984" v="9373" actId="1076"/>
          <ac:graphicFrameMkLst>
            <pc:docMk/>
            <pc:sldMk cId="1514694596" sldId="301"/>
            <ac:graphicFrameMk id="6" creationId="{D9CC9742-0437-6FA3-5761-87710A4BD8C6}"/>
          </ac:graphicFrameMkLst>
        </pc:graphicFrameChg>
        <pc:graphicFrameChg chg="add mod modGraphic">
          <ac:chgData name="Al-Wahaibi, Saif" userId="9b4d22f5-4012-4ac3-8f0d-edc79b0fbd28" providerId="ADAL" clId="{FD3DA477-054A-4E33-8435-8D6CEB5B783A}" dt="2023-03-11T00:12:10.984" v="9373" actId="1076"/>
          <ac:graphicFrameMkLst>
            <pc:docMk/>
            <pc:sldMk cId="1514694596" sldId="301"/>
            <ac:graphicFrameMk id="8" creationId="{E2899F5F-A56E-DFBD-A115-CC7727309961}"/>
          </ac:graphicFrameMkLst>
        </pc:graphicFrameChg>
        <pc:graphicFrameChg chg="add mod modGraphic">
          <ac:chgData name="Al-Wahaibi, Saif" userId="9b4d22f5-4012-4ac3-8f0d-edc79b0fbd28" providerId="ADAL" clId="{FD3DA477-054A-4E33-8435-8D6CEB5B783A}" dt="2023-03-11T00:13:26.825" v="9377" actId="1076"/>
          <ac:graphicFrameMkLst>
            <pc:docMk/>
            <pc:sldMk cId="1514694596" sldId="301"/>
            <ac:graphicFrameMk id="9" creationId="{B7842623-B575-697C-57A6-9A6C3ECAFEE8}"/>
          </ac:graphicFrameMkLst>
        </pc:graphicFrameChg>
      </pc:sldChg>
    </pc:docChg>
  </pc:docChgLst>
  <pc:docChgLst>
    <pc:chgData name="Al-Wahaibi, Saif" userId="9b4d22f5-4012-4ac3-8f0d-edc79b0fbd28" providerId="ADAL" clId="{61B98744-659C-4F08-AF88-AA3F7830AA82}"/>
    <pc:docChg chg="undo custSel addSld modSld">
      <pc:chgData name="Al-Wahaibi, Saif" userId="9b4d22f5-4012-4ac3-8f0d-edc79b0fbd28" providerId="ADAL" clId="{61B98744-659C-4F08-AF88-AA3F7830AA82}" dt="2022-05-25T17:23:37.694" v="1780" actId="20577"/>
      <pc:docMkLst>
        <pc:docMk/>
      </pc:docMkLst>
      <pc:sldChg chg="modSp mod">
        <pc:chgData name="Al-Wahaibi, Saif" userId="9b4d22f5-4012-4ac3-8f0d-edc79b0fbd28" providerId="ADAL" clId="{61B98744-659C-4F08-AF88-AA3F7830AA82}" dt="2022-05-25T14:52:57.479" v="4" actId="20577"/>
        <pc:sldMkLst>
          <pc:docMk/>
          <pc:sldMk cId="0" sldId="267"/>
        </pc:sldMkLst>
        <pc:spChg chg="mod">
          <ac:chgData name="Al-Wahaibi, Saif" userId="9b4d22f5-4012-4ac3-8f0d-edc79b0fbd28" providerId="ADAL" clId="{61B98744-659C-4F08-AF88-AA3F7830AA82}" dt="2022-05-25T14:52:51.951" v="2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61B98744-659C-4F08-AF88-AA3F7830AA82}" dt="2022-05-25T14:52:57.479" v="4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addSp delSp modSp mod">
        <pc:chgData name="Al-Wahaibi, Saif" userId="9b4d22f5-4012-4ac3-8f0d-edc79b0fbd28" providerId="ADAL" clId="{61B98744-659C-4F08-AF88-AA3F7830AA82}" dt="2022-05-25T15:20:54.234" v="186" actId="1076"/>
        <pc:sldMkLst>
          <pc:docMk/>
          <pc:sldMk cId="2032616252" sldId="289"/>
        </pc:sldMkLst>
        <pc:spChg chg="mod">
          <ac:chgData name="Al-Wahaibi, Saif" userId="9b4d22f5-4012-4ac3-8f0d-edc79b0fbd28" providerId="ADAL" clId="{61B98744-659C-4F08-AF88-AA3F7830AA82}" dt="2022-05-25T14:53:28.422" v="32" actId="20577"/>
          <ac:spMkLst>
            <pc:docMk/>
            <pc:sldMk cId="2032616252" sldId="289"/>
            <ac:spMk id="7" creationId="{0E6FB815-6526-4F10-923C-B5A2A63ED58F}"/>
          </ac:spMkLst>
        </pc:spChg>
        <pc:spChg chg="mod">
          <ac:chgData name="Al-Wahaibi, Saif" userId="9b4d22f5-4012-4ac3-8f0d-edc79b0fbd28" providerId="ADAL" clId="{61B98744-659C-4F08-AF88-AA3F7830AA82}" dt="2022-05-25T15:01:06.253" v="179" actId="20577"/>
          <ac:spMkLst>
            <pc:docMk/>
            <pc:sldMk cId="2032616252" sldId="289"/>
            <ac:spMk id="45" creationId="{C01E1E5D-8EC9-48AB-A208-C4D30632200F}"/>
          </ac:spMkLst>
        </pc:spChg>
        <pc:picChg chg="del">
          <ac:chgData name="Al-Wahaibi, Saif" userId="9b4d22f5-4012-4ac3-8f0d-edc79b0fbd28" providerId="ADAL" clId="{61B98744-659C-4F08-AF88-AA3F7830AA82}" dt="2022-05-25T15:19:40.805" v="180" actId="478"/>
          <ac:picMkLst>
            <pc:docMk/>
            <pc:sldMk cId="2032616252" sldId="289"/>
            <ac:picMk id="3" creationId="{07BAF79A-FA3D-44A8-A46F-3FDB4091FCEB}"/>
          </ac:picMkLst>
        </pc:picChg>
        <pc:picChg chg="add del">
          <ac:chgData name="Al-Wahaibi, Saif" userId="9b4d22f5-4012-4ac3-8f0d-edc79b0fbd28" providerId="ADAL" clId="{61B98744-659C-4F08-AF88-AA3F7830AA82}" dt="2022-05-25T15:20:06.119" v="182" actId="478"/>
          <ac:picMkLst>
            <pc:docMk/>
            <pc:sldMk cId="2032616252" sldId="289"/>
            <ac:picMk id="4" creationId="{B9187B27-2038-482A-A37E-77B702179896}"/>
          </ac:picMkLst>
        </pc:picChg>
        <pc:picChg chg="add mod">
          <ac:chgData name="Al-Wahaibi, Saif" userId="9b4d22f5-4012-4ac3-8f0d-edc79b0fbd28" providerId="ADAL" clId="{61B98744-659C-4F08-AF88-AA3F7830AA82}" dt="2022-05-25T15:20:54.234" v="186" actId="1076"/>
          <ac:picMkLst>
            <pc:docMk/>
            <pc:sldMk cId="2032616252" sldId="289"/>
            <ac:picMk id="6" creationId="{CC3A0858-76A0-4775-80F3-769706E7A96D}"/>
          </ac:picMkLst>
        </pc:picChg>
      </pc:sldChg>
      <pc:sldChg chg="addSp delSp modSp mod">
        <pc:chgData name="Al-Wahaibi, Saif" userId="9b4d22f5-4012-4ac3-8f0d-edc79b0fbd28" providerId="ADAL" clId="{61B98744-659C-4F08-AF88-AA3F7830AA82}" dt="2022-05-25T16:19:58.228" v="1096" actId="20577"/>
        <pc:sldMkLst>
          <pc:docMk/>
          <pc:sldMk cId="660271533" sldId="290"/>
        </pc:sldMkLst>
        <pc:spChg chg="add del mod">
          <ac:chgData name="Al-Wahaibi, Saif" userId="9b4d22f5-4012-4ac3-8f0d-edc79b0fbd28" providerId="ADAL" clId="{61B98744-659C-4F08-AF88-AA3F7830AA82}" dt="2022-05-25T15:57:06.957" v="473" actId="478"/>
          <ac:spMkLst>
            <pc:docMk/>
            <pc:sldMk cId="660271533" sldId="290"/>
            <ac:spMk id="3" creationId="{ED602178-DDE1-43ED-904D-F28FE8D7C1F1}"/>
          </ac:spMkLst>
        </pc:spChg>
        <pc:spChg chg="del">
          <ac:chgData name="Al-Wahaibi, Saif" userId="9b4d22f5-4012-4ac3-8f0d-edc79b0fbd28" providerId="ADAL" clId="{61B98744-659C-4F08-AF88-AA3F7830AA82}" dt="2022-05-25T15:57:02.254" v="470" actId="478"/>
          <ac:spMkLst>
            <pc:docMk/>
            <pc:sldMk cId="660271533" sldId="290"/>
            <ac:spMk id="4" creationId="{976698E4-2191-4D3B-A319-1D92F1CA3A40}"/>
          </ac:spMkLst>
        </pc:spChg>
        <pc:spChg chg="add del mod">
          <ac:chgData name="Al-Wahaibi, Saif" userId="9b4d22f5-4012-4ac3-8f0d-edc79b0fbd28" providerId="ADAL" clId="{61B98744-659C-4F08-AF88-AA3F7830AA82}" dt="2022-05-25T15:57:05.333" v="472" actId="478"/>
          <ac:spMkLst>
            <pc:docMk/>
            <pc:sldMk cId="660271533" sldId="290"/>
            <ac:spMk id="6" creationId="{D1DA3756-6B00-4114-A917-6DC9F7154C14}"/>
          </ac:spMkLst>
        </pc:spChg>
        <pc:spChg chg="mod">
          <ac:chgData name="Al-Wahaibi, Saif" userId="9b4d22f5-4012-4ac3-8f0d-edc79b0fbd28" providerId="ADAL" clId="{61B98744-659C-4F08-AF88-AA3F7830AA82}" dt="2022-05-25T16:19:58.228" v="1096" actId="20577"/>
          <ac:spMkLst>
            <pc:docMk/>
            <pc:sldMk cId="660271533" sldId="290"/>
            <ac:spMk id="7" creationId="{8990ABB7-AD4C-46EE-B064-28BCF3E6F132}"/>
          </ac:spMkLst>
        </pc:spChg>
        <pc:spChg chg="add mod">
          <ac:chgData name="Al-Wahaibi, Saif" userId="9b4d22f5-4012-4ac3-8f0d-edc79b0fbd28" providerId="ADAL" clId="{61B98744-659C-4F08-AF88-AA3F7830AA82}" dt="2022-05-25T15:57:07.195" v="474"/>
          <ac:spMkLst>
            <pc:docMk/>
            <pc:sldMk cId="660271533" sldId="290"/>
            <ac:spMk id="8" creationId="{73C2676B-CFC1-43D2-AB40-8A65A1E96036}"/>
          </ac:spMkLst>
        </pc:spChg>
      </pc:sldChg>
      <pc:sldChg chg="addSp modSp mod">
        <pc:chgData name="Al-Wahaibi, Saif" userId="9b4d22f5-4012-4ac3-8f0d-edc79b0fbd28" providerId="ADAL" clId="{61B98744-659C-4F08-AF88-AA3F7830AA82}" dt="2022-05-25T16:18:48.525" v="1076" actId="1076"/>
        <pc:sldMkLst>
          <pc:docMk/>
          <pc:sldMk cId="2869334499" sldId="291"/>
        </pc:sldMkLst>
        <pc:spChg chg="mod">
          <ac:chgData name="Al-Wahaibi, Saif" userId="9b4d22f5-4012-4ac3-8f0d-edc79b0fbd28" providerId="ADAL" clId="{61B98744-659C-4F08-AF88-AA3F7830AA82}" dt="2022-05-25T15:57:26.605" v="506" actId="20577"/>
          <ac:spMkLst>
            <pc:docMk/>
            <pc:sldMk cId="2869334499" sldId="291"/>
            <ac:spMk id="4" creationId="{0B6D461B-D969-4D74-AD7C-625480C4A269}"/>
          </ac:spMkLst>
        </pc:spChg>
        <pc:spChg chg="mod">
          <ac:chgData name="Al-Wahaibi, Saif" userId="9b4d22f5-4012-4ac3-8f0d-edc79b0fbd28" providerId="ADAL" clId="{61B98744-659C-4F08-AF88-AA3F7830AA82}" dt="2022-05-25T16:17:38.328" v="1069" actId="5793"/>
          <ac:spMkLst>
            <pc:docMk/>
            <pc:sldMk cId="2869334499" sldId="291"/>
            <ac:spMk id="5" creationId="{67AC11B3-84AA-47F8-88B3-89397194055F}"/>
          </ac:spMkLst>
        </pc:spChg>
        <pc:picChg chg="add mod">
          <ac:chgData name="Al-Wahaibi, Saif" userId="9b4d22f5-4012-4ac3-8f0d-edc79b0fbd28" providerId="ADAL" clId="{61B98744-659C-4F08-AF88-AA3F7830AA82}" dt="2022-05-25T16:18:48.525" v="1076" actId="1076"/>
          <ac:picMkLst>
            <pc:docMk/>
            <pc:sldMk cId="2869334499" sldId="291"/>
            <ac:picMk id="3" creationId="{2A340C11-40BA-4DA8-A2C2-2D0FE9D085EB}"/>
          </ac:picMkLst>
        </pc:picChg>
      </pc:sldChg>
      <pc:sldChg chg="addSp delSp mod">
        <pc:chgData name="Al-Wahaibi, Saif" userId="9b4d22f5-4012-4ac3-8f0d-edc79b0fbd28" providerId="ADAL" clId="{61B98744-659C-4F08-AF88-AA3F7830AA82}" dt="2022-05-25T17:10:16.943" v="1753" actId="22"/>
        <pc:sldMkLst>
          <pc:docMk/>
          <pc:sldMk cId="477982165" sldId="292"/>
        </pc:sldMkLst>
        <pc:picChg chg="add">
          <ac:chgData name="Al-Wahaibi, Saif" userId="9b4d22f5-4012-4ac3-8f0d-edc79b0fbd28" providerId="ADAL" clId="{61B98744-659C-4F08-AF88-AA3F7830AA82}" dt="2022-05-25T17:10:16.943" v="1753" actId="22"/>
          <ac:picMkLst>
            <pc:docMk/>
            <pc:sldMk cId="477982165" sldId="292"/>
            <ac:picMk id="3" creationId="{F3C14136-17BB-41BE-8D66-E27AF1CC9249}"/>
          </ac:picMkLst>
        </pc:picChg>
        <pc:picChg chg="add del">
          <ac:chgData name="Al-Wahaibi, Saif" userId="9b4d22f5-4012-4ac3-8f0d-edc79b0fbd28" providerId="ADAL" clId="{61B98744-659C-4F08-AF88-AA3F7830AA82}" dt="2022-05-25T17:10:15.957" v="1752" actId="478"/>
          <ac:picMkLst>
            <pc:docMk/>
            <pc:sldMk cId="477982165" sldId="292"/>
            <ac:picMk id="6" creationId="{E1656CE4-002C-42A3-A3D6-9E5F91BBCE4D}"/>
          </ac:picMkLst>
        </pc:picChg>
      </pc:sldChg>
      <pc:sldChg chg="delSp modSp mod">
        <pc:chgData name="Al-Wahaibi, Saif" userId="9b4d22f5-4012-4ac3-8f0d-edc79b0fbd28" providerId="ADAL" clId="{61B98744-659C-4F08-AF88-AA3F7830AA82}" dt="2022-05-25T16:34:52.502" v="1298" actId="20577"/>
        <pc:sldMkLst>
          <pc:docMk/>
          <pc:sldMk cId="2108897625" sldId="293"/>
        </pc:sldMkLst>
        <pc:spChg chg="mod">
          <ac:chgData name="Al-Wahaibi, Saif" userId="9b4d22f5-4012-4ac3-8f0d-edc79b0fbd28" providerId="ADAL" clId="{61B98744-659C-4F08-AF88-AA3F7830AA82}" dt="2022-05-25T16:34:52.502" v="1298" actId="20577"/>
          <ac:spMkLst>
            <pc:docMk/>
            <pc:sldMk cId="2108897625" sldId="293"/>
            <ac:spMk id="5" creationId="{67AC11B3-84AA-47F8-88B3-89397194055F}"/>
          </ac:spMkLst>
        </pc:spChg>
        <pc:picChg chg="del">
          <ac:chgData name="Al-Wahaibi, Saif" userId="9b4d22f5-4012-4ac3-8f0d-edc79b0fbd28" providerId="ADAL" clId="{61B98744-659C-4F08-AF88-AA3F7830AA82}" dt="2022-05-25T16:24:36.256" v="1159" actId="478"/>
          <ac:picMkLst>
            <pc:docMk/>
            <pc:sldMk cId="2108897625" sldId="293"/>
            <ac:picMk id="3" creationId="{2A340C11-40BA-4DA8-A2C2-2D0FE9D085EB}"/>
          </ac:picMkLst>
        </pc:picChg>
      </pc:sldChg>
      <pc:sldChg chg="modSp mod">
        <pc:chgData name="Al-Wahaibi, Saif" userId="9b4d22f5-4012-4ac3-8f0d-edc79b0fbd28" providerId="ADAL" clId="{61B98744-659C-4F08-AF88-AA3F7830AA82}" dt="2022-05-25T16:35:34.533" v="1308" actId="20577"/>
        <pc:sldMkLst>
          <pc:docMk/>
          <pc:sldMk cId="3569617330" sldId="294"/>
        </pc:sldMkLst>
        <pc:spChg chg="mod">
          <ac:chgData name="Al-Wahaibi, Saif" userId="9b4d22f5-4012-4ac3-8f0d-edc79b0fbd28" providerId="ADAL" clId="{61B98744-659C-4F08-AF88-AA3F7830AA82}" dt="2022-05-25T16:35:34.533" v="1308" actId="20577"/>
          <ac:spMkLst>
            <pc:docMk/>
            <pc:sldMk cId="3569617330" sldId="294"/>
            <ac:spMk id="5" creationId="{67AC11B3-84AA-47F8-88B3-89397194055F}"/>
          </ac:spMkLst>
        </pc:spChg>
      </pc:sldChg>
      <pc:sldChg chg="addSp delSp modSp new mod">
        <pc:chgData name="Al-Wahaibi, Saif" userId="9b4d22f5-4012-4ac3-8f0d-edc79b0fbd28" providerId="ADAL" clId="{61B98744-659C-4F08-AF88-AA3F7830AA82}" dt="2022-05-25T16:55:33.091" v="1584" actId="20577"/>
        <pc:sldMkLst>
          <pc:docMk/>
          <pc:sldMk cId="226464944" sldId="295"/>
        </pc:sldMkLst>
        <pc:spChg chg="del">
          <ac:chgData name="Al-Wahaibi, Saif" userId="9b4d22f5-4012-4ac3-8f0d-edc79b0fbd28" providerId="ADAL" clId="{61B98744-659C-4F08-AF88-AA3F7830AA82}" dt="2022-05-25T16:34:03.754" v="1279" actId="478"/>
          <ac:spMkLst>
            <pc:docMk/>
            <pc:sldMk cId="226464944" sldId="295"/>
            <ac:spMk id="2" creationId="{7554D53B-D6DB-47BC-80CB-20305E8DDF0F}"/>
          </ac:spMkLst>
        </pc:spChg>
        <pc:spChg chg="del">
          <ac:chgData name="Al-Wahaibi, Saif" userId="9b4d22f5-4012-4ac3-8f0d-edc79b0fbd28" providerId="ADAL" clId="{61B98744-659C-4F08-AF88-AA3F7830AA82}" dt="2022-05-25T16:34:10.173" v="1281" actId="478"/>
          <ac:spMkLst>
            <pc:docMk/>
            <pc:sldMk cId="226464944" sldId="295"/>
            <ac:spMk id="3" creationId="{053C4441-176D-469F-ACFA-6D0BF20524DA}"/>
          </ac:spMkLst>
        </pc:spChg>
        <pc:spChg chg="add mod">
          <ac:chgData name="Al-Wahaibi, Saif" userId="9b4d22f5-4012-4ac3-8f0d-edc79b0fbd28" providerId="ADAL" clId="{61B98744-659C-4F08-AF88-AA3F7830AA82}" dt="2022-05-25T16:55:33.091" v="1584" actId="20577"/>
          <ac:spMkLst>
            <pc:docMk/>
            <pc:sldMk cId="226464944" sldId="295"/>
            <ac:spMk id="4" creationId="{6CD14530-2210-4D4E-96D0-8C4510C4F6AE}"/>
          </ac:spMkLst>
        </pc:spChg>
        <pc:spChg chg="add mod">
          <ac:chgData name="Al-Wahaibi, Saif" userId="9b4d22f5-4012-4ac3-8f0d-edc79b0fbd28" providerId="ADAL" clId="{61B98744-659C-4F08-AF88-AA3F7830AA82}" dt="2022-05-25T16:45:38.388" v="1469" actId="121"/>
          <ac:spMkLst>
            <pc:docMk/>
            <pc:sldMk cId="226464944" sldId="295"/>
            <ac:spMk id="5" creationId="{809291CD-69EE-404D-9982-250E36625CA9}"/>
          </ac:spMkLst>
        </pc:spChg>
      </pc:sldChg>
      <pc:sldChg chg="modSp mod">
        <pc:chgData name="Al-Wahaibi, Saif" userId="9b4d22f5-4012-4ac3-8f0d-edc79b0fbd28" providerId="ADAL" clId="{61B98744-659C-4F08-AF88-AA3F7830AA82}" dt="2022-05-25T17:23:37.694" v="1780" actId="20577"/>
        <pc:sldMkLst>
          <pc:docMk/>
          <pc:sldMk cId="1028200911" sldId="296"/>
        </pc:sldMkLst>
        <pc:spChg chg="mod">
          <ac:chgData name="Al-Wahaibi, Saif" userId="9b4d22f5-4012-4ac3-8f0d-edc79b0fbd28" providerId="ADAL" clId="{61B98744-659C-4F08-AF88-AA3F7830AA82}" dt="2022-05-25T17:17:38.973" v="1755" actId="20577"/>
          <ac:spMkLst>
            <pc:docMk/>
            <pc:sldMk cId="1028200911" sldId="296"/>
            <ac:spMk id="4" creationId="{6CD14530-2210-4D4E-96D0-8C4510C4F6AE}"/>
          </ac:spMkLst>
        </pc:spChg>
        <pc:spChg chg="mod">
          <ac:chgData name="Al-Wahaibi, Saif" userId="9b4d22f5-4012-4ac3-8f0d-edc79b0fbd28" providerId="ADAL" clId="{61B98744-659C-4F08-AF88-AA3F7830AA82}" dt="2022-05-25T17:23:37.694" v="1780" actId="20577"/>
          <ac:spMkLst>
            <pc:docMk/>
            <pc:sldMk cId="1028200911" sldId="296"/>
            <ac:spMk id="5" creationId="{809291CD-69EE-404D-9982-250E36625CA9}"/>
          </ac:spMkLst>
        </pc:spChg>
      </pc:sldChg>
    </pc:docChg>
  </pc:docChgLst>
  <pc:docChgLst>
    <pc:chgData name="Al-Wahaibi, Saif" userId="9b4d22f5-4012-4ac3-8f0d-edc79b0fbd28" providerId="ADAL" clId="{23D92AF4-E4F6-4391-AD72-4760E1049B9E}"/>
    <pc:docChg chg="modSld">
      <pc:chgData name="Al-Wahaibi, Saif" userId="9b4d22f5-4012-4ac3-8f0d-edc79b0fbd28" providerId="ADAL" clId="{23D92AF4-E4F6-4391-AD72-4760E1049B9E}" dt="2022-02-16T23:48:57.255" v="184" actId="931"/>
      <pc:docMkLst>
        <pc:docMk/>
      </pc:docMkLst>
      <pc:sldChg chg="addSp modSp">
        <pc:chgData name="Al-Wahaibi, Saif" userId="9b4d22f5-4012-4ac3-8f0d-edc79b0fbd28" providerId="ADAL" clId="{23D92AF4-E4F6-4391-AD72-4760E1049B9E}" dt="2022-02-16T22:20:39.634" v="176" actId="20577"/>
        <pc:sldMkLst>
          <pc:docMk/>
          <pc:sldMk cId="2739883085" sldId="279"/>
        </pc:sldMkLst>
        <pc:spChg chg="add mod">
          <ac:chgData name="Al-Wahaibi, Saif" userId="9b4d22f5-4012-4ac3-8f0d-edc79b0fbd28" providerId="ADAL" clId="{23D92AF4-E4F6-4391-AD72-4760E1049B9E}" dt="2022-02-16T21:44:43.174" v="45" actId="6549"/>
          <ac:spMkLst>
            <pc:docMk/>
            <pc:sldMk cId="2739883085" sldId="279"/>
            <ac:spMk id="6" creationId="{C7458C68-FE25-4CEB-9C54-281B1E3FE022}"/>
          </ac:spMkLst>
        </pc:spChg>
        <pc:spChg chg="mod">
          <ac:chgData name="Al-Wahaibi, Saif" userId="9b4d22f5-4012-4ac3-8f0d-edc79b0fbd28" providerId="ADAL" clId="{23D92AF4-E4F6-4391-AD72-4760E1049B9E}" dt="2022-02-16T22:20:39.634" v="176" actId="20577"/>
          <ac:spMkLst>
            <pc:docMk/>
            <pc:sldMk cId="2739883085" sldId="279"/>
            <ac:spMk id="45" creationId="{C01E1E5D-8EC9-48AB-A208-C4D30632200F}"/>
          </ac:spMkLst>
        </pc:spChg>
        <pc:picChg chg="add mod">
          <ac:chgData name="Al-Wahaibi, Saif" userId="9b4d22f5-4012-4ac3-8f0d-edc79b0fbd28" providerId="ADAL" clId="{23D92AF4-E4F6-4391-AD72-4760E1049B9E}" dt="2022-02-16T21:43:48.412" v="32" actId="931"/>
          <ac:picMkLst>
            <pc:docMk/>
            <pc:sldMk cId="2739883085" sldId="279"/>
            <ac:picMk id="3" creationId="{A8E24366-75A0-4414-B155-3D4D78CBFB66}"/>
          </ac:picMkLst>
        </pc:picChg>
      </pc:sldChg>
      <pc:sldChg chg="addSp modSp">
        <pc:chgData name="Al-Wahaibi, Saif" userId="9b4d22f5-4012-4ac3-8f0d-edc79b0fbd28" providerId="ADAL" clId="{23D92AF4-E4F6-4391-AD72-4760E1049B9E}" dt="2022-02-16T22:27:41.653" v="177" actId="931"/>
        <pc:sldMkLst>
          <pc:docMk/>
          <pc:sldMk cId="2879671695" sldId="281"/>
        </pc:sldMkLst>
        <pc:picChg chg="add mod">
          <ac:chgData name="Al-Wahaibi, Saif" userId="9b4d22f5-4012-4ac3-8f0d-edc79b0fbd28" providerId="ADAL" clId="{23D92AF4-E4F6-4391-AD72-4760E1049B9E}" dt="2022-02-16T22:27:41.653" v="177" actId="931"/>
          <ac:picMkLst>
            <pc:docMk/>
            <pc:sldMk cId="2879671695" sldId="281"/>
            <ac:picMk id="5" creationId="{A9CDD6C6-32D4-496A-BDCC-395592CDA63B}"/>
          </ac:picMkLst>
        </pc:picChg>
      </pc:sldChg>
      <pc:sldChg chg="addSp delSp modSp">
        <pc:chgData name="Al-Wahaibi, Saif" userId="9b4d22f5-4012-4ac3-8f0d-edc79b0fbd28" providerId="ADAL" clId="{23D92AF4-E4F6-4391-AD72-4760E1049B9E}" dt="2022-02-16T23:48:57.255" v="184" actId="931"/>
        <pc:sldMkLst>
          <pc:docMk/>
          <pc:sldMk cId="2032616252" sldId="282"/>
        </pc:sldMkLst>
        <pc:spChg chg="add del mod">
          <ac:chgData name="Al-Wahaibi, Saif" userId="9b4d22f5-4012-4ac3-8f0d-edc79b0fbd28" providerId="ADAL" clId="{23D92AF4-E4F6-4391-AD72-4760E1049B9E}" dt="2022-02-16T22:35:51.154" v="179"/>
          <ac:spMkLst>
            <pc:docMk/>
            <pc:sldMk cId="2032616252" sldId="282"/>
            <ac:spMk id="7" creationId="{D4F2FF47-15FE-42E1-BDAD-C213FB1239F5}"/>
          </ac:spMkLst>
        </pc:spChg>
        <pc:spChg chg="add del mod">
          <ac:chgData name="Al-Wahaibi, Saif" userId="9b4d22f5-4012-4ac3-8f0d-edc79b0fbd28" providerId="ADAL" clId="{23D92AF4-E4F6-4391-AD72-4760E1049B9E}" dt="2022-02-16T22:35:56.702" v="181"/>
          <ac:spMkLst>
            <pc:docMk/>
            <pc:sldMk cId="2032616252" sldId="282"/>
            <ac:spMk id="9" creationId="{28170BD1-EB40-43BD-B32B-8FC711A19618}"/>
          </ac:spMkLst>
        </pc:spChg>
        <pc:spChg chg="add mod">
          <ac:chgData name="Al-Wahaibi, Saif" userId="9b4d22f5-4012-4ac3-8f0d-edc79b0fbd28" providerId="ADAL" clId="{23D92AF4-E4F6-4391-AD72-4760E1049B9E}" dt="2022-02-16T22:36:02.900" v="182"/>
          <ac:spMkLst>
            <pc:docMk/>
            <pc:sldMk cId="2032616252" sldId="282"/>
            <ac:spMk id="10" creationId="{0E77FDE4-62FF-49AF-96D7-ABD74B9F6436}"/>
          </ac:spMkLst>
        </pc:spChg>
        <pc:picChg chg="add mod">
          <ac:chgData name="Al-Wahaibi, Saif" userId="9b4d22f5-4012-4ac3-8f0d-edc79b0fbd28" providerId="ADAL" clId="{23D92AF4-E4F6-4391-AD72-4760E1049B9E}" dt="2022-02-16T23:48:48.603" v="183" actId="931"/>
          <ac:picMkLst>
            <pc:docMk/>
            <pc:sldMk cId="2032616252" sldId="282"/>
            <ac:picMk id="11" creationId="{753E4823-2D4F-444E-AF20-A5622F3C3293}"/>
          </ac:picMkLst>
        </pc:picChg>
        <pc:picChg chg="add mod">
          <ac:chgData name="Al-Wahaibi, Saif" userId="9b4d22f5-4012-4ac3-8f0d-edc79b0fbd28" providerId="ADAL" clId="{23D92AF4-E4F6-4391-AD72-4760E1049B9E}" dt="2022-02-16T23:48:57.255" v="184" actId="931"/>
          <ac:picMkLst>
            <pc:docMk/>
            <pc:sldMk cId="2032616252" sldId="282"/>
            <ac:picMk id="13" creationId="{7639253B-D091-438D-8508-71A814478B79}"/>
          </ac:picMkLst>
        </pc:picChg>
      </pc:sldChg>
    </pc:docChg>
  </pc:docChgLst>
  <pc:docChgLst>
    <pc:chgData name="Al-Wahaibi, Saif" userId="9b4d22f5-4012-4ac3-8f0d-edc79b0fbd28" providerId="ADAL" clId="{81587C45-E903-4741-A22D-C2952BF29560}"/>
    <pc:docChg chg="undo redo custSel addSld delSld modSld">
      <pc:chgData name="Al-Wahaibi, Saif" userId="9b4d22f5-4012-4ac3-8f0d-edc79b0fbd28" providerId="ADAL" clId="{81587C45-E903-4741-A22D-C2952BF29560}" dt="2022-04-12T22:26:10.983" v="820" actId="20577"/>
      <pc:docMkLst>
        <pc:docMk/>
      </pc:docMkLst>
      <pc:sldChg chg="modSp mod">
        <pc:chgData name="Al-Wahaibi, Saif" userId="9b4d22f5-4012-4ac3-8f0d-edc79b0fbd28" providerId="ADAL" clId="{81587C45-E903-4741-A22D-C2952BF29560}" dt="2022-04-12T20:17:30.148" v="290" actId="20577"/>
        <pc:sldMkLst>
          <pc:docMk/>
          <pc:sldMk cId="2032616252" sldId="289"/>
        </pc:sldMkLst>
        <pc:spChg chg="mod">
          <ac:chgData name="Al-Wahaibi, Saif" userId="9b4d22f5-4012-4ac3-8f0d-edc79b0fbd28" providerId="ADAL" clId="{81587C45-E903-4741-A22D-C2952BF29560}" dt="2022-04-12T20:17:30.148" v="290" actId="20577"/>
          <ac:spMkLst>
            <pc:docMk/>
            <pc:sldMk cId="2032616252" sldId="289"/>
            <ac:spMk id="7" creationId="{0E6FB815-6526-4F10-923C-B5A2A63ED58F}"/>
          </ac:spMkLst>
        </pc:spChg>
      </pc:sldChg>
      <pc:sldChg chg="addSp delSp modSp mod modNotesTx">
        <pc:chgData name="Al-Wahaibi, Saif" userId="9b4d22f5-4012-4ac3-8f0d-edc79b0fbd28" providerId="ADAL" clId="{81587C45-E903-4741-A22D-C2952BF29560}" dt="2022-04-12T20:35:44.054" v="524"/>
        <pc:sldMkLst>
          <pc:docMk/>
          <pc:sldMk cId="97865691" sldId="290"/>
        </pc:sldMkLst>
        <pc:spChg chg="mod">
          <ac:chgData name="Al-Wahaibi, Saif" userId="9b4d22f5-4012-4ac3-8f0d-edc79b0fbd28" providerId="ADAL" clId="{81587C45-E903-4741-A22D-C2952BF29560}" dt="2022-04-12T19:36:11.321" v="61" actId="20577"/>
          <ac:spMkLst>
            <pc:docMk/>
            <pc:sldMk cId="97865691" sldId="290"/>
            <ac:spMk id="7" creationId="{0E6FB815-6526-4F10-923C-B5A2A63ED58F}"/>
          </ac:spMkLst>
        </pc:spChg>
        <pc:spChg chg="mod">
          <ac:chgData name="Al-Wahaibi, Saif" userId="9b4d22f5-4012-4ac3-8f0d-edc79b0fbd28" providerId="ADAL" clId="{81587C45-E903-4741-A22D-C2952BF29560}" dt="2022-04-12T20:14:59.428" v="274" actId="20577"/>
          <ac:spMkLst>
            <pc:docMk/>
            <pc:sldMk cId="97865691" sldId="290"/>
            <ac:spMk id="45" creationId="{C01E1E5D-8EC9-48AB-A208-C4D30632200F}"/>
          </ac:spMkLst>
        </pc:spChg>
        <pc:picChg chg="add mod">
          <ac:chgData name="Al-Wahaibi, Saif" userId="9b4d22f5-4012-4ac3-8f0d-edc79b0fbd28" providerId="ADAL" clId="{81587C45-E903-4741-A22D-C2952BF29560}" dt="2022-04-12T19:59:09.086" v="144" actId="1076"/>
          <ac:picMkLst>
            <pc:docMk/>
            <pc:sldMk cId="97865691" sldId="290"/>
            <ac:picMk id="2" creationId="{4774A851-9181-4E90-8460-B719FD9B881F}"/>
          </ac:picMkLst>
        </pc:picChg>
        <pc:picChg chg="del">
          <ac:chgData name="Al-Wahaibi, Saif" userId="9b4d22f5-4012-4ac3-8f0d-edc79b0fbd28" providerId="ADAL" clId="{81587C45-E903-4741-A22D-C2952BF29560}" dt="2022-04-12T19:39:10.039" v="87" actId="478"/>
          <ac:picMkLst>
            <pc:docMk/>
            <pc:sldMk cId="97865691" sldId="290"/>
            <ac:picMk id="13" creationId="{7639253B-D091-438D-8508-71A814478B79}"/>
          </ac:picMkLst>
        </pc:picChg>
      </pc:sldChg>
      <pc:sldChg chg="new del">
        <pc:chgData name="Al-Wahaibi, Saif" userId="9b4d22f5-4012-4ac3-8f0d-edc79b0fbd28" providerId="ADAL" clId="{81587C45-E903-4741-A22D-C2952BF29560}" dt="2022-04-12T20:17:42.797" v="291" actId="47"/>
        <pc:sldMkLst>
          <pc:docMk/>
          <pc:sldMk cId="1216021056" sldId="291"/>
        </pc:sldMkLst>
      </pc:sldChg>
      <pc:sldChg chg="addSp delSp modSp mod modNotesTx">
        <pc:chgData name="Al-Wahaibi, Saif" userId="9b4d22f5-4012-4ac3-8f0d-edc79b0fbd28" providerId="ADAL" clId="{81587C45-E903-4741-A22D-C2952BF29560}" dt="2022-04-12T22:24:18.217" v="724" actId="20577"/>
        <pc:sldMkLst>
          <pc:docMk/>
          <pc:sldMk cId="2476292605" sldId="292"/>
        </pc:sldMkLst>
        <pc:spChg chg="mod">
          <ac:chgData name="Al-Wahaibi, Saif" userId="9b4d22f5-4012-4ac3-8f0d-edc79b0fbd28" providerId="ADAL" clId="{81587C45-E903-4741-A22D-C2952BF29560}" dt="2022-04-12T22:24:18.217" v="724" actId="20577"/>
          <ac:spMkLst>
            <pc:docMk/>
            <pc:sldMk cId="2476292605" sldId="292"/>
            <ac:spMk id="7" creationId="{0E6FB815-6526-4F10-923C-B5A2A63ED58F}"/>
          </ac:spMkLst>
        </pc:spChg>
        <pc:spChg chg="mod">
          <ac:chgData name="Al-Wahaibi, Saif" userId="9b4d22f5-4012-4ac3-8f0d-edc79b0fbd28" providerId="ADAL" clId="{81587C45-E903-4741-A22D-C2952BF29560}" dt="2022-04-12T21:27:44.142" v="723" actId="20577"/>
          <ac:spMkLst>
            <pc:docMk/>
            <pc:sldMk cId="2476292605" sldId="292"/>
            <ac:spMk id="45" creationId="{C01E1E5D-8EC9-48AB-A208-C4D30632200F}"/>
          </ac:spMkLst>
        </pc:spChg>
        <pc:picChg chg="del">
          <ac:chgData name="Al-Wahaibi, Saif" userId="9b4d22f5-4012-4ac3-8f0d-edc79b0fbd28" providerId="ADAL" clId="{81587C45-E903-4741-A22D-C2952BF29560}" dt="2022-04-12T21:08:24.264" v="525" actId="478"/>
          <ac:picMkLst>
            <pc:docMk/>
            <pc:sldMk cId="2476292605" sldId="292"/>
            <ac:picMk id="2" creationId="{4774A851-9181-4E90-8460-B719FD9B881F}"/>
          </ac:picMkLst>
        </pc:picChg>
        <pc:picChg chg="add mod">
          <ac:chgData name="Al-Wahaibi, Saif" userId="9b4d22f5-4012-4ac3-8f0d-edc79b0fbd28" providerId="ADAL" clId="{81587C45-E903-4741-A22D-C2952BF29560}" dt="2022-04-12T21:09:39.144" v="531" actId="1076"/>
          <ac:picMkLst>
            <pc:docMk/>
            <pc:sldMk cId="2476292605" sldId="292"/>
            <ac:picMk id="4" creationId="{1FD57B18-E5D6-4F30-9F19-96015A2ED11C}"/>
          </ac:picMkLst>
        </pc:picChg>
      </pc:sldChg>
      <pc:sldChg chg="addSp delSp modSp mod">
        <pc:chgData name="Al-Wahaibi, Saif" userId="9b4d22f5-4012-4ac3-8f0d-edc79b0fbd28" providerId="ADAL" clId="{81587C45-E903-4741-A22D-C2952BF29560}" dt="2022-04-12T22:26:10.983" v="820" actId="20577"/>
        <pc:sldMkLst>
          <pc:docMk/>
          <pc:sldMk cId="4271087831" sldId="293"/>
        </pc:sldMkLst>
        <pc:spChg chg="mod">
          <ac:chgData name="Al-Wahaibi, Saif" userId="9b4d22f5-4012-4ac3-8f0d-edc79b0fbd28" providerId="ADAL" clId="{81587C45-E903-4741-A22D-C2952BF29560}" dt="2022-04-12T22:24:34.359" v="736" actId="20577"/>
          <ac:spMkLst>
            <pc:docMk/>
            <pc:sldMk cId="4271087831" sldId="293"/>
            <ac:spMk id="7" creationId="{0E6FB815-6526-4F10-923C-B5A2A63ED58F}"/>
          </ac:spMkLst>
        </pc:spChg>
        <pc:spChg chg="mod">
          <ac:chgData name="Al-Wahaibi, Saif" userId="9b4d22f5-4012-4ac3-8f0d-edc79b0fbd28" providerId="ADAL" clId="{81587C45-E903-4741-A22D-C2952BF29560}" dt="2022-04-12T22:26:10.983" v="820" actId="20577"/>
          <ac:spMkLst>
            <pc:docMk/>
            <pc:sldMk cId="4271087831" sldId="293"/>
            <ac:spMk id="45" creationId="{C01E1E5D-8EC9-48AB-A208-C4D30632200F}"/>
          </ac:spMkLst>
        </pc:spChg>
        <pc:picChg chg="add mod">
          <ac:chgData name="Al-Wahaibi, Saif" userId="9b4d22f5-4012-4ac3-8f0d-edc79b0fbd28" providerId="ADAL" clId="{81587C45-E903-4741-A22D-C2952BF29560}" dt="2022-04-12T22:25:40.944" v="747" actId="1076"/>
          <ac:picMkLst>
            <pc:docMk/>
            <pc:sldMk cId="4271087831" sldId="293"/>
            <ac:picMk id="2" creationId="{D374C91D-82D1-4AEE-845C-8C6708FA2A59}"/>
          </ac:picMkLst>
        </pc:picChg>
        <pc:picChg chg="del mod">
          <ac:chgData name="Al-Wahaibi, Saif" userId="9b4d22f5-4012-4ac3-8f0d-edc79b0fbd28" providerId="ADAL" clId="{81587C45-E903-4741-A22D-C2952BF29560}" dt="2022-04-12T22:24:38.018" v="738" actId="478"/>
          <ac:picMkLst>
            <pc:docMk/>
            <pc:sldMk cId="4271087831" sldId="293"/>
            <ac:picMk id="4" creationId="{1FD57B18-E5D6-4F30-9F19-96015A2ED11C}"/>
          </ac:picMkLst>
        </pc:picChg>
      </pc:sldChg>
    </pc:docChg>
  </pc:docChgLst>
  <pc:docChgLst>
    <pc:chgData name="Al-Wahaibi, Saif" userId="9b4d22f5-4012-4ac3-8f0d-edc79b0fbd28" providerId="ADAL" clId="{5EC2A203-28CB-42AB-8AA8-050233BC1372}"/>
    <pc:docChg chg="custSel addSld modSld">
      <pc:chgData name="Al-Wahaibi, Saif" userId="9b4d22f5-4012-4ac3-8f0d-edc79b0fbd28" providerId="ADAL" clId="{5EC2A203-28CB-42AB-8AA8-050233BC1372}" dt="2022-05-18T17:07:04.675" v="1174" actId="122"/>
      <pc:docMkLst>
        <pc:docMk/>
      </pc:docMkLst>
      <pc:sldChg chg="addSp modSp mod">
        <pc:chgData name="Al-Wahaibi, Saif" userId="9b4d22f5-4012-4ac3-8f0d-edc79b0fbd28" providerId="ADAL" clId="{5EC2A203-28CB-42AB-8AA8-050233BC1372}" dt="2022-05-18T15:14:12.336" v="4" actId="1076"/>
        <pc:sldMkLst>
          <pc:docMk/>
          <pc:sldMk cId="2032616252" sldId="289"/>
        </pc:sldMkLst>
        <pc:picChg chg="add mod">
          <ac:chgData name="Al-Wahaibi, Saif" userId="9b4d22f5-4012-4ac3-8f0d-edc79b0fbd28" providerId="ADAL" clId="{5EC2A203-28CB-42AB-8AA8-050233BC1372}" dt="2022-05-18T15:14:12.336" v="4" actId="1076"/>
          <ac:picMkLst>
            <pc:docMk/>
            <pc:sldMk cId="2032616252" sldId="289"/>
            <ac:picMk id="3" creationId="{07BAF79A-FA3D-44A8-A46F-3FDB4091FCEB}"/>
          </ac:picMkLst>
        </pc:picChg>
      </pc:sldChg>
      <pc:sldChg chg="addSp delSp modSp new mod">
        <pc:chgData name="Al-Wahaibi, Saif" userId="9b4d22f5-4012-4ac3-8f0d-edc79b0fbd28" providerId="ADAL" clId="{5EC2A203-28CB-42AB-8AA8-050233BC1372}" dt="2022-05-18T16:16:50.638" v="947" actId="16959"/>
        <pc:sldMkLst>
          <pc:docMk/>
          <pc:sldMk cId="660271533" sldId="290"/>
        </pc:sldMkLst>
        <pc:spChg chg="del">
          <ac:chgData name="Al-Wahaibi, Saif" userId="9b4d22f5-4012-4ac3-8f0d-edc79b0fbd28" providerId="ADAL" clId="{5EC2A203-28CB-42AB-8AA8-050233BC1372}" dt="2022-05-18T15:15:07.468" v="6" actId="478"/>
          <ac:spMkLst>
            <pc:docMk/>
            <pc:sldMk cId="660271533" sldId="290"/>
            <ac:spMk id="2" creationId="{C58F480D-5C24-4711-AFFC-A3B4DAC69947}"/>
          </ac:spMkLst>
        </pc:spChg>
        <pc:spChg chg="del">
          <ac:chgData name="Al-Wahaibi, Saif" userId="9b4d22f5-4012-4ac3-8f0d-edc79b0fbd28" providerId="ADAL" clId="{5EC2A203-28CB-42AB-8AA8-050233BC1372}" dt="2022-05-18T15:15:10.492" v="8" actId="478"/>
          <ac:spMkLst>
            <pc:docMk/>
            <pc:sldMk cId="660271533" sldId="290"/>
            <ac:spMk id="3" creationId="{698F3609-9A47-40A0-9241-E28836E95516}"/>
          </ac:spMkLst>
        </pc:spChg>
        <pc:spChg chg="add mod">
          <ac:chgData name="Al-Wahaibi, Saif" userId="9b4d22f5-4012-4ac3-8f0d-edc79b0fbd28" providerId="ADAL" clId="{5EC2A203-28CB-42AB-8AA8-050233BC1372}" dt="2022-05-18T15:15:07.825" v="7"/>
          <ac:spMkLst>
            <pc:docMk/>
            <pc:sldMk cId="660271533" sldId="290"/>
            <ac:spMk id="4" creationId="{976698E4-2191-4D3B-A319-1D92F1CA3A40}"/>
          </ac:spMkLst>
        </pc:spChg>
        <pc:spChg chg="add del">
          <ac:chgData name="Al-Wahaibi, Saif" userId="9b4d22f5-4012-4ac3-8f0d-edc79b0fbd28" providerId="ADAL" clId="{5EC2A203-28CB-42AB-8AA8-050233BC1372}" dt="2022-05-18T15:15:28.981" v="10" actId="478"/>
          <ac:spMkLst>
            <pc:docMk/>
            <pc:sldMk cId="660271533" sldId="290"/>
            <ac:spMk id="6" creationId="{F4372510-11B8-4EAC-AC5A-F73C4145B6A9}"/>
          </ac:spMkLst>
        </pc:spChg>
        <pc:spChg chg="add mod">
          <ac:chgData name="Al-Wahaibi, Saif" userId="9b4d22f5-4012-4ac3-8f0d-edc79b0fbd28" providerId="ADAL" clId="{5EC2A203-28CB-42AB-8AA8-050233BC1372}" dt="2022-05-18T16:16:50.638" v="947" actId="16959"/>
          <ac:spMkLst>
            <pc:docMk/>
            <pc:sldMk cId="660271533" sldId="290"/>
            <ac:spMk id="7" creationId="{8990ABB7-AD4C-46EE-B064-28BCF3E6F132}"/>
          </ac:spMkLst>
        </pc:spChg>
      </pc:sldChg>
      <pc:sldChg chg="addSp delSp modSp new mod">
        <pc:chgData name="Al-Wahaibi, Saif" userId="9b4d22f5-4012-4ac3-8f0d-edc79b0fbd28" providerId="ADAL" clId="{5EC2A203-28CB-42AB-8AA8-050233BC1372}" dt="2022-05-18T17:07:04.675" v="1174" actId="122"/>
        <pc:sldMkLst>
          <pc:docMk/>
          <pc:sldMk cId="2869334499" sldId="291"/>
        </pc:sldMkLst>
        <pc:spChg chg="del">
          <ac:chgData name="Al-Wahaibi, Saif" userId="9b4d22f5-4012-4ac3-8f0d-edc79b0fbd28" providerId="ADAL" clId="{5EC2A203-28CB-42AB-8AA8-050233BC1372}" dt="2022-05-18T16:02:56.559" v="681" actId="478"/>
          <ac:spMkLst>
            <pc:docMk/>
            <pc:sldMk cId="2869334499" sldId="291"/>
            <ac:spMk id="2" creationId="{5C2D0AFF-DA3F-4303-BB75-57EDC7012AFB}"/>
          </ac:spMkLst>
        </pc:spChg>
        <pc:spChg chg="del">
          <ac:chgData name="Al-Wahaibi, Saif" userId="9b4d22f5-4012-4ac3-8f0d-edc79b0fbd28" providerId="ADAL" clId="{5EC2A203-28CB-42AB-8AA8-050233BC1372}" dt="2022-05-18T16:03:09.051" v="683" actId="478"/>
          <ac:spMkLst>
            <pc:docMk/>
            <pc:sldMk cId="2869334499" sldId="291"/>
            <ac:spMk id="3" creationId="{2B7E4139-0806-44B0-95C4-8CAED83028B2}"/>
          </ac:spMkLst>
        </pc:spChg>
        <pc:spChg chg="add mod">
          <ac:chgData name="Al-Wahaibi, Saif" userId="9b4d22f5-4012-4ac3-8f0d-edc79b0fbd28" providerId="ADAL" clId="{5EC2A203-28CB-42AB-8AA8-050233BC1372}" dt="2022-05-18T16:02:56.897" v="682"/>
          <ac:spMkLst>
            <pc:docMk/>
            <pc:sldMk cId="2869334499" sldId="291"/>
            <ac:spMk id="4" creationId="{0B6D461B-D969-4D74-AD7C-625480C4A269}"/>
          </ac:spMkLst>
        </pc:spChg>
        <pc:spChg chg="add mod">
          <ac:chgData name="Al-Wahaibi, Saif" userId="9b4d22f5-4012-4ac3-8f0d-edc79b0fbd28" providerId="ADAL" clId="{5EC2A203-28CB-42AB-8AA8-050233BC1372}" dt="2022-05-18T17:07:04.675" v="1174" actId="122"/>
          <ac:spMkLst>
            <pc:docMk/>
            <pc:sldMk cId="2869334499" sldId="291"/>
            <ac:spMk id="5" creationId="{67AC11B3-84AA-47F8-88B3-89397194055F}"/>
          </ac:spMkLst>
        </pc:spChg>
      </pc:sldChg>
      <pc:sldChg chg="addSp delSp modSp new mod">
        <pc:chgData name="Al-Wahaibi, Saif" userId="9b4d22f5-4012-4ac3-8f0d-edc79b0fbd28" providerId="ADAL" clId="{5EC2A203-28CB-42AB-8AA8-050233BC1372}" dt="2022-05-18T16:40:42.382" v="1155" actId="1076"/>
        <pc:sldMkLst>
          <pc:docMk/>
          <pc:sldMk cId="477982165" sldId="292"/>
        </pc:sldMkLst>
        <pc:spChg chg="del">
          <ac:chgData name="Al-Wahaibi, Saif" userId="9b4d22f5-4012-4ac3-8f0d-edc79b0fbd28" providerId="ADAL" clId="{5EC2A203-28CB-42AB-8AA8-050233BC1372}" dt="2022-05-18T16:38:43.937" v="1084"/>
          <ac:spMkLst>
            <pc:docMk/>
            <pc:sldMk cId="477982165" sldId="292"/>
            <ac:spMk id="2" creationId="{43612CA3-F670-441E-80B5-A664F7160D6C}"/>
          </ac:spMkLst>
        </pc:spChg>
        <pc:spChg chg="del">
          <ac:chgData name="Al-Wahaibi, Saif" userId="9b4d22f5-4012-4ac3-8f0d-edc79b0fbd28" providerId="ADAL" clId="{5EC2A203-28CB-42AB-8AA8-050233BC1372}" dt="2022-05-18T16:39:17.675" v="1151" actId="478"/>
          <ac:spMkLst>
            <pc:docMk/>
            <pc:sldMk cId="477982165" sldId="292"/>
            <ac:spMk id="3" creationId="{1CE94F4C-DD2E-440D-A689-B15FB146C124}"/>
          </ac:spMkLst>
        </pc:spChg>
        <pc:spChg chg="add mod">
          <ac:chgData name="Al-Wahaibi, Saif" userId="9b4d22f5-4012-4ac3-8f0d-edc79b0fbd28" providerId="ADAL" clId="{5EC2A203-28CB-42AB-8AA8-050233BC1372}" dt="2022-05-18T16:39:12.038" v="1150" actId="20577"/>
          <ac:spMkLst>
            <pc:docMk/>
            <pc:sldMk cId="477982165" sldId="292"/>
            <ac:spMk id="4" creationId="{F51B9F2B-76C4-497F-9793-8F7DCF285EF1}"/>
          </ac:spMkLst>
        </pc:spChg>
        <pc:picChg chg="add mod">
          <ac:chgData name="Al-Wahaibi, Saif" userId="9b4d22f5-4012-4ac3-8f0d-edc79b0fbd28" providerId="ADAL" clId="{5EC2A203-28CB-42AB-8AA8-050233BC1372}" dt="2022-05-18T16:40:42.382" v="1155" actId="1076"/>
          <ac:picMkLst>
            <pc:docMk/>
            <pc:sldMk cId="477982165" sldId="292"/>
            <ac:picMk id="6" creationId="{E1656CE4-002C-42A3-A3D6-9E5F91BBCE4D}"/>
          </ac:picMkLst>
        </pc:picChg>
      </pc:sldChg>
    </pc:docChg>
  </pc:docChgLst>
  <pc:docChgLst>
    <pc:chgData name="Al-Wahaibi, Saif" userId="9b4d22f5-4012-4ac3-8f0d-edc79b0fbd28" providerId="ADAL" clId="{58A08D4F-FF31-476F-8E42-B55C3CAD55FC}"/>
    <pc:docChg chg="undo redo custSel addSld delSld modSld">
      <pc:chgData name="Al-Wahaibi, Saif" userId="9b4d22f5-4012-4ac3-8f0d-edc79b0fbd28" providerId="ADAL" clId="{58A08D4F-FF31-476F-8E42-B55C3CAD55FC}" dt="2023-02-17T19:32:42.985" v="1122" actId="47"/>
      <pc:docMkLst>
        <pc:docMk/>
      </pc:docMkLst>
      <pc:sldChg chg="addSp delSp mod">
        <pc:chgData name="Al-Wahaibi, Saif" userId="9b4d22f5-4012-4ac3-8f0d-edc79b0fbd28" providerId="ADAL" clId="{58A08D4F-FF31-476F-8E42-B55C3CAD55FC}" dt="2023-02-17T16:28:17.084" v="1" actId="22"/>
        <pc:sldMkLst>
          <pc:docMk/>
          <pc:sldMk cId="0" sldId="267"/>
        </pc:sldMkLst>
        <pc:spChg chg="add del">
          <ac:chgData name="Al-Wahaibi, Saif" userId="9b4d22f5-4012-4ac3-8f0d-edc79b0fbd28" providerId="ADAL" clId="{58A08D4F-FF31-476F-8E42-B55C3CAD55FC}" dt="2023-02-17T16:28:17.084" v="1" actId="22"/>
          <ac:spMkLst>
            <pc:docMk/>
            <pc:sldMk cId="0" sldId="267"/>
            <ac:spMk id="3" creationId="{6A004CAD-180B-9539-2F72-4D20F4870BE7}"/>
          </ac:spMkLst>
        </pc:spChg>
      </pc:sldChg>
      <pc:sldChg chg="addSp delSp modSp new mod">
        <pc:chgData name="Al-Wahaibi, Saif" userId="9b4d22f5-4012-4ac3-8f0d-edc79b0fbd28" providerId="ADAL" clId="{58A08D4F-FF31-476F-8E42-B55C3CAD55FC}" dt="2023-02-17T16:40:39.949" v="112" actId="478"/>
        <pc:sldMkLst>
          <pc:docMk/>
          <pc:sldMk cId="2299297754" sldId="273"/>
        </pc:sldMkLst>
        <pc:spChg chg="del">
          <ac:chgData name="Al-Wahaibi, Saif" userId="9b4d22f5-4012-4ac3-8f0d-edc79b0fbd28" providerId="ADAL" clId="{58A08D4F-FF31-476F-8E42-B55C3CAD55FC}" dt="2023-02-17T16:32:31.391" v="3" actId="478"/>
          <ac:spMkLst>
            <pc:docMk/>
            <pc:sldMk cId="2299297754" sldId="273"/>
            <ac:spMk id="2" creationId="{911C70D5-0877-F04E-2E45-119221959849}"/>
          </ac:spMkLst>
        </pc:spChg>
        <pc:spChg chg="del">
          <ac:chgData name="Al-Wahaibi, Saif" userId="9b4d22f5-4012-4ac3-8f0d-edc79b0fbd28" providerId="ADAL" clId="{58A08D4F-FF31-476F-8E42-B55C3CAD55FC}" dt="2023-02-17T16:32:35.950" v="5" actId="478"/>
          <ac:spMkLst>
            <pc:docMk/>
            <pc:sldMk cId="2299297754" sldId="273"/>
            <ac:spMk id="3" creationId="{83C3FBAF-0B02-273D-529E-76E0503DBDBA}"/>
          </ac:spMkLst>
        </pc:spChg>
        <pc:spChg chg="add mod">
          <ac:chgData name="Al-Wahaibi, Saif" userId="9b4d22f5-4012-4ac3-8f0d-edc79b0fbd28" providerId="ADAL" clId="{58A08D4F-FF31-476F-8E42-B55C3CAD55FC}" dt="2023-02-17T16:34:36.554" v="20" actId="20577"/>
          <ac:spMkLst>
            <pc:docMk/>
            <pc:sldMk cId="2299297754" sldId="273"/>
            <ac:spMk id="4" creationId="{20F51B87-D08B-463F-637E-F9DE207C8CF6}"/>
          </ac:spMkLst>
        </pc:spChg>
        <pc:spChg chg="add del mod">
          <ac:chgData name="Al-Wahaibi, Saif" userId="9b4d22f5-4012-4ac3-8f0d-edc79b0fbd28" providerId="ADAL" clId="{58A08D4F-FF31-476F-8E42-B55C3CAD55FC}" dt="2023-02-17T16:35:00.492" v="23"/>
          <ac:spMkLst>
            <pc:docMk/>
            <pc:sldMk cId="2299297754" sldId="273"/>
            <ac:spMk id="5" creationId="{427B7C5A-75A9-9C32-3725-567512718F38}"/>
          </ac:spMkLst>
        </pc:spChg>
        <pc:spChg chg="add mod">
          <ac:chgData name="Al-Wahaibi, Saif" userId="9b4d22f5-4012-4ac3-8f0d-edc79b0fbd28" providerId="ADAL" clId="{58A08D4F-FF31-476F-8E42-B55C3CAD55FC}" dt="2023-02-17T16:39:59.633" v="109" actId="1076"/>
          <ac:spMkLst>
            <pc:docMk/>
            <pc:sldMk cId="2299297754" sldId="273"/>
            <ac:spMk id="6" creationId="{F6C053B4-0A9E-DE94-7807-B27E6F1893F6}"/>
          </ac:spMkLst>
        </pc:spChg>
        <pc:picChg chg="del">
          <ac:chgData name="Al-Wahaibi, Saif" userId="9b4d22f5-4012-4ac3-8f0d-edc79b0fbd28" providerId="ADAL" clId="{58A08D4F-FF31-476F-8E42-B55C3CAD55FC}" dt="2023-02-17T16:40:39.949" v="112" actId="478"/>
          <ac:picMkLst>
            <pc:docMk/>
            <pc:sldMk cId="2299297754" sldId="273"/>
            <ac:picMk id="7" creationId="{CFA62F39-1A0D-E564-5EB4-20DE9288742D}"/>
          </ac:picMkLst>
        </pc:picChg>
      </pc:sldChg>
      <pc:sldChg chg="new del">
        <pc:chgData name="Al-Wahaibi, Saif" userId="9b4d22f5-4012-4ac3-8f0d-edc79b0fbd28" providerId="ADAL" clId="{58A08D4F-FF31-476F-8E42-B55C3CAD55FC}" dt="2023-02-17T16:40:34.520" v="111" actId="47"/>
        <pc:sldMkLst>
          <pc:docMk/>
          <pc:sldMk cId="1618861422" sldId="274"/>
        </pc:sldMkLst>
      </pc:sldChg>
      <pc:sldChg chg="modSp mod">
        <pc:chgData name="Al-Wahaibi, Saif" userId="9b4d22f5-4012-4ac3-8f0d-edc79b0fbd28" providerId="ADAL" clId="{58A08D4F-FF31-476F-8E42-B55C3CAD55FC}" dt="2023-02-17T16:44:51.922" v="149" actId="1076"/>
        <pc:sldMkLst>
          <pc:docMk/>
          <pc:sldMk cId="2066812758" sldId="274"/>
        </pc:sldMkLst>
        <pc:spChg chg="mod">
          <ac:chgData name="Al-Wahaibi, Saif" userId="9b4d22f5-4012-4ac3-8f0d-edc79b0fbd28" providerId="ADAL" clId="{58A08D4F-FF31-476F-8E42-B55C3CAD55FC}" dt="2023-02-17T16:44:51.922" v="149" actId="1076"/>
          <ac:spMkLst>
            <pc:docMk/>
            <pc:sldMk cId="2066812758" sldId="274"/>
            <ac:spMk id="6" creationId="{F6C053B4-0A9E-DE94-7807-B27E6F1893F6}"/>
          </ac:spMkLst>
        </pc:spChg>
      </pc:sldChg>
      <pc:sldChg chg="modSp mod">
        <pc:chgData name="Al-Wahaibi, Saif" userId="9b4d22f5-4012-4ac3-8f0d-edc79b0fbd28" providerId="ADAL" clId="{58A08D4F-FF31-476F-8E42-B55C3CAD55FC}" dt="2023-02-17T16:55:28.122" v="602" actId="1076"/>
        <pc:sldMkLst>
          <pc:docMk/>
          <pc:sldMk cId="4277735483" sldId="275"/>
        </pc:sldMkLst>
        <pc:spChg chg="mod">
          <ac:chgData name="Al-Wahaibi, Saif" userId="9b4d22f5-4012-4ac3-8f0d-edc79b0fbd28" providerId="ADAL" clId="{58A08D4F-FF31-476F-8E42-B55C3CAD55FC}" dt="2023-02-17T16:45:23.902" v="156" actId="20577"/>
          <ac:spMkLst>
            <pc:docMk/>
            <pc:sldMk cId="4277735483" sldId="275"/>
            <ac:spMk id="4" creationId="{20F51B87-D08B-463F-637E-F9DE207C8CF6}"/>
          </ac:spMkLst>
        </pc:spChg>
        <pc:spChg chg="mod">
          <ac:chgData name="Al-Wahaibi, Saif" userId="9b4d22f5-4012-4ac3-8f0d-edc79b0fbd28" providerId="ADAL" clId="{58A08D4F-FF31-476F-8E42-B55C3CAD55FC}" dt="2023-02-17T16:55:28.122" v="602" actId="1076"/>
          <ac:spMkLst>
            <pc:docMk/>
            <pc:sldMk cId="4277735483" sldId="275"/>
            <ac:spMk id="6" creationId="{F6C053B4-0A9E-DE94-7807-B27E6F1893F6}"/>
          </ac:spMkLst>
        </pc:spChg>
      </pc:sldChg>
      <pc:sldChg chg="del">
        <pc:chgData name="Al-Wahaibi, Saif" userId="9b4d22f5-4012-4ac3-8f0d-edc79b0fbd28" providerId="ADAL" clId="{58A08D4F-FF31-476F-8E42-B55C3CAD55FC}" dt="2023-02-17T17:28:50.461" v="942" actId="47"/>
        <pc:sldMkLst>
          <pc:docMk/>
          <pc:sldMk cId="490628930" sldId="276"/>
        </pc:sldMkLst>
      </pc:sldChg>
      <pc:sldChg chg="modSp mod">
        <pc:chgData name="Al-Wahaibi, Saif" userId="9b4d22f5-4012-4ac3-8f0d-edc79b0fbd28" providerId="ADAL" clId="{58A08D4F-FF31-476F-8E42-B55C3CAD55FC}" dt="2023-02-17T17:26:30.122" v="919" actId="1076"/>
        <pc:sldMkLst>
          <pc:docMk/>
          <pc:sldMk cId="3406699880" sldId="277"/>
        </pc:sldMkLst>
        <pc:spChg chg="mod">
          <ac:chgData name="Al-Wahaibi, Saif" userId="9b4d22f5-4012-4ac3-8f0d-edc79b0fbd28" providerId="ADAL" clId="{58A08D4F-FF31-476F-8E42-B55C3CAD55FC}" dt="2023-02-17T17:01:30.259" v="644" actId="20577"/>
          <ac:spMkLst>
            <pc:docMk/>
            <pc:sldMk cId="3406699880" sldId="277"/>
            <ac:spMk id="4" creationId="{20F51B87-D08B-463F-637E-F9DE207C8CF6}"/>
          </ac:spMkLst>
        </pc:spChg>
        <pc:spChg chg="mod">
          <ac:chgData name="Al-Wahaibi, Saif" userId="9b4d22f5-4012-4ac3-8f0d-edc79b0fbd28" providerId="ADAL" clId="{58A08D4F-FF31-476F-8E42-B55C3CAD55FC}" dt="2023-02-17T17:26:30.122" v="919" actId="1076"/>
          <ac:spMkLst>
            <pc:docMk/>
            <pc:sldMk cId="3406699880" sldId="277"/>
            <ac:spMk id="6" creationId="{F6C053B4-0A9E-DE94-7807-B27E6F1893F6}"/>
          </ac:spMkLst>
        </pc:spChg>
      </pc:sldChg>
      <pc:sldChg chg="addSp delSp modSp mod">
        <pc:chgData name="Al-Wahaibi, Saif" userId="9b4d22f5-4012-4ac3-8f0d-edc79b0fbd28" providerId="ADAL" clId="{58A08D4F-FF31-476F-8E42-B55C3CAD55FC}" dt="2023-02-17T17:47:18.936" v="1096" actId="1076"/>
        <pc:sldMkLst>
          <pc:docMk/>
          <pc:sldMk cId="3870453412" sldId="278"/>
        </pc:sldMkLst>
        <pc:spChg chg="mod">
          <ac:chgData name="Al-Wahaibi, Saif" userId="9b4d22f5-4012-4ac3-8f0d-edc79b0fbd28" providerId="ADAL" clId="{58A08D4F-FF31-476F-8E42-B55C3CAD55FC}" dt="2023-02-17T17:32:47.304" v="992" actId="20577"/>
          <ac:spMkLst>
            <pc:docMk/>
            <pc:sldMk cId="3870453412" sldId="278"/>
            <ac:spMk id="4" creationId="{20F51B87-D08B-463F-637E-F9DE207C8CF6}"/>
          </ac:spMkLst>
        </pc:spChg>
        <pc:spChg chg="del">
          <ac:chgData name="Al-Wahaibi, Saif" userId="9b4d22f5-4012-4ac3-8f0d-edc79b0fbd28" providerId="ADAL" clId="{58A08D4F-FF31-476F-8E42-B55C3CAD55FC}" dt="2023-02-17T17:32:16.731" v="943" actId="478"/>
          <ac:spMkLst>
            <pc:docMk/>
            <pc:sldMk cId="3870453412" sldId="278"/>
            <ac:spMk id="6" creationId="{F6C053B4-0A9E-DE94-7807-B27E6F1893F6}"/>
          </ac:spMkLst>
        </pc:spChg>
        <pc:spChg chg="add mod">
          <ac:chgData name="Al-Wahaibi, Saif" userId="9b4d22f5-4012-4ac3-8f0d-edc79b0fbd28" providerId="ADAL" clId="{58A08D4F-FF31-476F-8E42-B55C3CAD55FC}" dt="2023-02-17T17:47:18.936" v="1096" actId="1076"/>
          <ac:spMkLst>
            <pc:docMk/>
            <pc:sldMk cId="3870453412" sldId="278"/>
            <ac:spMk id="8" creationId="{867C6C25-1C03-1499-D668-3B91D17FD269}"/>
          </ac:spMkLst>
        </pc:spChg>
        <pc:picChg chg="add mod">
          <ac:chgData name="Al-Wahaibi, Saif" userId="9b4d22f5-4012-4ac3-8f0d-edc79b0fbd28" providerId="ADAL" clId="{58A08D4F-FF31-476F-8E42-B55C3CAD55FC}" dt="2023-02-17T17:34:31.227" v="1006" actId="1076"/>
          <ac:picMkLst>
            <pc:docMk/>
            <pc:sldMk cId="3870453412" sldId="278"/>
            <ac:picMk id="3" creationId="{19952A43-F9A3-7DF9-BCD3-54A3B964EC9E}"/>
          </ac:picMkLst>
        </pc:picChg>
        <pc:picChg chg="add mod">
          <ac:chgData name="Al-Wahaibi, Saif" userId="9b4d22f5-4012-4ac3-8f0d-edc79b0fbd28" providerId="ADAL" clId="{58A08D4F-FF31-476F-8E42-B55C3CAD55FC}" dt="2023-02-17T17:34:29.060" v="1005" actId="14100"/>
          <ac:picMkLst>
            <pc:docMk/>
            <pc:sldMk cId="3870453412" sldId="278"/>
            <ac:picMk id="7" creationId="{BF2908B9-63C6-707E-A584-C167F6E1F403}"/>
          </ac:picMkLst>
        </pc:picChg>
      </pc:sldChg>
      <pc:sldChg chg="del">
        <pc:chgData name="Al-Wahaibi, Saif" userId="9b4d22f5-4012-4ac3-8f0d-edc79b0fbd28" providerId="ADAL" clId="{58A08D4F-FF31-476F-8E42-B55C3CAD55FC}" dt="2023-02-17T19:32:42.985" v="1122" actId="47"/>
        <pc:sldMkLst>
          <pc:docMk/>
          <pc:sldMk cId="98878699" sldId="279"/>
        </pc:sldMkLst>
      </pc:sldChg>
      <pc:sldChg chg="addSp delSp modSp mod">
        <pc:chgData name="Al-Wahaibi, Saif" userId="9b4d22f5-4012-4ac3-8f0d-edc79b0fbd28" providerId="ADAL" clId="{58A08D4F-FF31-476F-8E42-B55C3CAD55FC}" dt="2023-02-17T18:02:01.447" v="1121" actId="20577"/>
        <pc:sldMkLst>
          <pc:docMk/>
          <pc:sldMk cId="3674578812" sldId="280"/>
        </pc:sldMkLst>
        <pc:spChg chg="mod">
          <ac:chgData name="Al-Wahaibi, Saif" userId="9b4d22f5-4012-4ac3-8f0d-edc79b0fbd28" providerId="ADAL" clId="{58A08D4F-FF31-476F-8E42-B55C3CAD55FC}" dt="2023-02-17T18:02:01.447" v="1121" actId="20577"/>
          <ac:spMkLst>
            <pc:docMk/>
            <pc:sldMk cId="3674578812" sldId="280"/>
            <ac:spMk id="4" creationId="{20F51B87-D08B-463F-637E-F9DE207C8CF6}"/>
          </ac:spMkLst>
        </pc:spChg>
        <pc:spChg chg="del">
          <ac:chgData name="Al-Wahaibi, Saif" userId="9b4d22f5-4012-4ac3-8f0d-edc79b0fbd28" providerId="ADAL" clId="{58A08D4F-FF31-476F-8E42-B55C3CAD55FC}" dt="2023-02-17T18:01:45.286" v="1115" actId="478"/>
          <ac:spMkLst>
            <pc:docMk/>
            <pc:sldMk cId="3674578812" sldId="280"/>
            <ac:spMk id="8" creationId="{867C6C25-1C03-1499-D668-3B91D17FD269}"/>
          </ac:spMkLst>
        </pc:spChg>
        <pc:picChg chg="del">
          <ac:chgData name="Al-Wahaibi, Saif" userId="9b4d22f5-4012-4ac3-8f0d-edc79b0fbd28" providerId="ADAL" clId="{58A08D4F-FF31-476F-8E42-B55C3CAD55FC}" dt="2023-02-17T18:01:43.611" v="1114" actId="478"/>
          <ac:picMkLst>
            <pc:docMk/>
            <pc:sldMk cId="3674578812" sldId="280"/>
            <ac:picMk id="3" creationId="{19952A43-F9A3-7DF9-BCD3-54A3B964EC9E}"/>
          </ac:picMkLst>
        </pc:picChg>
        <pc:picChg chg="add mod">
          <ac:chgData name="Al-Wahaibi, Saif" userId="9b4d22f5-4012-4ac3-8f0d-edc79b0fbd28" providerId="ADAL" clId="{58A08D4F-FF31-476F-8E42-B55C3CAD55FC}" dt="2023-02-17T18:01:56.928" v="1119" actId="1076"/>
          <ac:picMkLst>
            <pc:docMk/>
            <pc:sldMk cId="3674578812" sldId="280"/>
            <ac:picMk id="5" creationId="{F33F1435-56C1-1488-3987-80CAA8287EE9}"/>
          </ac:picMkLst>
        </pc:picChg>
        <pc:picChg chg="del">
          <ac:chgData name="Al-Wahaibi, Saif" userId="9b4d22f5-4012-4ac3-8f0d-edc79b0fbd28" providerId="ADAL" clId="{58A08D4F-FF31-476F-8E42-B55C3CAD55FC}" dt="2023-02-17T18:01:45.977" v="1116" actId="478"/>
          <ac:picMkLst>
            <pc:docMk/>
            <pc:sldMk cId="3674578812" sldId="280"/>
            <ac:picMk id="7" creationId="{BF2908B9-63C6-707E-A584-C167F6E1F403}"/>
          </ac:picMkLst>
        </pc:picChg>
      </pc:sldChg>
    </pc:docChg>
  </pc:docChgLst>
  <pc:docChgLst>
    <pc:chgData name="Al-Wahaibi, Saif" userId="9b4d22f5-4012-4ac3-8f0d-edc79b0fbd28" providerId="ADAL" clId="{DCBFFFC7-79D4-41CA-A509-53851A2801B5}"/>
    <pc:docChg chg="modSld">
      <pc:chgData name="Al-Wahaibi, Saif" userId="9b4d22f5-4012-4ac3-8f0d-edc79b0fbd28" providerId="ADAL" clId="{DCBFFFC7-79D4-41CA-A509-53851A2801B5}" dt="2022-02-02T22:37:14.930" v="81" actId="20577"/>
      <pc:docMkLst>
        <pc:docMk/>
      </pc:docMkLst>
      <pc:sldChg chg="modSp">
        <pc:chgData name="Al-Wahaibi, Saif" userId="9b4d22f5-4012-4ac3-8f0d-edc79b0fbd28" providerId="ADAL" clId="{DCBFFFC7-79D4-41CA-A509-53851A2801B5}" dt="2022-02-02T22:02:51.766" v="35" actId="255"/>
        <pc:sldMkLst>
          <pc:docMk/>
          <pc:sldMk cId="3616105756" sldId="277"/>
        </pc:sldMkLst>
        <pc:spChg chg="mod">
          <ac:chgData name="Al-Wahaibi, Saif" userId="9b4d22f5-4012-4ac3-8f0d-edc79b0fbd28" providerId="ADAL" clId="{DCBFFFC7-79D4-41CA-A509-53851A2801B5}" dt="2022-02-02T22:02:51.766" v="35" actId="255"/>
          <ac:spMkLst>
            <pc:docMk/>
            <pc:sldMk cId="3616105756" sldId="277"/>
            <ac:spMk id="5" creationId="{AC5AE7FE-69D4-40F6-808D-9D67EE3E4DF6}"/>
          </ac:spMkLst>
        </pc:spChg>
      </pc:sldChg>
      <pc:sldChg chg="addSp modSp">
        <pc:chgData name="Al-Wahaibi, Saif" userId="9b4d22f5-4012-4ac3-8f0d-edc79b0fbd28" providerId="ADAL" clId="{DCBFFFC7-79D4-41CA-A509-53851A2801B5}" dt="2022-02-02T22:37:14.930" v="81" actId="20577"/>
        <pc:sldMkLst>
          <pc:docMk/>
          <pc:sldMk cId="1347848949" sldId="278"/>
        </pc:sldMkLst>
        <pc:spChg chg="add mod">
          <ac:chgData name="Al-Wahaibi, Saif" userId="9b4d22f5-4012-4ac3-8f0d-edc79b0fbd28" providerId="ADAL" clId="{DCBFFFC7-79D4-41CA-A509-53851A2801B5}" dt="2022-02-02T22:21:05.485" v="36"/>
          <ac:spMkLst>
            <pc:docMk/>
            <pc:sldMk cId="1347848949" sldId="278"/>
            <ac:spMk id="4" creationId="{644576BA-9214-4331-8AAD-AE070CE7339B}"/>
          </ac:spMkLst>
        </pc:spChg>
        <pc:spChg chg="add mod">
          <ac:chgData name="Al-Wahaibi, Saif" userId="9b4d22f5-4012-4ac3-8f0d-edc79b0fbd28" providerId="ADAL" clId="{DCBFFFC7-79D4-41CA-A509-53851A2801B5}" dt="2022-02-02T22:37:14.930" v="81" actId="20577"/>
          <ac:spMkLst>
            <pc:docMk/>
            <pc:sldMk cId="1347848949" sldId="278"/>
            <ac:spMk id="5" creationId="{6D762815-C182-48DA-A3D3-A3A6935454D6}"/>
          </ac:spMkLst>
        </pc:spChg>
      </pc:sldChg>
    </pc:docChg>
  </pc:docChgLst>
  <pc:docChgLst>
    <pc:chgData name="Al-Wahaibi, Saif" userId="9b4d22f5-4012-4ac3-8f0d-edc79b0fbd28" providerId="ADAL" clId="{2D15611C-7F20-48F1-BAE7-705A0036F4B6}"/>
    <pc:docChg chg="undo custSel addSld delSld modSld sldOrd">
      <pc:chgData name="Al-Wahaibi, Saif" userId="9b4d22f5-4012-4ac3-8f0d-edc79b0fbd28" providerId="ADAL" clId="{2D15611C-7F20-48F1-BAE7-705A0036F4B6}" dt="2023-03-15T00:12:53.194" v="3213"/>
      <pc:docMkLst>
        <pc:docMk/>
      </pc:docMkLst>
      <pc:sldChg chg="delSp modSp mod delAnim modNotesTx">
        <pc:chgData name="Al-Wahaibi, Saif" userId="9b4d22f5-4012-4ac3-8f0d-edc79b0fbd28" providerId="ADAL" clId="{2D15611C-7F20-48F1-BAE7-705A0036F4B6}" dt="2023-03-14T23:55:49.063" v="3106" actId="478"/>
        <pc:sldMkLst>
          <pc:docMk/>
          <pc:sldMk cId="536710294" sldId="275"/>
        </pc:sldMkLst>
        <pc:spChg chg="del">
          <ac:chgData name="Al-Wahaibi, Saif" userId="9b4d22f5-4012-4ac3-8f0d-edc79b0fbd28" providerId="ADAL" clId="{2D15611C-7F20-48F1-BAE7-705A0036F4B6}" dt="2023-03-14T23:55:38.429" v="3105" actId="478"/>
          <ac:spMkLst>
            <pc:docMk/>
            <pc:sldMk cId="536710294" sldId="275"/>
            <ac:spMk id="5" creationId="{51B218D3-4BE6-5127-29D6-02CD708A8AB4}"/>
          </ac:spMkLst>
        </pc:spChg>
        <pc:spChg chg="del mod">
          <ac:chgData name="Al-Wahaibi, Saif" userId="9b4d22f5-4012-4ac3-8f0d-edc79b0fbd28" providerId="ADAL" clId="{2D15611C-7F20-48F1-BAE7-705A0036F4B6}" dt="2023-03-14T23:55:49.063" v="3106" actId="478"/>
          <ac:spMkLst>
            <pc:docMk/>
            <pc:sldMk cId="536710294" sldId="275"/>
            <ac:spMk id="38" creationId="{650315FD-7284-3B74-AC84-DED30D9BF2AB}"/>
          </ac:spMkLst>
        </pc:spChg>
        <pc:picChg chg="del">
          <ac:chgData name="Al-Wahaibi, Saif" userId="9b4d22f5-4012-4ac3-8f0d-edc79b0fbd28" providerId="ADAL" clId="{2D15611C-7F20-48F1-BAE7-705A0036F4B6}" dt="2023-03-14T23:55:49.063" v="3106" actId="478"/>
          <ac:picMkLst>
            <pc:docMk/>
            <pc:sldMk cId="536710294" sldId="275"/>
            <ac:picMk id="10" creationId="{076F671E-584B-57D0-3CBC-DE1E3E360F19}"/>
          </ac:picMkLst>
        </pc:picChg>
        <pc:picChg chg="del">
          <ac:chgData name="Al-Wahaibi, Saif" userId="9b4d22f5-4012-4ac3-8f0d-edc79b0fbd28" providerId="ADAL" clId="{2D15611C-7F20-48F1-BAE7-705A0036F4B6}" dt="2023-03-14T23:55:38.429" v="3105" actId="478"/>
          <ac:picMkLst>
            <pc:docMk/>
            <pc:sldMk cId="536710294" sldId="275"/>
            <ac:picMk id="34" creationId="{2E1620C8-92CC-DEBA-9CC8-2C6759C7C183}"/>
          </ac:picMkLst>
        </pc:picChg>
        <pc:cxnChg chg="del">
          <ac:chgData name="Al-Wahaibi, Saif" userId="9b4d22f5-4012-4ac3-8f0d-edc79b0fbd28" providerId="ADAL" clId="{2D15611C-7F20-48F1-BAE7-705A0036F4B6}" dt="2023-03-14T23:55:49.063" v="3106" actId="478"/>
          <ac:cxnSpMkLst>
            <pc:docMk/>
            <pc:sldMk cId="536710294" sldId="275"/>
            <ac:cxnSpMk id="24" creationId="{1055DAF3-D922-9612-AA70-42EE4B45E25E}"/>
          </ac:cxnSpMkLst>
        </pc:cxnChg>
        <pc:cxnChg chg="del">
          <ac:chgData name="Al-Wahaibi, Saif" userId="9b4d22f5-4012-4ac3-8f0d-edc79b0fbd28" providerId="ADAL" clId="{2D15611C-7F20-48F1-BAE7-705A0036F4B6}" dt="2023-03-14T23:55:49.063" v="3106" actId="478"/>
          <ac:cxnSpMkLst>
            <pc:docMk/>
            <pc:sldMk cId="536710294" sldId="275"/>
            <ac:cxnSpMk id="25" creationId="{B730C6AB-24FA-6B78-2842-4F9752D3EB77}"/>
          </ac:cxnSpMkLst>
        </pc:cxnChg>
        <pc:cxnChg chg="del">
          <ac:chgData name="Al-Wahaibi, Saif" userId="9b4d22f5-4012-4ac3-8f0d-edc79b0fbd28" providerId="ADAL" clId="{2D15611C-7F20-48F1-BAE7-705A0036F4B6}" dt="2023-03-14T23:55:49.063" v="3106" actId="478"/>
          <ac:cxnSpMkLst>
            <pc:docMk/>
            <pc:sldMk cId="536710294" sldId="275"/>
            <ac:cxnSpMk id="26" creationId="{EC3BE28F-AFEB-9400-72C8-8595CC939E67}"/>
          </ac:cxnSpMkLst>
        </pc:cxnChg>
        <pc:cxnChg chg="del">
          <ac:chgData name="Al-Wahaibi, Saif" userId="9b4d22f5-4012-4ac3-8f0d-edc79b0fbd28" providerId="ADAL" clId="{2D15611C-7F20-48F1-BAE7-705A0036F4B6}" dt="2023-03-14T23:55:38.429" v="3105" actId="478"/>
          <ac:cxnSpMkLst>
            <pc:docMk/>
            <pc:sldMk cId="536710294" sldId="275"/>
            <ac:cxnSpMk id="35" creationId="{79BBA062-7E54-2F78-E371-19D576E7555E}"/>
          </ac:cxnSpMkLst>
        </pc:cxnChg>
        <pc:cxnChg chg="del">
          <ac:chgData name="Al-Wahaibi, Saif" userId="9b4d22f5-4012-4ac3-8f0d-edc79b0fbd28" providerId="ADAL" clId="{2D15611C-7F20-48F1-BAE7-705A0036F4B6}" dt="2023-03-14T23:55:38.429" v="3105" actId="478"/>
          <ac:cxnSpMkLst>
            <pc:docMk/>
            <pc:sldMk cId="536710294" sldId="275"/>
            <ac:cxnSpMk id="36" creationId="{9AD0A25C-26DE-A895-0407-2A20E7E776EF}"/>
          </ac:cxnSpMkLst>
        </pc:cxnChg>
        <pc:cxnChg chg="del">
          <ac:chgData name="Al-Wahaibi, Saif" userId="9b4d22f5-4012-4ac3-8f0d-edc79b0fbd28" providerId="ADAL" clId="{2D15611C-7F20-48F1-BAE7-705A0036F4B6}" dt="2023-03-14T23:55:38.429" v="3105" actId="478"/>
          <ac:cxnSpMkLst>
            <pc:docMk/>
            <pc:sldMk cId="536710294" sldId="275"/>
            <ac:cxnSpMk id="37" creationId="{485F88A0-182F-2FE0-3045-1FD6FF7E5C2F}"/>
          </ac:cxnSpMkLst>
        </pc:cxnChg>
      </pc:sldChg>
      <pc:sldChg chg="modSp mod modNotesTx">
        <pc:chgData name="Al-Wahaibi, Saif" userId="9b4d22f5-4012-4ac3-8f0d-edc79b0fbd28" providerId="ADAL" clId="{2D15611C-7F20-48F1-BAE7-705A0036F4B6}" dt="2023-02-27T18:16:50.850" v="605" actId="20577"/>
        <pc:sldMkLst>
          <pc:docMk/>
          <pc:sldMk cId="588560966" sldId="276"/>
        </pc:sldMkLst>
        <pc:spChg chg="mod">
          <ac:chgData name="Al-Wahaibi, Saif" userId="9b4d22f5-4012-4ac3-8f0d-edc79b0fbd28" providerId="ADAL" clId="{2D15611C-7F20-48F1-BAE7-705A0036F4B6}" dt="2023-02-27T18:03:27.928" v="311" actId="113"/>
          <ac:spMkLst>
            <pc:docMk/>
            <pc:sldMk cId="588560966" sldId="276"/>
            <ac:spMk id="2" creationId="{0DCAF206-C4A0-C39F-F773-EF225C86DE77}"/>
          </ac:spMkLst>
        </pc:spChg>
        <pc:spChg chg="mod">
          <ac:chgData name="Al-Wahaibi, Saif" userId="9b4d22f5-4012-4ac3-8f0d-edc79b0fbd28" providerId="ADAL" clId="{2D15611C-7F20-48F1-BAE7-705A0036F4B6}" dt="2023-02-27T17:54:42.646" v="53" actId="20577"/>
          <ac:spMkLst>
            <pc:docMk/>
            <pc:sldMk cId="588560966" sldId="276"/>
            <ac:spMk id="4" creationId="{20F51B87-D08B-463F-637E-F9DE207C8CF6}"/>
          </ac:spMkLst>
        </pc:spChg>
      </pc:sldChg>
      <pc:sldChg chg="modSp mod modNotesTx">
        <pc:chgData name="Al-Wahaibi, Saif" userId="9b4d22f5-4012-4ac3-8f0d-edc79b0fbd28" providerId="ADAL" clId="{2D15611C-7F20-48F1-BAE7-705A0036F4B6}" dt="2023-03-08T16:53:24.537" v="607" actId="20577"/>
        <pc:sldMkLst>
          <pc:docMk/>
          <pc:sldMk cId="873977478" sldId="277"/>
        </pc:sldMkLst>
        <pc:spChg chg="mod">
          <ac:chgData name="Al-Wahaibi, Saif" userId="9b4d22f5-4012-4ac3-8f0d-edc79b0fbd28" providerId="ADAL" clId="{2D15611C-7F20-48F1-BAE7-705A0036F4B6}" dt="2023-03-08T16:53:24.537" v="607" actId="20577"/>
          <ac:spMkLst>
            <pc:docMk/>
            <pc:sldMk cId="873977478" sldId="277"/>
            <ac:spMk id="2" creationId="{0DCAF206-C4A0-C39F-F773-EF225C86DE77}"/>
          </ac:spMkLst>
        </pc:spChg>
      </pc:sldChg>
      <pc:sldChg chg="modSp">
        <pc:chgData name="Al-Wahaibi, Saif" userId="9b4d22f5-4012-4ac3-8f0d-edc79b0fbd28" providerId="ADAL" clId="{2D15611C-7F20-48F1-BAE7-705A0036F4B6}" dt="2023-03-08T16:57:23.622" v="609"/>
        <pc:sldMkLst>
          <pc:docMk/>
          <pc:sldMk cId="1208204383" sldId="279"/>
        </pc:sldMkLst>
        <pc:spChg chg="mod">
          <ac:chgData name="Al-Wahaibi, Saif" userId="9b4d22f5-4012-4ac3-8f0d-edc79b0fbd28" providerId="ADAL" clId="{2D15611C-7F20-48F1-BAE7-705A0036F4B6}" dt="2023-03-08T16:57:19.838" v="608"/>
          <ac:spMkLst>
            <pc:docMk/>
            <pc:sldMk cId="1208204383" sldId="279"/>
            <ac:spMk id="30" creationId="{D99EA8D7-784D-9192-EEA5-F2A5FC0A9D4C}"/>
          </ac:spMkLst>
        </pc:spChg>
        <pc:spChg chg="mod">
          <ac:chgData name="Al-Wahaibi, Saif" userId="9b4d22f5-4012-4ac3-8f0d-edc79b0fbd28" providerId="ADAL" clId="{2D15611C-7F20-48F1-BAE7-705A0036F4B6}" dt="2023-03-08T16:57:23.622" v="609"/>
          <ac:spMkLst>
            <pc:docMk/>
            <pc:sldMk cId="1208204383" sldId="279"/>
            <ac:spMk id="32" creationId="{588C5FDA-35F6-BAF9-1053-4CFFEEB1CE0D}"/>
          </ac:spMkLst>
        </pc:spChg>
      </pc:sldChg>
      <pc:sldChg chg="modSp">
        <pc:chgData name="Al-Wahaibi, Saif" userId="9b4d22f5-4012-4ac3-8f0d-edc79b0fbd28" providerId="ADAL" clId="{2D15611C-7F20-48F1-BAE7-705A0036F4B6}" dt="2023-03-08T17:01:23.294" v="623"/>
        <pc:sldMkLst>
          <pc:docMk/>
          <pc:sldMk cId="2334464256" sldId="281"/>
        </pc:sldMkLst>
        <pc:spChg chg="mod">
          <ac:chgData name="Al-Wahaibi, Saif" userId="9b4d22f5-4012-4ac3-8f0d-edc79b0fbd28" providerId="ADAL" clId="{2D15611C-7F20-48F1-BAE7-705A0036F4B6}" dt="2023-03-08T17:00:50.190" v="610"/>
          <ac:spMkLst>
            <pc:docMk/>
            <pc:sldMk cId="2334464256" sldId="281"/>
            <ac:spMk id="80" creationId="{FCACF609-3D2B-6B33-E683-5EF4E4D80976}"/>
          </ac:spMkLst>
        </pc:spChg>
        <pc:spChg chg="mod">
          <ac:chgData name="Al-Wahaibi, Saif" userId="9b4d22f5-4012-4ac3-8f0d-edc79b0fbd28" providerId="ADAL" clId="{2D15611C-7F20-48F1-BAE7-705A0036F4B6}" dt="2023-03-08T17:00:52.823" v="611"/>
          <ac:spMkLst>
            <pc:docMk/>
            <pc:sldMk cId="2334464256" sldId="281"/>
            <ac:spMk id="81" creationId="{8524C4F0-8567-CC19-7041-2E0BF7122291}"/>
          </ac:spMkLst>
        </pc:spChg>
        <pc:spChg chg="mod">
          <ac:chgData name="Al-Wahaibi, Saif" userId="9b4d22f5-4012-4ac3-8f0d-edc79b0fbd28" providerId="ADAL" clId="{2D15611C-7F20-48F1-BAE7-705A0036F4B6}" dt="2023-03-08T17:00:55.464" v="612"/>
          <ac:spMkLst>
            <pc:docMk/>
            <pc:sldMk cId="2334464256" sldId="281"/>
            <ac:spMk id="82" creationId="{F89C88EB-A66F-5AAA-7C3D-9D8C45416053}"/>
          </ac:spMkLst>
        </pc:spChg>
        <pc:spChg chg="mod">
          <ac:chgData name="Al-Wahaibi, Saif" userId="9b4d22f5-4012-4ac3-8f0d-edc79b0fbd28" providerId="ADAL" clId="{2D15611C-7F20-48F1-BAE7-705A0036F4B6}" dt="2023-03-08T17:00:58.154" v="613"/>
          <ac:spMkLst>
            <pc:docMk/>
            <pc:sldMk cId="2334464256" sldId="281"/>
            <ac:spMk id="83" creationId="{5BBECF37-58DE-063D-3CCF-748C75576B25}"/>
          </ac:spMkLst>
        </pc:spChg>
        <pc:spChg chg="mod">
          <ac:chgData name="Al-Wahaibi, Saif" userId="9b4d22f5-4012-4ac3-8f0d-edc79b0fbd28" providerId="ADAL" clId="{2D15611C-7F20-48F1-BAE7-705A0036F4B6}" dt="2023-03-08T17:01:10.659" v="618"/>
          <ac:spMkLst>
            <pc:docMk/>
            <pc:sldMk cId="2334464256" sldId="281"/>
            <ac:spMk id="84" creationId="{9AEF35AA-1924-C355-AAD9-DE118F128B9B}"/>
          </ac:spMkLst>
        </pc:spChg>
        <pc:spChg chg="mod">
          <ac:chgData name="Al-Wahaibi, Saif" userId="9b4d22f5-4012-4ac3-8f0d-edc79b0fbd28" providerId="ADAL" clId="{2D15611C-7F20-48F1-BAE7-705A0036F4B6}" dt="2023-03-08T17:01:08.159" v="617"/>
          <ac:spMkLst>
            <pc:docMk/>
            <pc:sldMk cId="2334464256" sldId="281"/>
            <ac:spMk id="85" creationId="{F5FAD17B-616C-3D3F-03F0-D25FDC56181E}"/>
          </ac:spMkLst>
        </pc:spChg>
        <pc:spChg chg="mod">
          <ac:chgData name="Al-Wahaibi, Saif" userId="9b4d22f5-4012-4ac3-8f0d-edc79b0fbd28" providerId="ADAL" clId="{2D15611C-7F20-48F1-BAE7-705A0036F4B6}" dt="2023-03-08T17:01:05.759" v="616"/>
          <ac:spMkLst>
            <pc:docMk/>
            <pc:sldMk cId="2334464256" sldId="281"/>
            <ac:spMk id="86" creationId="{4DF23960-9B52-3D10-53C8-63ABC297A739}"/>
          </ac:spMkLst>
        </pc:spChg>
        <pc:spChg chg="mod">
          <ac:chgData name="Al-Wahaibi, Saif" userId="9b4d22f5-4012-4ac3-8f0d-edc79b0fbd28" providerId="ADAL" clId="{2D15611C-7F20-48F1-BAE7-705A0036F4B6}" dt="2023-03-08T17:01:03.264" v="615"/>
          <ac:spMkLst>
            <pc:docMk/>
            <pc:sldMk cId="2334464256" sldId="281"/>
            <ac:spMk id="87" creationId="{3324087E-5B30-C532-BF19-1791A44E3431}"/>
          </ac:spMkLst>
        </pc:spChg>
        <pc:spChg chg="mod">
          <ac:chgData name="Al-Wahaibi, Saif" userId="9b4d22f5-4012-4ac3-8f0d-edc79b0fbd28" providerId="ADAL" clId="{2D15611C-7F20-48F1-BAE7-705A0036F4B6}" dt="2023-03-08T17:01:00.624" v="614"/>
          <ac:spMkLst>
            <pc:docMk/>
            <pc:sldMk cId="2334464256" sldId="281"/>
            <ac:spMk id="88" creationId="{E3101520-E132-0B07-AC53-18F1B4D0A34C}"/>
          </ac:spMkLst>
        </pc:spChg>
        <pc:spChg chg="mod">
          <ac:chgData name="Al-Wahaibi, Saif" userId="9b4d22f5-4012-4ac3-8f0d-edc79b0fbd28" providerId="ADAL" clId="{2D15611C-7F20-48F1-BAE7-705A0036F4B6}" dt="2023-03-08T17:01:13.934" v="619"/>
          <ac:spMkLst>
            <pc:docMk/>
            <pc:sldMk cId="2334464256" sldId="281"/>
            <ac:spMk id="89" creationId="{6ECF2FF7-BD0C-97EC-0AAA-10E2CD5D22D4}"/>
          </ac:spMkLst>
        </pc:spChg>
        <pc:spChg chg="mod">
          <ac:chgData name="Al-Wahaibi, Saif" userId="9b4d22f5-4012-4ac3-8f0d-edc79b0fbd28" providerId="ADAL" clId="{2D15611C-7F20-48F1-BAE7-705A0036F4B6}" dt="2023-03-08T17:01:16.304" v="620"/>
          <ac:spMkLst>
            <pc:docMk/>
            <pc:sldMk cId="2334464256" sldId="281"/>
            <ac:spMk id="90" creationId="{FC83818C-3257-0C2D-42AC-A935BD3FC27E}"/>
          </ac:spMkLst>
        </pc:spChg>
        <pc:spChg chg="mod">
          <ac:chgData name="Al-Wahaibi, Saif" userId="9b4d22f5-4012-4ac3-8f0d-edc79b0fbd28" providerId="ADAL" clId="{2D15611C-7F20-48F1-BAE7-705A0036F4B6}" dt="2023-03-08T17:01:18.639" v="621"/>
          <ac:spMkLst>
            <pc:docMk/>
            <pc:sldMk cId="2334464256" sldId="281"/>
            <ac:spMk id="91" creationId="{2B337BA5-1A2D-A060-1D52-62431443A6D6}"/>
          </ac:spMkLst>
        </pc:spChg>
        <pc:spChg chg="mod">
          <ac:chgData name="Al-Wahaibi, Saif" userId="9b4d22f5-4012-4ac3-8f0d-edc79b0fbd28" providerId="ADAL" clId="{2D15611C-7F20-48F1-BAE7-705A0036F4B6}" dt="2023-03-08T17:01:20.934" v="622"/>
          <ac:spMkLst>
            <pc:docMk/>
            <pc:sldMk cId="2334464256" sldId="281"/>
            <ac:spMk id="92" creationId="{74A14B3F-B8AA-F1C9-0A82-945C1D3990CD}"/>
          </ac:spMkLst>
        </pc:spChg>
        <pc:spChg chg="mod">
          <ac:chgData name="Al-Wahaibi, Saif" userId="9b4d22f5-4012-4ac3-8f0d-edc79b0fbd28" providerId="ADAL" clId="{2D15611C-7F20-48F1-BAE7-705A0036F4B6}" dt="2023-03-08T17:01:23.294" v="623"/>
          <ac:spMkLst>
            <pc:docMk/>
            <pc:sldMk cId="2334464256" sldId="281"/>
            <ac:spMk id="93" creationId="{A2CF3DC4-D628-D13B-A3E4-B3864FDD953B}"/>
          </ac:spMkLst>
        </pc:spChg>
      </pc:sldChg>
      <pc:sldChg chg="addSp delSp modSp mod">
        <pc:chgData name="Al-Wahaibi, Saif" userId="9b4d22f5-4012-4ac3-8f0d-edc79b0fbd28" providerId="ADAL" clId="{2D15611C-7F20-48F1-BAE7-705A0036F4B6}" dt="2023-03-08T17:38:50.210" v="682" actId="1076"/>
        <pc:sldMkLst>
          <pc:docMk/>
          <pc:sldMk cId="2028482121" sldId="283"/>
        </pc:sldMkLst>
        <pc:spChg chg="mod">
          <ac:chgData name="Al-Wahaibi, Saif" userId="9b4d22f5-4012-4ac3-8f0d-edc79b0fbd28" providerId="ADAL" clId="{2D15611C-7F20-48F1-BAE7-705A0036F4B6}" dt="2023-03-08T17:38:50.210" v="682" actId="1076"/>
          <ac:spMkLst>
            <pc:docMk/>
            <pc:sldMk cId="2028482121" sldId="283"/>
            <ac:spMk id="3" creationId="{83ACAAB3-7D64-8F51-CC61-AFD31B4D81B2}"/>
          </ac:spMkLst>
        </pc:spChg>
        <pc:spChg chg="add del">
          <ac:chgData name="Al-Wahaibi, Saif" userId="9b4d22f5-4012-4ac3-8f0d-edc79b0fbd28" providerId="ADAL" clId="{2D15611C-7F20-48F1-BAE7-705A0036F4B6}" dt="2023-03-08T17:08:33.879" v="625" actId="22"/>
          <ac:spMkLst>
            <pc:docMk/>
            <pc:sldMk cId="2028482121" sldId="283"/>
            <ac:spMk id="5" creationId="{F40B0200-B201-61EB-C0EA-CDB444755134}"/>
          </ac:spMkLst>
        </pc:spChg>
      </pc:sldChg>
      <pc:sldChg chg="modSp mod">
        <pc:chgData name="Al-Wahaibi, Saif" userId="9b4d22f5-4012-4ac3-8f0d-edc79b0fbd28" providerId="ADAL" clId="{2D15611C-7F20-48F1-BAE7-705A0036F4B6}" dt="2023-03-08T17:39:56.201" v="683" actId="1076"/>
        <pc:sldMkLst>
          <pc:docMk/>
          <pc:sldMk cId="1776005475" sldId="284"/>
        </pc:sldMkLst>
        <pc:spChg chg="mod">
          <ac:chgData name="Al-Wahaibi, Saif" userId="9b4d22f5-4012-4ac3-8f0d-edc79b0fbd28" providerId="ADAL" clId="{2D15611C-7F20-48F1-BAE7-705A0036F4B6}" dt="2023-03-08T17:39:56.201" v="683" actId="1076"/>
          <ac:spMkLst>
            <pc:docMk/>
            <pc:sldMk cId="1776005475" sldId="284"/>
            <ac:spMk id="2" creationId="{42983169-811E-852D-7A9B-0963395545C8}"/>
          </ac:spMkLst>
        </pc:spChg>
      </pc:sldChg>
      <pc:sldChg chg="modSp mod">
        <pc:chgData name="Al-Wahaibi, Saif" userId="9b4d22f5-4012-4ac3-8f0d-edc79b0fbd28" providerId="ADAL" clId="{2D15611C-7F20-48F1-BAE7-705A0036F4B6}" dt="2023-03-08T18:21:02.994" v="824"/>
        <pc:sldMkLst>
          <pc:docMk/>
          <pc:sldMk cId="2992414188" sldId="286"/>
        </pc:sldMkLst>
        <pc:spChg chg="mod">
          <ac:chgData name="Al-Wahaibi, Saif" userId="9b4d22f5-4012-4ac3-8f0d-edc79b0fbd28" providerId="ADAL" clId="{2D15611C-7F20-48F1-BAE7-705A0036F4B6}" dt="2023-03-08T17:43:23.224" v="699" actId="1076"/>
          <ac:spMkLst>
            <pc:docMk/>
            <pc:sldMk cId="2992414188" sldId="286"/>
            <ac:spMk id="4" creationId="{20F51B87-D08B-463F-637E-F9DE207C8CF6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5" creationId="{CCB9B278-2174-86E5-83F1-3BF85DFE3CFE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6" creationId="{C93FEFCA-ED3F-A26C-8183-C820D87BC8A6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8" creationId="{A7433682-E1F3-1A0B-6071-54E5FBD3AF49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9" creationId="{70574848-5632-A3D5-1232-1A5DC22C4789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21" creationId="{113D24A2-B304-DF86-5523-E40FC4572FBD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22" creationId="{13E5E89F-AB91-540C-F738-20AF634C2607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23" creationId="{37479A7D-105B-246E-B03B-1D18F71CB2E9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24" creationId="{B3C4DB99-069D-9A36-68C8-C1933D15616B}"/>
          </ac:spMkLst>
        </pc:spChg>
        <pc:spChg chg="mod">
          <ac:chgData name="Al-Wahaibi, Saif" userId="9b4d22f5-4012-4ac3-8f0d-edc79b0fbd28" providerId="ADAL" clId="{2D15611C-7F20-48F1-BAE7-705A0036F4B6}" dt="2023-03-08T18:20:46.424" v="822" actId="1076"/>
          <ac:spMkLst>
            <pc:docMk/>
            <pc:sldMk cId="2992414188" sldId="286"/>
            <ac:spMk id="60" creationId="{F9BB10C9-38AC-352A-88B3-F762F4D161DF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77" creationId="{2EE9FE92-40F1-F5E5-01F4-0418C5E8FF57}"/>
          </ac:spMkLst>
        </pc:spChg>
        <pc:spChg chg="mod">
          <ac:chgData name="Al-Wahaibi, Saif" userId="9b4d22f5-4012-4ac3-8f0d-edc79b0fbd28" providerId="ADAL" clId="{2D15611C-7F20-48F1-BAE7-705A0036F4B6}" dt="2023-03-08T18:20:40.246" v="821" actId="1076"/>
          <ac:spMkLst>
            <pc:docMk/>
            <pc:sldMk cId="2992414188" sldId="286"/>
            <ac:spMk id="103" creationId="{97CEC4C1-A09D-508F-19E1-5E060ECEEF9C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06" creationId="{36875384-9FE6-29DB-3322-AFA8A5AEE373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07" creationId="{045B2A19-8761-3C54-013F-8176FC29F8DF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08" creationId="{90B3332D-FF90-A0D6-6B40-429A87E37019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09" creationId="{DC67C70D-C811-49BA-2846-2ECB51CF1EC2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10" creationId="{1DBA51AD-3731-22CB-57F0-CA3066718B41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25" creationId="{5E7464A1-C270-F69B-72C6-C485F5040F50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38" creationId="{21797B0E-5CA1-1206-6B89-B88142E97814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39" creationId="{BB486ED4-ADC9-12F8-0A06-EB079BBB2AAC}"/>
          </ac:spMkLst>
        </pc:spChg>
        <pc:spChg chg="mod">
          <ac:chgData name="Al-Wahaibi, Saif" userId="9b4d22f5-4012-4ac3-8f0d-edc79b0fbd28" providerId="ADAL" clId="{2D15611C-7F20-48F1-BAE7-705A0036F4B6}" dt="2023-03-08T18:19:48.741" v="814" actId="1036"/>
          <ac:spMkLst>
            <pc:docMk/>
            <pc:sldMk cId="2992414188" sldId="286"/>
            <ac:spMk id="142" creationId="{10AD2F4A-4A55-C912-74F2-247167F09189}"/>
          </ac:spMkLst>
        </pc:spChg>
        <pc:spChg chg="mod">
          <ac:chgData name="Al-Wahaibi, Saif" userId="9b4d22f5-4012-4ac3-8f0d-edc79b0fbd28" providerId="ADAL" clId="{2D15611C-7F20-48F1-BAE7-705A0036F4B6}" dt="2023-03-08T18:21:02.994" v="824"/>
          <ac:spMkLst>
            <pc:docMk/>
            <pc:sldMk cId="2992414188" sldId="286"/>
            <ac:spMk id="143" creationId="{B06C9DA7-AEC0-40FF-B9B1-23C63D636D97}"/>
          </ac:spMkLst>
        </pc:spChg>
        <pc:cxnChg chg="mod">
          <ac:chgData name="Al-Wahaibi, Saif" userId="9b4d22f5-4012-4ac3-8f0d-edc79b0fbd28" providerId="ADAL" clId="{2D15611C-7F20-48F1-BAE7-705A0036F4B6}" dt="2023-03-08T18:19:48.741" v="814" actId="1036"/>
          <ac:cxnSpMkLst>
            <pc:docMk/>
            <pc:sldMk cId="2992414188" sldId="286"/>
            <ac:cxnSpMk id="10" creationId="{233ADB6E-3D7D-3FAC-3424-54191ACF2E68}"/>
          </ac:cxnSpMkLst>
        </pc:cxnChg>
        <pc:cxnChg chg="mod">
          <ac:chgData name="Al-Wahaibi, Saif" userId="9b4d22f5-4012-4ac3-8f0d-edc79b0fbd28" providerId="ADAL" clId="{2D15611C-7F20-48F1-BAE7-705A0036F4B6}" dt="2023-03-08T18:19:48.741" v="814" actId="1036"/>
          <ac:cxnSpMkLst>
            <pc:docMk/>
            <pc:sldMk cId="2992414188" sldId="286"/>
            <ac:cxnSpMk id="16" creationId="{3F96BD3F-E943-5CC6-89B4-C7F6755154B6}"/>
          </ac:cxnSpMkLst>
        </pc:cxnChg>
        <pc:cxnChg chg="mod">
          <ac:chgData name="Al-Wahaibi, Saif" userId="9b4d22f5-4012-4ac3-8f0d-edc79b0fbd28" providerId="ADAL" clId="{2D15611C-7F20-48F1-BAE7-705A0036F4B6}" dt="2023-03-08T18:19:48.741" v="814" actId="1036"/>
          <ac:cxnSpMkLst>
            <pc:docMk/>
            <pc:sldMk cId="2992414188" sldId="286"/>
            <ac:cxnSpMk id="97" creationId="{258B988B-E5DE-0075-33AE-DF55784EA925}"/>
          </ac:cxnSpMkLst>
        </pc:cxnChg>
        <pc:cxnChg chg="mod">
          <ac:chgData name="Al-Wahaibi, Saif" userId="9b4d22f5-4012-4ac3-8f0d-edc79b0fbd28" providerId="ADAL" clId="{2D15611C-7F20-48F1-BAE7-705A0036F4B6}" dt="2023-03-08T18:19:48.741" v="814" actId="1036"/>
          <ac:cxnSpMkLst>
            <pc:docMk/>
            <pc:sldMk cId="2992414188" sldId="286"/>
            <ac:cxnSpMk id="98" creationId="{D80F5502-9B21-D4C9-64B2-957AB3DAABE6}"/>
          </ac:cxnSpMkLst>
        </pc:cxnChg>
      </pc:sldChg>
      <pc:sldChg chg="modSp mod">
        <pc:chgData name="Al-Wahaibi, Saif" userId="9b4d22f5-4012-4ac3-8f0d-edc79b0fbd28" providerId="ADAL" clId="{2D15611C-7F20-48F1-BAE7-705A0036F4B6}" dt="2023-03-08T18:24:22.124" v="835" actId="1076"/>
        <pc:sldMkLst>
          <pc:docMk/>
          <pc:sldMk cId="4257466663" sldId="287"/>
        </pc:sldMkLst>
        <pc:spChg chg="mod">
          <ac:chgData name="Al-Wahaibi, Saif" userId="9b4d22f5-4012-4ac3-8f0d-edc79b0fbd28" providerId="ADAL" clId="{2D15611C-7F20-48F1-BAE7-705A0036F4B6}" dt="2023-03-08T18:24:22.124" v="835" actId="1076"/>
          <ac:spMkLst>
            <pc:docMk/>
            <pc:sldMk cId="4257466663" sldId="287"/>
            <ac:spMk id="143" creationId="{B06C9DA7-AEC0-40FF-B9B1-23C63D636D97}"/>
          </ac:spMkLst>
        </pc:spChg>
      </pc:sldChg>
      <pc:sldChg chg="modSp mod">
        <pc:chgData name="Al-Wahaibi, Saif" userId="9b4d22f5-4012-4ac3-8f0d-edc79b0fbd28" providerId="ADAL" clId="{2D15611C-7F20-48F1-BAE7-705A0036F4B6}" dt="2023-03-14T23:32:08.529" v="2982" actId="20577"/>
        <pc:sldMkLst>
          <pc:docMk/>
          <pc:sldMk cId="229999474" sldId="289"/>
        </pc:sldMkLst>
        <pc:spChg chg="mod">
          <ac:chgData name="Al-Wahaibi, Saif" userId="9b4d22f5-4012-4ac3-8f0d-edc79b0fbd28" providerId="ADAL" clId="{2D15611C-7F20-48F1-BAE7-705A0036F4B6}" dt="2023-03-14T23:32:08.529" v="2982" actId="20577"/>
          <ac:spMkLst>
            <pc:docMk/>
            <pc:sldMk cId="229999474" sldId="289"/>
            <ac:spMk id="5" creationId="{329C693E-B4F5-91AD-4A68-56F2322008F7}"/>
          </ac:spMkLst>
        </pc:spChg>
      </pc:sldChg>
      <pc:sldChg chg="modSp">
        <pc:chgData name="Al-Wahaibi, Saif" userId="9b4d22f5-4012-4ac3-8f0d-edc79b0fbd28" providerId="ADAL" clId="{2D15611C-7F20-48F1-BAE7-705A0036F4B6}" dt="2023-03-14T23:23:27.558" v="2923"/>
        <pc:sldMkLst>
          <pc:docMk/>
          <pc:sldMk cId="3662596474" sldId="292"/>
        </pc:sldMkLst>
        <pc:spChg chg="mod">
          <ac:chgData name="Al-Wahaibi, Saif" userId="9b4d22f5-4012-4ac3-8f0d-edc79b0fbd28" providerId="ADAL" clId="{2D15611C-7F20-48F1-BAE7-705A0036F4B6}" dt="2023-03-14T23:23:27.558" v="2923"/>
          <ac:spMkLst>
            <pc:docMk/>
            <pc:sldMk cId="3662596474" sldId="292"/>
            <ac:spMk id="5" creationId="{FFCDE96F-3736-E7D9-782A-4BA6E159F0F3}"/>
          </ac:spMkLst>
        </pc:spChg>
      </pc:sldChg>
      <pc:sldChg chg="ord">
        <pc:chgData name="Al-Wahaibi, Saif" userId="9b4d22f5-4012-4ac3-8f0d-edc79b0fbd28" providerId="ADAL" clId="{2D15611C-7F20-48F1-BAE7-705A0036F4B6}" dt="2023-03-14T23:32:21.552" v="2984"/>
        <pc:sldMkLst>
          <pc:docMk/>
          <pc:sldMk cId="211391611" sldId="293"/>
        </pc:sldMkLst>
      </pc:sldChg>
      <pc:sldChg chg="modSp mod">
        <pc:chgData name="Al-Wahaibi, Saif" userId="9b4d22f5-4012-4ac3-8f0d-edc79b0fbd28" providerId="ADAL" clId="{2D15611C-7F20-48F1-BAE7-705A0036F4B6}" dt="2023-03-13T21:14:27.740" v="1715" actId="1076"/>
        <pc:sldMkLst>
          <pc:docMk/>
          <pc:sldMk cId="3720128414" sldId="299"/>
        </pc:sldMkLst>
        <pc:spChg chg="mod">
          <ac:chgData name="Al-Wahaibi, Saif" userId="9b4d22f5-4012-4ac3-8f0d-edc79b0fbd28" providerId="ADAL" clId="{2D15611C-7F20-48F1-BAE7-705A0036F4B6}" dt="2023-03-13T21:14:27.740" v="1715" actId="1076"/>
          <ac:spMkLst>
            <pc:docMk/>
            <pc:sldMk cId="3720128414" sldId="299"/>
            <ac:spMk id="14" creationId="{5A6222C0-3B6A-A678-F452-11FBF1E7A8E2}"/>
          </ac:spMkLst>
        </pc:spChg>
        <pc:spChg chg="mod">
          <ac:chgData name="Al-Wahaibi, Saif" userId="9b4d22f5-4012-4ac3-8f0d-edc79b0fbd28" providerId="ADAL" clId="{2D15611C-7F20-48F1-BAE7-705A0036F4B6}" dt="2023-03-13T21:14:27.740" v="1715" actId="1076"/>
          <ac:spMkLst>
            <pc:docMk/>
            <pc:sldMk cId="3720128414" sldId="299"/>
            <ac:spMk id="15" creationId="{52F65C37-D2AE-E615-BF58-3F2F687D903C}"/>
          </ac:spMkLst>
        </pc:spChg>
      </pc:sldChg>
      <pc:sldChg chg="addSp delSp modSp mod">
        <pc:chgData name="Al-Wahaibi, Saif" userId="9b4d22f5-4012-4ac3-8f0d-edc79b0fbd28" providerId="ADAL" clId="{2D15611C-7F20-48F1-BAE7-705A0036F4B6}" dt="2023-03-14T21:15:53.090" v="2538"/>
        <pc:sldMkLst>
          <pc:docMk/>
          <pc:sldMk cId="1707590106" sldId="300"/>
        </pc:sldMkLst>
        <pc:spChg chg="add mod">
          <ac:chgData name="Al-Wahaibi, Saif" userId="9b4d22f5-4012-4ac3-8f0d-edc79b0fbd28" providerId="ADAL" clId="{2D15611C-7F20-48F1-BAE7-705A0036F4B6}" dt="2023-03-14T21:15:17.762" v="2537" actId="1076"/>
          <ac:spMkLst>
            <pc:docMk/>
            <pc:sldMk cId="1707590106" sldId="300"/>
            <ac:spMk id="5" creationId="{55F4AFA1-BAF3-20F6-42DA-EE2C63E31523}"/>
          </ac:spMkLst>
        </pc:spChg>
        <pc:spChg chg="mod">
          <ac:chgData name="Al-Wahaibi, Saif" userId="9b4d22f5-4012-4ac3-8f0d-edc79b0fbd28" providerId="ADAL" clId="{2D15611C-7F20-48F1-BAE7-705A0036F4B6}" dt="2023-03-14T21:15:17.762" v="2537" actId="1076"/>
          <ac:spMkLst>
            <pc:docMk/>
            <pc:sldMk cId="1707590106" sldId="300"/>
            <ac:spMk id="7" creationId="{B637FD1D-FE2A-2331-3999-EA09F6D2D0B4}"/>
          </ac:spMkLst>
        </pc:spChg>
        <pc:graphicFrameChg chg="add mod modGraphic">
          <ac:chgData name="Al-Wahaibi, Saif" userId="9b4d22f5-4012-4ac3-8f0d-edc79b0fbd28" providerId="ADAL" clId="{2D15611C-7F20-48F1-BAE7-705A0036F4B6}" dt="2023-03-14T21:15:53.090" v="2538"/>
          <ac:graphicFrameMkLst>
            <pc:docMk/>
            <pc:sldMk cId="1707590106" sldId="300"/>
            <ac:graphicFrameMk id="2" creationId="{A6F2B241-99D1-0086-18F6-1CDE2AA91A73}"/>
          </ac:graphicFrameMkLst>
        </pc:graphicFrameChg>
        <pc:graphicFrameChg chg="add del mod modGraphic">
          <ac:chgData name="Al-Wahaibi, Saif" userId="9b4d22f5-4012-4ac3-8f0d-edc79b0fbd28" providerId="ADAL" clId="{2D15611C-7F20-48F1-BAE7-705A0036F4B6}" dt="2023-03-14T21:15:17.762" v="2537" actId="1076"/>
          <ac:graphicFrameMkLst>
            <pc:docMk/>
            <pc:sldMk cId="1707590106" sldId="300"/>
            <ac:graphicFrameMk id="3" creationId="{C5126F03-9200-0CD5-D092-D25DEA7126D5}"/>
          </ac:graphicFrameMkLst>
        </pc:graphicFrameChg>
      </pc:sldChg>
      <pc:sldChg chg="modSp mod">
        <pc:chgData name="Al-Wahaibi, Saif" userId="9b4d22f5-4012-4ac3-8f0d-edc79b0fbd28" providerId="ADAL" clId="{2D15611C-7F20-48F1-BAE7-705A0036F4B6}" dt="2023-03-14T21:43:07.012" v="2785"/>
        <pc:sldMkLst>
          <pc:docMk/>
          <pc:sldMk cId="1514694596" sldId="301"/>
        </pc:sldMkLst>
        <pc:spChg chg="mod">
          <ac:chgData name="Al-Wahaibi, Saif" userId="9b4d22f5-4012-4ac3-8f0d-edc79b0fbd28" providerId="ADAL" clId="{2D15611C-7F20-48F1-BAE7-705A0036F4B6}" dt="2023-03-14T21:43:07.012" v="2785"/>
          <ac:spMkLst>
            <pc:docMk/>
            <pc:sldMk cId="1514694596" sldId="301"/>
            <ac:spMk id="11" creationId="{4BEC8F5E-23F8-1EE0-07C5-4798ABDB0294}"/>
          </ac:spMkLst>
        </pc:spChg>
      </pc:sldChg>
      <pc:sldChg chg="addSp delSp modSp del mod">
        <pc:chgData name="Al-Wahaibi, Saif" userId="9b4d22f5-4012-4ac3-8f0d-edc79b0fbd28" providerId="ADAL" clId="{2D15611C-7F20-48F1-BAE7-705A0036F4B6}" dt="2023-03-13T19:43:14.745" v="1224" actId="47"/>
        <pc:sldMkLst>
          <pc:docMk/>
          <pc:sldMk cId="3762452505" sldId="302"/>
        </pc:sldMkLst>
        <pc:spChg chg="add mod">
          <ac:chgData name="Al-Wahaibi, Saif" userId="9b4d22f5-4012-4ac3-8f0d-edc79b0fbd28" providerId="ADAL" clId="{2D15611C-7F20-48F1-BAE7-705A0036F4B6}" dt="2023-03-13T19:20:29.432" v="1001" actId="1076"/>
          <ac:spMkLst>
            <pc:docMk/>
            <pc:sldMk cId="3762452505" sldId="302"/>
            <ac:spMk id="3" creationId="{8BB0D8FC-1DA4-F9C6-C4BE-36C2EE789A34}"/>
          </ac:spMkLst>
        </pc:spChg>
        <pc:spChg chg="mod">
          <ac:chgData name="Al-Wahaibi, Saif" userId="9b4d22f5-4012-4ac3-8f0d-edc79b0fbd28" providerId="ADAL" clId="{2D15611C-7F20-48F1-BAE7-705A0036F4B6}" dt="2023-03-13T19:15:37.535" v="857" actId="20577"/>
          <ac:spMkLst>
            <pc:docMk/>
            <pc:sldMk cId="3762452505" sldId="302"/>
            <ac:spMk id="4" creationId="{20F51B87-D08B-463F-637E-F9DE207C8CF6}"/>
          </ac:spMkLst>
        </pc:spChg>
        <pc:spChg chg="del">
          <ac:chgData name="Al-Wahaibi, Saif" userId="9b4d22f5-4012-4ac3-8f0d-edc79b0fbd28" providerId="ADAL" clId="{2D15611C-7F20-48F1-BAE7-705A0036F4B6}" dt="2023-03-13T19:15:47.468" v="858" actId="478"/>
          <ac:spMkLst>
            <pc:docMk/>
            <pc:sldMk cId="3762452505" sldId="302"/>
            <ac:spMk id="11" creationId="{4BEC8F5E-23F8-1EE0-07C5-4798ABDB0294}"/>
          </ac:spMkLst>
        </pc:spChg>
        <pc:graphicFrameChg chg="del">
          <ac:chgData name="Al-Wahaibi, Saif" userId="9b4d22f5-4012-4ac3-8f0d-edc79b0fbd28" providerId="ADAL" clId="{2D15611C-7F20-48F1-BAE7-705A0036F4B6}" dt="2023-03-13T19:15:50.997" v="860" actId="478"/>
          <ac:graphicFrameMkLst>
            <pc:docMk/>
            <pc:sldMk cId="3762452505" sldId="302"/>
            <ac:graphicFrameMk id="2" creationId="{293C176F-1200-034C-68D4-6B8A4AE9A951}"/>
          </ac:graphicFrameMkLst>
        </pc:graphicFrameChg>
        <pc:graphicFrameChg chg="del">
          <ac:chgData name="Al-Wahaibi, Saif" userId="9b4d22f5-4012-4ac3-8f0d-edc79b0fbd28" providerId="ADAL" clId="{2D15611C-7F20-48F1-BAE7-705A0036F4B6}" dt="2023-03-13T19:15:58.217" v="863" actId="478"/>
          <ac:graphicFrameMkLst>
            <pc:docMk/>
            <pc:sldMk cId="3762452505" sldId="302"/>
            <ac:graphicFrameMk id="5" creationId="{4AFDD4CC-02D0-A560-5D25-9EB22F618BD7}"/>
          </ac:graphicFrameMkLst>
        </pc:graphicFrameChg>
        <pc:graphicFrameChg chg="del">
          <ac:chgData name="Al-Wahaibi, Saif" userId="9b4d22f5-4012-4ac3-8f0d-edc79b0fbd28" providerId="ADAL" clId="{2D15611C-7F20-48F1-BAE7-705A0036F4B6}" dt="2023-03-13T19:15:52.155" v="861" actId="478"/>
          <ac:graphicFrameMkLst>
            <pc:docMk/>
            <pc:sldMk cId="3762452505" sldId="302"/>
            <ac:graphicFrameMk id="6" creationId="{D9CC9742-0437-6FA3-5761-87710A4BD8C6}"/>
          </ac:graphicFrameMkLst>
        </pc:graphicFrameChg>
        <pc:graphicFrameChg chg="del">
          <ac:chgData name="Al-Wahaibi, Saif" userId="9b4d22f5-4012-4ac3-8f0d-edc79b0fbd28" providerId="ADAL" clId="{2D15611C-7F20-48F1-BAE7-705A0036F4B6}" dt="2023-03-13T19:15:55.256" v="862" actId="478"/>
          <ac:graphicFrameMkLst>
            <pc:docMk/>
            <pc:sldMk cId="3762452505" sldId="302"/>
            <ac:graphicFrameMk id="8" creationId="{E2899F5F-A56E-DFBD-A115-CC7727309961}"/>
          </ac:graphicFrameMkLst>
        </pc:graphicFrameChg>
        <pc:graphicFrameChg chg="del">
          <ac:chgData name="Al-Wahaibi, Saif" userId="9b4d22f5-4012-4ac3-8f0d-edc79b0fbd28" providerId="ADAL" clId="{2D15611C-7F20-48F1-BAE7-705A0036F4B6}" dt="2023-03-13T19:15:49.327" v="859" actId="478"/>
          <ac:graphicFrameMkLst>
            <pc:docMk/>
            <pc:sldMk cId="3762452505" sldId="302"/>
            <ac:graphicFrameMk id="9" creationId="{B7842623-B575-697C-57A6-9A6C3ECAFEE8}"/>
          </ac:graphicFrameMkLst>
        </pc:graphicFrameChg>
      </pc:sldChg>
      <pc:sldChg chg="addSp delSp modSp mod">
        <pc:chgData name="Al-Wahaibi, Saif" userId="9b4d22f5-4012-4ac3-8f0d-edc79b0fbd28" providerId="ADAL" clId="{2D15611C-7F20-48F1-BAE7-705A0036F4B6}" dt="2023-03-14T22:08:08.659" v="2797" actId="1076"/>
        <pc:sldMkLst>
          <pc:docMk/>
          <pc:sldMk cId="293909723" sldId="303"/>
        </pc:sldMkLst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2" creationId="{5C1E2C68-9095-493B-5BE5-475DE95DE7E8}"/>
          </ac:spMkLst>
        </pc:spChg>
        <pc:spChg chg="mod">
          <ac:chgData name="Al-Wahaibi, Saif" userId="9b4d22f5-4012-4ac3-8f0d-edc79b0fbd28" providerId="ADAL" clId="{2D15611C-7F20-48F1-BAE7-705A0036F4B6}" dt="2023-03-14T22:08:08.659" v="2797" actId="1076"/>
          <ac:spMkLst>
            <pc:docMk/>
            <pc:sldMk cId="293909723" sldId="303"/>
            <ac:spMk id="3" creationId="{8BB0D8FC-1DA4-F9C6-C4BE-36C2EE789A34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5" creationId="{10197266-935B-983B-A2C1-A57C08768AC4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42" creationId="{B4EEE2B0-B409-496C-B423-29BF8BF50E71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43" creationId="{C28F3DC2-0673-750F-5FDF-FAAA6F6CCA83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44" creationId="{E20B55D8-604C-1D14-565B-8D6864C81553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46" creationId="{3804E47B-2DC0-B958-D78A-5147D6A3BA2E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47" creationId="{240E4B79-1AA9-53EB-6E02-12FF86AB0B73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48" creationId="{7C984B47-7108-2A7D-89D9-1AFF15CA93E9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49" creationId="{26A21091-1038-818F-5B3F-7B4E6A346BA7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50" creationId="{492AB518-5C0C-9216-D8A0-BF67A84B61BF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56" creationId="{23646DEC-AEC7-DAF2-A3CF-47BA308F4B75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57" creationId="{DAC207DB-45B5-CD64-0DDC-D8F6AFE235CF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59" creationId="{DACA721C-B16C-F2EE-FCF8-CCCC318D8522}"/>
          </ac:spMkLst>
        </pc:spChg>
        <pc:spChg chg="add mod">
          <ac:chgData name="Al-Wahaibi, Saif" userId="9b4d22f5-4012-4ac3-8f0d-edc79b0fbd28" providerId="ADAL" clId="{2D15611C-7F20-48F1-BAE7-705A0036F4B6}" dt="2023-03-14T22:07:52.182" v="2791" actId="1076"/>
          <ac:spMkLst>
            <pc:docMk/>
            <pc:sldMk cId="293909723" sldId="303"/>
            <ac:spMk id="60" creationId="{E4FBCC8F-F0DE-23E6-CF99-FCAF475D875E}"/>
          </ac:spMkLst>
        </pc:sp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7" creationId="{677A72A8-4E56-F399-018B-6BB0596E8167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11" creationId="{34A50091-4FEC-F2B5-585A-B4FA9AC8C082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15" creationId="{474747E0-DE20-E02C-B708-64EE4F90496D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18" creationId="{751A44C3-CC4E-1417-2459-4E8307E3130D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21" creationId="{39E1A554-E58C-5898-E35E-7EFB1175CCB6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27" creationId="{09D4E874-A7D0-814A-BBC4-97F3D599E086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31" creationId="{34A0782F-F8D4-8261-3FDE-19753AFA372E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35" creationId="{58F916E7-30A8-44E6-B154-0451A95BD1FC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52" creationId="{9FF099A8-7245-0D5D-1530-13DF26606A5F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53" creationId="{2A621C1A-A3C4-FE76-895C-B73E3681189D}"/>
          </ac:cxnSpMkLst>
        </pc:cxnChg>
        <pc:cxnChg chg="add mod">
          <ac:chgData name="Al-Wahaibi, Saif" userId="9b4d22f5-4012-4ac3-8f0d-edc79b0fbd28" providerId="ADAL" clId="{2D15611C-7F20-48F1-BAE7-705A0036F4B6}" dt="2023-03-14T22:07:52.182" v="2791" actId="1076"/>
          <ac:cxnSpMkLst>
            <pc:docMk/>
            <pc:sldMk cId="293909723" sldId="303"/>
            <ac:cxnSpMk id="61" creationId="{CBA8492E-087F-07CE-7447-EF238E975114}"/>
          </ac:cxnSpMkLst>
        </pc:cxnChg>
        <pc:cxnChg chg="add del mod">
          <ac:chgData name="Al-Wahaibi, Saif" userId="9b4d22f5-4012-4ac3-8f0d-edc79b0fbd28" providerId="ADAL" clId="{2D15611C-7F20-48F1-BAE7-705A0036F4B6}" dt="2023-03-13T19:42:31.732" v="1223" actId="478"/>
          <ac:cxnSpMkLst>
            <pc:docMk/>
            <pc:sldMk cId="293909723" sldId="303"/>
            <ac:cxnSpMk id="63" creationId="{7970A410-55B2-17D5-021A-48B079442BF0}"/>
          </ac:cxnSpMkLst>
        </pc:cxnChg>
      </pc:sldChg>
      <pc:sldChg chg="addSp delSp modSp mod">
        <pc:chgData name="Al-Wahaibi, Saif" userId="9b4d22f5-4012-4ac3-8f0d-edc79b0fbd28" providerId="ADAL" clId="{2D15611C-7F20-48F1-BAE7-705A0036F4B6}" dt="2023-03-13T20:13:25.563" v="1712" actId="20577"/>
        <pc:sldMkLst>
          <pc:docMk/>
          <pc:sldMk cId="1211760078" sldId="304"/>
        </pc:sldMkLst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2" creationId="{5C1E2C68-9095-493B-5BE5-475DE95DE7E8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3" creationId="{8BB0D8FC-1DA4-F9C6-C4BE-36C2EE789A34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5" creationId="{10197266-935B-983B-A2C1-A57C08768AC4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42" creationId="{B4EEE2B0-B409-496C-B423-29BF8BF50E71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43" creationId="{C28F3DC2-0673-750F-5FDF-FAAA6F6CCA83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44" creationId="{E20B55D8-604C-1D14-565B-8D6864C81553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46" creationId="{3804E47B-2DC0-B958-D78A-5147D6A3BA2E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47" creationId="{240E4B79-1AA9-53EB-6E02-12FF86AB0B73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48" creationId="{7C984B47-7108-2A7D-89D9-1AFF15CA93E9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49" creationId="{26A21091-1038-818F-5B3F-7B4E6A346BA7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50" creationId="{492AB518-5C0C-9216-D8A0-BF67A84B61BF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56" creationId="{23646DEC-AEC7-DAF2-A3CF-47BA308F4B75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57" creationId="{DAC207DB-45B5-CD64-0DDC-D8F6AFE235CF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59" creationId="{DACA721C-B16C-F2EE-FCF8-CCCC318D8522}"/>
          </ac:spMkLst>
        </pc:spChg>
        <pc:spChg chg="del">
          <ac:chgData name="Al-Wahaibi, Saif" userId="9b4d22f5-4012-4ac3-8f0d-edc79b0fbd28" providerId="ADAL" clId="{2D15611C-7F20-48F1-BAE7-705A0036F4B6}" dt="2023-03-13T19:52:48.507" v="1225" actId="478"/>
          <ac:spMkLst>
            <pc:docMk/>
            <pc:sldMk cId="1211760078" sldId="304"/>
            <ac:spMk id="60" creationId="{E4FBCC8F-F0DE-23E6-CF99-FCAF475D875E}"/>
          </ac:spMkLst>
        </pc:spChg>
        <pc:grpChg chg="add del mod">
          <ac:chgData name="Al-Wahaibi, Saif" userId="9b4d22f5-4012-4ac3-8f0d-edc79b0fbd28" providerId="ADAL" clId="{2D15611C-7F20-48F1-BAE7-705A0036F4B6}" dt="2023-03-13T20:08:34.386" v="1671" actId="165"/>
          <ac:grpSpMkLst>
            <pc:docMk/>
            <pc:sldMk cId="1211760078" sldId="304"/>
            <ac:grpSpMk id="40" creationId="{84C084F3-5F9D-0DF6-07F4-8DB31131E624}"/>
          </ac:grpSpMkLst>
        </pc:grpChg>
        <pc:grpChg chg="add del mod">
          <ac:chgData name="Al-Wahaibi, Saif" userId="9b4d22f5-4012-4ac3-8f0d-edc79b0fbd28" providerId="ADAL" clId="{2D15611C-7F20-48F1-BAE7-705A0036F4B6}" dt="2023-03-13T20:08:34.386" v="1671" actId="165"/>
          <ac:grpSpMkLst>
            <pc:docMk/>
            <pc:sldMk cId="1211760078" sldId="304"/>
            <ac:grpSpMk id="62" creationId="{951F2B0A-CD1D-3362-82EF-1ECD128B84AC}"/>
          </ac:grpSpMkLst>
        </pc:grpChg>
        <pc:grpChg chg="add del mod">
          <ac:chgData name="Al-Wahaibi, Saif" userId="9b4d22f5-4012-4ac3-8f0d-edc79b0fbd28" providerId="ADAL" clId="{2D15611C-7F20-48F1-BAE7-705A0036F4B6}" dt="2023-03-13T20:08:34.386" v="1671" actId="165"/>
          <ac:grpSpMkLst>
            <pc:docMk/>
            <pc:sldMk cId="1211760078" sldId="304"/>
            <ac:grpSpMk id="65" creationId="{2E50775C-5FD1-070E-4447-B9C61D606C4F}"/>
          </ac:grpSpMkLst>
        </pc:grpChg>
        <pc:grpChg chg="add del mod">
          <ac:chgData name="Al-Wahaibi, Saif" userId="9b4d22f5-4012-4ac3-8f0d-edc79b0fbd28" providerId="ADAL" clId="{2D15611C-7F20-48F1-BAE7-705A0036F4B6}" dt="2023-03-13T20:08:34.386" v="1671" actId="165"/>
          <ac:grpSpMkLst>
            <pc:docMk/>
            <pc:sldMk cId="1211760078" sldId="304"/>
            <ac:grpSpMk id="66" creationId="{4CFB418F-3C10-3DA4-E135-E26896365D07}"/>
          </ac:grpSpMkLst>
        </pc:grpChg>
        <pc:grpChg chg="add del mod">
          <ac:chgData name="Al-Wahaibi, Saif" userId="9b4d22f5-4012-4ac3-8f0d-edc79b0fbd28" providerId="ADAL" clId="{2D15611C-7F20-48F1-BAE7-705A0036F4B6}" dt="2023-03-13T20:08:34.386" v="1671" actId="165"/>
          <ac:grpSpMkLst>
            <pc:docMk/>
            <pc:sldMk cId="1211760078" sldId="304"/>
            <ac:grpSpMk id="69" creationId="{12403381-BE7E-DAF6-5842-AE96E6CDF9FB}"/>
          </ac:grpSpMkLst>
        </pc:grpChg>
        <pc:grpChg chg="add del mod">
          <ac:chgData name="Al-Wahaibi, Saif" userId="9b4d22f5-4012-4ac3-8f0d-edc79b0fbd28" providerId="ADAL" clId="{2D15611C-7F20-48F1-BAE7-705A0036F4B6}" dt="2023-03-13T20:08:34.386" v="1671" actId="165"/>
          <ac:grpSpMkLst>
            <pc:docMk/>
            <pc:sldMk cId="1211760078" sldId="304"/>
            <ac:grpSpMk id="72" creationId="{9CA6CF10-A621-8A31-8472-A5B499F78227}"/>
          </ac:grpSpMkLst>
        </pc:grpChg>
        <pc:grpChg chg="add del mod">
          <ac:chgData name="Al-Wahaibi, Saif" userId="9b4d22f5-4012-4ac3-8f0d-edc79b0fbd28" providerId="ADAL" clId="{2D15611C-7F20-48F1-BAE7-705A0036F4B6}" dt="2023-03-13T20:09:02.470" v="1673" actId="165"/>
          <ac:grpSpMkLst>
            <pc:docMk/>
            <pc:sldMk cId="1211760078" sldId="304"/>
            <ac:grpSpMk id="75" creationId="{DF57E1CC-5BA7-E68E-1851-64662851BFBD}"/>
          </ac:grpSpMkLst>
        </pc:grpChg>
        <pc:grpChg chg="add del mod">
          <ac:chgData name="Al-Wahaibi, Saif" userId="9b4d22f5-4012-4ac3-8f0d-edc79b0fbd28" providerId="ADAL" clId="{2D15611C-7F20-48F1-BAE7-705A0036F4B6}" dt="2023-03-13T20:09:02.470" v="1673" actId="165"/>
          <ac:grpSpMkLst>
            <pc:docMk/>
            <pc:sldMk cId="1211760078" sldId="304"/>
            <ac:grpSpMk id="76" creationId="{A1DACE0F-8F75-237F-E205-BC25E036D93B}"/>
          </ac:grpSpMkLst>
        </pc:grpChg>
        <pc:grpChg chg="add del mod">
          <ac:chgData name="Al-Wahaibi, Saif" userId="9b4d22f5-4012-4ac3-8f0d-edc79b0fbd28" providerId="ADAL" clId="{2D15611C-7F20-48F1-BAE7-705A0036F4B6}" dt="2023-03-13T20:09:02.470" v="1673" actId="165"/>
          <ac:grpSpMkLst>
            <pc:docMk/>
            <pc:sldMk cId="1211760078" sldId="304"/>
            <ac:grpSpMk id="77" creationId="{B2E7533B-D2B5-A818-1958-BC41395AEC2D}"/>
          </ac:grpSpMkLst>
        </pc:grpChg>
        <pc:grpChg chg="add del mod">
          <ac:chgData name="Al-Wahaibi, Saif" userId="9b4d22f5-4012-4ac3-8f0d-edc79b0fbd28" providerId="ADAL" clId="{2D15611C-7F20-48F1-BAE7-705A0036F4B6}" dt="2023-03-13T20:09:02.470" v="1673" actId="165"/>
          <ac:grpSpMkLst>
            <pc:docMk/>
            <pc:sldMk cId="1211760078" sldId="304"/>
            <ac:grpSpMk id="78" creationId="{3943390E-EF0C-C44B-A96C-B5368B91875D}"/>
          </ac:grpSpMkLst>
        </pc:grpChg>
        <pc:grpChg chg="add del mod">
          <ac:chgData name="Al-Wahaibi, Saif" userId="9b4d22f5-4012-4ac3-8f0d-edc79b0fbd28" providerId="ADAL" clId="{2D15611C-7F20-48F1-BAE7-705A0036F4B6}" dt="2023-03-13T20:09:02.470" v="1673" actId="165"/>
          <ac:grpSpMkLst>
            <pc:docMk/>
            <pc:sldMk cId="1211760078" sldId="304"/>
            <ac:grpSpMk id="79" creationId="{8F4EB3DC-2679-A24D-1A53-5111D931B2EA}"/>
          </ac:grpSpMkLst>
        </pc:grpChg>
        <pc:grpChg chg="add del mod">
          <ac:chgData name="Al-Wahaibi, Saif" userId="9b4d22f5-4012-4ac3-8f0d-edc79b0fbd28" providerId="ADAL" clId="{2D15611C-7F20-48F1-BAE7-705A0036F4B6}" dt="2023-03-13T20:09:02.470" v="1673" actId="165"/>
          <ac:grpSpMkLst>
            <pc:docMk/>
            <pc:sldMk cId="1211760078" sldId="304"/>
            <ac:grpSpMk id="80" creationId="{C6DCB557-0161-0C5C-BD45-A6ADFAA4519B}"/>
          </ac:grpSpMkLst>
        </pc:grpChg>
        <pc:graphicFrameChg chg="add mod modGraphic">
          <ac:chgData name="Al-Wahaibi, Saif" userId="9b4d22f5-4012-4ac3-8f0d-edc79b0fbd28" providerId="ADAL" clId="{2D15611C-7F20-48F1-BAE7-705A0036F4B6}" dt="2023-03-13T20:13:25.563" v="1712" actId="20577"/>
          <ac:graphicFrameMkLst>
            <pc:docMk/>
            <pc:sldMk cId="1211760078" sldId="304"/>
            <ac:graphicFrameMk id="6" creationId="{9F497038-88AC-EE7B-517D-E0483B9A3DC2}"/>
          </ac:graphicFrameMkLst>
        </pc:graphicFrameChg>
        <pc:graphicFrameChg chg="add mod modGraphic">
          <ac:chgData name="Al-Wahaibi, Saif" userId="9b4d22f5-4012-4ac3-8f0d-edc79b0fbd28" providerId="ADAL" clId="{2D15611C-7F20-48F1-BAE7-705A0036F4B6}" dt="2023-03-13T20:09:30.355" v="1676" actId="14100"/>
          <ac:graphicFrameMkLst>
            <pc:docMk/>
            <pc:sldMk cId="1211760078" sldId="304"/>
            <ac:graphicFrameMk id="8" creationId="{759F5901-302F-8DFF-EB65-DA417B6AF3A5}"/>
          </ac:graphicFrameMkLst>
        </pc:graphicFrameChg>
        <pc:cxnChg chg="del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7" creationId="{677A72A8-4E56-F399-018B-6BB0596E8167}"/>
          </ac:cxnSpMkLst>
        </pc:cxnChg>
        <pc:cxnChg chg="add del mod">
          <ac:chgData name="Al-Wahaibi, Saif" userId="9b4d22f5-4012-4ac3-8f0d-edc79b0fbd28" providerId="ADAL" clId="{2D15611C-7F20-48F1-BAE7-705A0036F4B6}" dt="2023-03-13T19:58:54.801" v="1381" actId="478"/>
          <ac:cxnSpMkLst>
            <pc:docMk/>
            <pc:sldMk cId="1211760078" sldId="304"/>
            <ac:cxnSpMk id="10" creationId="{EE9E1655-13F1-4F38-41E8-959A0CDF2D64}"/>
          </ac:cxnSpMkLst>
        </pc:cxnChg>
        <pc:cxnChg chg="del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11" creationId="{34A50091-4FEC-F2B5-585A-B4FA9AC8C082}"/>
          </ac:cxnSpMkLst>
        </pc:cxnChg>
        <pc:cxnChg chg="add 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13" creationId="{FD0F5DF9-E1A5-35E7-4A6C-BF776B3B0744}"/>
          </ac:cxnSpMkLst>
        </pc:cxnChg>
        <pc:cxnChg chg="del mod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15" creationId="{474747E0-DE20-E02C-B708-64EE4F90496D}"/>
          </ac:cxnSpMkLst>
        </pc:cxnChg>
        <pc:cxnChg chg="del mod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18" creationId="{751A44C3-CC4E-1417-2459-4E8307E3130D}"/>
          </ac:cxnSpMkLst>
        </pc:cxnChg>
        <pc:cxnChg chg="add del mod">
          <ac:chgData name="Al-Wahaibi, Saif" userId="9b4d22f5-4012-4ac3-8f0d-edc79b0fbd28" providerId="ADAL" clId="{2D15611C-7F20-48F1-BAE7-705A0036F4B6}" dt="2023-03-13T19:58:55.720" v="1382" actId="478"/>
          <ac:cxnSpMkLst>
            <pc:docMk/>
            <pc:sldMk cId="1211760078" sldId="304"/>
            <ac:cxnSpMk id="19" creationId="{4130FAB0-06C8-14B8-5F44-1E0147F3B653}"/>
          </ac:cxnSpMkLst>
        </pc:cxnChg>
        <pc:cxnChg chg="add 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20" creationId="{27558082-1B05-35C6-93D9-0B863663C77D}"/>
          </ac:cxnSpMkLst>
        </pc:cxnChg>
        <pc:cxnChg chg="del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21" creationId="{39E1A554-E58C-5898-E35E-7EFB1175CCB6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26" creationId="{BC52E4B2-CA56-AA80-F199-A2FC9B0262E9}"/>
          </ac:cxnSpMkLst>
        </pc:cxnChg>
        <pc:cxnChg chg="del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27" creationId="{09D4E874-A7D0-814A-BBC4-97F3D599E086}"/>
          </ac:cxnSpMkLst>
        </pc:cxnChg>
        <pc:cxnChg chg="del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31" creationId="{34A0782F-F8D4-8261-3FDE-19753AFA372E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34" creationId="{7ACA08CC-0583-550D-E218-34457EDF3DCC}"/>
          </ac:cxnSpMkLst>
        </pc:cxnChg>
        <pc:cxnChg chg="del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35" creationId="{58F916E7-30A8-44E6-B154-0451A95BD1FC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36" creationId="{064D1393-563C-CF34-5D84-5E3DC3844538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37" creationId="{500599EE-4DFE-B655-DBDD-C779CF59D665}"/>
          </ac:cxnSpMkLst>
        </pc:cxnChg>
        <pc:cxnChg chg="add 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38" creationId="{8BC25FD9-9378-21BF-CA75-950C5628F42F}"/>
          </ac:cxnSpMkLst>
        </pc:cxnChg>
        <pc:cxnChg chg="add 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39" creationId="{F5335946-9963-028F-0160-33679221E62E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41" creationId="{F3981D99-DDDD-25EA-6D0C-A98E84730123}"/>
          </ac:cxnSpMkLst>
        </pc:cxnChg>
        <pc:cxnChg chg="del mod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52" creationId="{9FF099A8-7245-0D5D-1530-13DF26606A5F}"/>
          </ac:cxnSpMkLst>
        </pc:cxnChg>
        <pc:cxnChg chg="del mod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53" creationId="{2A621C1A-A3C4-FE76-895C-B73E3681189D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54" creationId="{0E9D684A-6B52-FF9C-25A9-5C29A36F3E54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55" creationId="{D71EED20-9142-C3ED-7FD6-1179B5911AAA}"/>
          </ac:cxnSpMkLst>
        </pc:cxnChg>
        <pc:cxnChg chg="add mod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58" creationId="{FA048964-9F02-17AC-2AE4-061121A5548B}"/>
          </ac:cxnSpMkLst>
        </pc:cxnChg>
        <pc:cxnChg chg="del">
          <ac:chgData name="Al-Wahaibi, Saif" userId="9b4d22f5-4012-4ac3-8f0d-edc79b0fbd28" providerId="ADAL" clId="{2D15611C-7F20-48F1-BAE7-705A0036F4B6}" dt="2023-03-13T19:52:48.507" v="1225" actId="478"/>
          <ac:cxnSpMkLst>
            <pc:docMk/>
            <pc:sldMk cId="1211760078" sldId="304"/>
            <ac:cxnSpMk id="61" creationId="{CBA8492E-087F-07CE-7447-EF238E975114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63" creationId="{C4CC6B14-EFA8-84D5-1776-891C5BAD8395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64" creationId="{6786DB89-875A-4650-EC9B-1A0F9A361095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67" creationId="{B86672C7-AE55-EF9F-9929-C13171B78DA1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68" creationId="{9EF3FDC7-9B27-CE4C-BCE8-3F8053E9BCD8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70" creationId="{ACF3B9CF-CC81-42B8-6765-634134DE6702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71" creationId="{A9FF5327-3736-F80B-5BBF-1C757BF5EE96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73" creationId="{DDAE20FE-68FB-196E-A514-C5A47384A28F}"/>
          </ac:cxnSpMkLst>
        </pc:cxnChg>
        <pc:cxnChg chg="mod topLvl">
          <ac:chgData name="Al-Wahaibi, Saif" userId="9b4d22f5-4012-4ac3-8f0d-edc79b0fbd28" providerId="ADAL" clId="{2D15611C-7F20-48F1-BAE7-705A0036F4B6}" dt="2023-03-13T20:09:30.355" v="1676" actId="14100"/>
          <ac:cxnSpMkLst>
            <pc:docMk/>
            <pc:sldMk cId="1211760078" sldId="304"/>
            <ac:cxnSpMk id="74" creationId="{4F3381A6-64C8-A1F9-BB63-473CA64E9F36}"/>
          </ac:cxnSpMkLst>
        </pc:cxnChg>
      </pc:sldChg>
      <pc:sldChg chg="addSp delSp modSp mod">
        <pc:chgData name="Al-Wahaibi, Saif" userId="9b4d22f5-4012-4ac3-8f0d-edc79b0fbd28" providerId="ADAL" clId="{2D15611C-7F20-48F1-BAE7-705A0036F4B6}" dt="2023-03-14T23:24:01.732" v="2924" actId="1076"/>
        <pc:sldMkLst>
          <pc:docMk/>
          <pc:sldMk cId="851069513" sldId="305"/>
        </pc:sldMkLst>
        <pc:spChg chg="add del mod">
          <ac:chgData name="Al-Wahaibi, Saif" userId="9b4d22f5-4012-4ac3-8f0d-edc79b0fbd28" providerId="ADAL" clId="{2D15611C-7F20-48F1-BAE7-705A0036F4B6}" dt="2023-03-14T23:18:35.098" v="2860"/>
          <ac:spMkLst>
            <pc:docMk/>
            <pc:sldMk cId="851069513" sldId="305"/>
            <ac:spMk id="2" creationId="{9FBDB867-F72B-D278-B685-29766E702422}"/>
          </ac:spMkLst>
        </pc:spChg>
        <pc:spChg chg="add mod">
          <ac:chgData name="Al-Wahaibi, Saif" userId="9b4d22f5-4012-4ac3-8f0d-edc79b0fbd28" providerId="ADAL" clId="{2D15611C-7F20-48F1-BAE7-705A0036F4B6}" dt="2023-03-14T23:24:01.732" v="2924" actId="1076"/>
          <ac:spMkLst>
            <pc:docMk/>
            <pc:sldMk cId="851069513" sldId="305"/>
            <ac:spMk id="3" creationId="{5292D2C9-7B05-F484-49EA-77D3492AD7D4}"/>
          </ac:spMkLst>
        </pc:spChg>
        <pc:spChg chg="mod">
          <ac:chgData name="Al-Wahaibi, Saif" userId="9b4d22f5-4012-4ac3-8f0d-edc79b0fbd28" providerId="ADAL" clId="{2D15611C-7F20-48F1-BAE7-705A0036F4B6}" dt="2023-03-14T05:59:40.601" v="2483" actId="20577"/>
          <ac:spMkLst>
            <pc:docMk/>
            <pc:sldMk cId="851069513" sldId="305"/>
            <ac:spMk id="4" creationId="{20F51B87-D08B-463F-637E-F9DE207C8CF6}"/>
          </ac:spMkLst>
        </pc:spChg>
        <pc:graphicFrameChg chg="del">
          <ac:chgData name="Al-Wahaibi, Saif" userId="9b4d22f5-4012-4ac3-8f0d-edc79b0fbd28" providerId="ADAL" clId="{2D15611C-7F20-48F1-BAE7-705A0036F4B6}" dt="2023-03-14T23:18:30.506" v="2857" actId="478"/>
          <ac:graphicFrameMkLst>
            <pc:docMk/>
            <pc:sldMk cId="851069513" sldId="305"/>
            <ac:graphicFrameMk id="6" creationId="{9F497038-88AC-EE7B-517D-E0483B9A3DC2}"/>
          </ac:graphicFrameMkLst>
        </pc:graphicFrameChg>
        <pc:graphicFrameChg chg="del">
          <ac:chgData name="Al-Wahaibi, Saif" userId="9b4d22f5-4012-4ac3-8f0d-edc79b0fbd28" providerId="ADAL" clId="{2D15611C-7F20-48F1-BAE7-705A0036F4B6}" dt="2023-03-14T23:18:33.209" v="2858" actId="478"/>
          <ac:graphicFrameMkLst>
            <pc:docMk/>
            <pc:sldMk cId="851069513" sldId="305"/>
            <ac:graphicFrameMk id="8" creationId="{759F5901-302F-8DFF-EB65-DA417B6AF3A5}"/>
          </ac:graphicFrameMkLst>
        </pc:graphicFrame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13" creationId="{FD0F5DF9-E1A5-35E7-4A6C-BF776B3B0744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20" creationId="{27558082-1B05-35C6-93D9-0B863663C77D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26" creationId="{BC52E4B2-CA56-AA80-F199-A2FC9B0262E9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34" creationId="{7ACA08CC-0583-550D-E218-34457EDF3DCC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36" creationId="{064D1393-563C-CF34-5D84-5E3DC3844538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37" creationId="{500599EE-4DFE-B655-DBDD-C779CF59D665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38" creationId="{8BC25FD9-9378-21BF-CA75-950C5628F42F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39" creationId="{F5335946-9963-028F-0160-33679221E62E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41" creationId="{F3981D99-DDDD-25EA-6D0C-A98E84730123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54" creationId="{0E9D684A-6B52-FF9C-25A9-5C29A36F3E54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55" creationId="{D71EED20-9142-C3ED-7FD6-1179B5911AAA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58" creationId="{FA048964-9F02-17AC-2AE4-061121A5548B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63" creationId="{C4CC6B14-EFA8-84D5-1776-891C5BAD8395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64" creationId="{6786DB89-875A-4650-EC9B-1A0F9A361095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67" creationId="{B86672C7-AE55-EF9F-9929-C13171B78DA1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68" creationId="{9EF3FDC7-9B27-CE4C-BCE8-3F8053E9BCD8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70" creationId="{ACF3B9CF-CC81-42B8-6765-634134DE6702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71" creationId="{A9FF5327-3736-F80B-5BBF-1C757BF5EE96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73" creationId="{DDAE20FE-68FB-196E-A514-C5A47384A28F}"/>
          </ac:cxnSpMkLst>
        </pc:cxnChg>
        <pc:cxnChg chg="del">
          <ac:chgData name="Al-Wahaibi, Saif" userId="9b4d22f5-4012-4ac3-8f0d-edc79b0fbd28" providerId="ADAL" clId="{2D15611C-7F20-48F1-BAE7-705A0036F4B6}" dt="2023-03-14T23:18:37.846" v="2861" actId="478"/>
          <ac:cxnSpMkLst>
            <pc:docMk/>
            <pc:sldMk cId="851069513" sldId="305"/>
            <ac:cxnSpMk id="74" creationId="{4F3381A6-64C8-A1F9-BB63-473CA64E9F36}"/>
          </ac:cxnSpMkLst>
        </pc:cxnChg>
      </pc:sldChg>
      <pc:sldChg chg="addSp delSp modSp del mod addAnim delAnim modAnim">
        <pc:chgData name="Al-Wahaibi, Saif" userId="9b4d22f5-4012-4ac3-8f0d-edc79b0fbd28" providerId="ADAL" clId="{2D15611C-7F20-48F1-BAE7-705A0036F4B6}" dt="2023-03-14T05:55:02.611" v="2478" actId="47"/>
        <pc:sldMkLst>
          <pc:docMk/>
          <pc:sldMk cId="2379028089" sldId="305"/>
        </pc:sldMkLst>
        <pc:spChg chg="add mod">
          <ac:chgData name="Al-Wahaibi, Saif" userId="9b4d22f5-4012-4ac3-8f0d-edc79b0fbd28" providerId="ADAL" clId="{2D15611C-7F20-48F1-BAE7-705A0036F4B6}" dt="2023-03-14T04:55:31.691" v="2227" actId="20577"/>
          <ac:spMkLst>
            <pc:docMk/>
            <pc:sldMk cId="2379028089" sldId="305"/>
            <ac:spMk id="2" creationId="{472E1C9E-E5D6-A132-22D5-8208AC9FD933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3" creationId="{E3E3E5A5-BCEA-6974-FE4D-26247745BF73}"/>
          </ac:spMkLst>
        </pc:spChg>
        <pc:spChg chg="mod">
          <ac:chgData name="Al-Wahaibi, Saif" userId="9b4d22f5-4012-4ac3-8f0d-edc79b0fbd28" providerId="ADAL" clId="{2D15611C-7F20-48F1-BAE7-705A0036F4B6}" dt="2023-03-14T00:23:09.141" v="1736" actId="20577"/>
          <ac:spMkLst>
            <pc:docMk/>
            <pc:sldMk cId="2379028089" sldId="305"/>
            <ac:spMk id="4" creationId="{20F51B87-D08B-463F-637E-F9DE207C8CF6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5" creationId="{6E617D1C-6CB1-B12D-C72A-967DB5DDFCEE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7" creationId="{CD37F83B-A151-E0EF-21A1-EA03A30850BC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9" creationId="{BDBB921F-4BAB-6534-9724-2BFA4DBBF4EE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12" creationId="{2E5CBF58-61C0-8C14-C519-FF050567479A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14" creationId="{7D4ED291-6CC4-0F74-C407-CB635AFE5AC6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15" creationId="{CAA5E019-15F5-0907-DF21-F3DDC50EDDA4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16" creationId="{65B01702-A915-9C6D-9462-39F087306B93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17" creationId="{0550A8C2-8B28-62BB-F6C5-6579A3F6C72F}"/>
          </ac:spMkLst>
        </pc:spChg>
        <pc:spChg chg="add del mod">
          <ac:chgData name="Al-Wahaibi, Saif" userId="9b4d22f5-4012-4ac3-8f0d-edc79b0fbd28" providerId="ADAL" clId="{2D15611C-7F20-48F1-BAE7-705A0036F4B6}" dt="2023-03-14T02:21:07.804" v="1830" actId="478"/>
          <ac:spMkLst>
            <pc:docMk/>
            <pc:sldMk cId="2379028089" sldId="305"/>
            <ac:spMk id="18" creationId="{0E068FD8-6372-6DD3-8C6C-056AA6EF9AF1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19" creationId="{026719CB-67F8-5815-022C-D6AB02A90572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21" creationId="{476ABD99-28EC-D0E3-BA84-72C32018D9E1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22" creationId="{FAB465A1-2404-A64D-15DD-D6318FC77A3A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23" creationId="{2FB4BE84-DCF7-EE4E-6D3F-D6341C430E87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27" creationId="{D7C132F4-2345-4EA4-2514-D211B27342EE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28" creationId="{EFDEF31C-7049-C253-E3BD-208C7055484C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29" creationId="{90BFD54B-A34E-9879-1551-D7406565C127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30" creationId="{72B9BDBF-DD31-9000-1A54-239B13E88A36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33" creationId="{7906EAC9-DDD8-69AB-C1EA-8211982F1980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35" creationId="{EDB2B37E-C028-6342-A7BF-3D71B354D473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0" creationId="{20C31980-5B33-9F12-E77D-27478080387A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2" creationId="{A82FF0CF-CA81-58E7-5783-AFADCB828A2C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3" creationId="{CB7925EE-FFFE-90B9-61D1-833EFBD634FA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4" creationId="{881CCC77-65EC-8A78-79A3-BAB660E41B14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5" creationId="{9FF53404-7802-568E-F6DF-8B9F1A344F9E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6" creationId="{528B91EB-2D71-5D5E-AFF9-8B48F8DD7C5F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7" creationId="{B2F60D22-2CE0-BE27-559C-0BCCC57DF5F3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8" creationId="{0E201C35-87AA-2B3A-6C99-7415293DDA55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49" creationId="{3FE5B2C8-7EE4-A2E0-A207-2BE1D97A21E0}"/>
          </ac:spMkLst>
        </pc:spChg>
        <pc:spChg chg="add del mod">
          <ac:chgData name="Al-Wahaibi, Saif" userId="9b4d22f5-4012-4ac3-8f0d-edc79b0fbd28" providerId="ADAL" clId="{2D15611C-7F20-48F1-BAE7-705A0036F4B6}" dt="2023-03-14T04:28:25.774" v="1852"/>
          <ac:spMkLst>
            <pc:docMk/>
            <pc:sldMk cId="2379028089" sldId="305"/>
            <ac:spMk id="50" creationId="{6B5E4DDC-9C3B-23EB-2368-E7019A6E3B9C}"/>
          </ac:spMkLst>
        </pc:spChg>
        <pc:spChg chg="add mod">
          <ac:chgData name="Al-Wahaibi, Saif" userId="9b4d22f5-4012-4ac3-8f0d-edc79b0fbd28" providerId="ADAL" clId="{2D15611C-7F20-48F1-BAE7-705A0036F4B6}" dt="2023-03-14T04:48:06.402" v="2206" actId="1076"/>
          <ac:spMkLst>
            <pc:docMk/>
            <pc:sldMk cId="2379028089" sldId="305"/>
            <ac:spMk id="51" creationId="{D9028610-029D-4E49-E81C-D18A9E783E7C}"/>
          </ac:spMkLst>
        </pc:spChg>
        <pc:spChg chg="add del mod">
          <ac:chgData name="Al-Wahaibi, Saif" userId="9b4d22f5-4012-4ac3-8f0d-edc79b0fbd28" providerId="ADAL" clId="{2D15611C-7F20-48F1-BAE7-705A0036F4B6}" dt="2023-03-14T04:40:37.087" v="2137" actId="478"/>
          <ac:spMkLst>
            <pc:docMk/>
            <pc:sldMk cId="2379028089" sldId="305"/>
            <ac:spMk id="52" creationId="{20BF93B2-F848-206C-08C0-8193853A86BA}"/>
          </ac:spMkLst>
        </pc:spChg>
        <pc:spChg chg="add mod">
          <ac:chgData name="Al-Wahaibi, Saif" userId="9b4d22f5-4012-4ac3-8f0d-edc79b0fbd28" providerId="ADAL" clId="{2D15611C-7F20-48F1-BAE7-705A0036F4B6}" dt="2023-03-14T04:36:00.811" v="2118" actId="571"/>
          <ac:spMkLst>
            <pc:docMk/>
            <pc:sldMk cId="2379028089" sldId="305"/>
            <ac:spMk id="53" creationId="{F7314671-8B2B-8FD0-E93F-8D064FBA74DE}"/>
          </ac:spMkLst>
        </pc:spChg>
        <pc:spChg chg="add mod">
          <ac:chgData name="Al-Wahaibi, Saif" userId="9b4d22f5-4012-4ac3-8f0d-edc79b0fbd28" providerId="ADAL" clId="{2D15611C-7F20-48F1-BAE7-705A0036F4B6}" dt="2023-03-14T04:36:00.811" v="2118" actId="571"/>
          <ac:spMkLst>
            <pc:docMk/>
            <pc:sldMk cId="2379028089" sldId="305"/>
            <ac:spMk id="56" creationId="{D57086B4-2133-FDF9-1040-EFBA19BFB0E2}"/>
          </ac:spMkLst>
        </pc:spChg>
        <pc:spChg chg="add mod">
          <ac:chgData name="Al-Wahaibi, Saif" userId="9b4d22f5-4012-4ac3-8f0d-edc79b0fbd28" providerId="ADAL" clId="{2D15611C-7F20-48F1-BAE7-705A0036F4B6}" dt="2023-03-14T04:36:00.811" v="2118" actId="571"/>
          <ac:spMkLst>
            <pc:docMk/>
            <pc:sldMk cId="2379028089" sldId="305"/>
            <ac:spMk id="57" creationId="{79FF47FB-4B63-9668-481D-CA0BB7DB5A51}"/>
          </ac:spMkLst>
        </pc:spChg>
        <pc:spChg chg="add mod">
          <ac:chgData name="Al-Wahaibi, Saif" userId="9b4d22f5-4012-4ac3-8f0d-edc79b0fbd28" providerId="ADAL" clId="{2D15611C-7F20-48F1-BAE7-705A0036F4B6}" dt="2023-03-14T04:36:10.143" v="2120" actId="571"/>
          <ac:spMkLst>
            <pc:docMk/>
            <pc:sldMk cId="2379028089" sldId="305"/>
            <ac:spMk id="59" creationId="{7CE22A50-A302-324C-F17B-93A44A49C457}"/>
          </ac:spMkLst>
        </pc:spChg>
        <pc:spChg chg="add mod">
          <ac:chgData name="Al-Wahaibi, Saif" userId="9b4d22f5-4012-4ac3-8f0d-edc79b0fbd28" providerId="ADAL" clId="{2D15611C-7F20-48F1-BAE7-705A0036F4B6}" dt="2023-03-14T04:36:10.143" v="2120" actId="571"/>
          <ac:spMkLst>
            <pc:docMk/>
            <pc:sldMk cId="2379028089" sldId="305"/>
            <ac:spMk id="60" creationId="{E41DAE12-AF0E-3B38-7E03-FC611C2A1F6B}"/>
          </ac:spMkLst>
        </pc:spChg>
        <pc:spChg chg="add mod">
          <ac:chgData name="Al-Wahaibi, Saif" userId="9b4d22f5-4012-4ac3-8f0d-edc79b0fbd28" providerId="ADAL" clId="{2D15611C-7F20-48F1-BAE7-705A0036F4B6}" dt="2023-03-14T04:36:10.143" v="2120" actId="571"/>
          <ac:spMkLst>
            <pc:docMk/>
            <pc:sldMk cId="2379028089" sldId="305"/>
            <ac:spMk id="61" creationId="{C4A03CAC-B387-C3CA-1D04-827F8782B820}"/>
          </ac:spMkLst>
        </pc:spChg>
        <pc:spChg chg="add del mod">
          <ac:chgData name="Al-Wahaibi, Saif" userId="9b4d22f5-4012-4ac3-8f0d-edc79b0fbd28" providerId="ADAL" clId="{2D15611C-7F20-48F1-BAE7-705A0036F4B6}" dt="2023-03-14T04:44:40.473" v="2151" actId="478"/>
          <ac:spMkLst>
            <pc:docMk/>
            <pc:sldMk cId="2379028089" sldId="305"/>
            <ac:spMk id="65" creationId="{4A4A3C42-EA0C-29C4-46DF-417092329B04}"/>
          </ac:spMkLst>
        </pc:spChg>
        <pc:graphicFrameChg chg="del">
          <ac:chgData name="Al-Wahaibi, Saif" userId="9b4d22f5-4012-4ac3-8f0d-edc79b0fbd28" providerId="ADAL" clId="{2D15611C-7F20-48F1-BAE7-705A0036F4B6}" dt="2023-03-14T00:27:43.529" v="1737" actId="478"/>
          <ac:graphicFrameMkLst>
            <pc:docMk/>
            <pc:sldMk cId="2379028089" sldId="305"/>
            <ac:graphicFrameMk id="6" creationId="{9F497038-88AC-EE7B-517D-E0483B9A3DC2}"/>
          </ac:graphicFrameMkLst>
        </pc:graphicFrameChg>
        <pc:graphicFrameChg chg="del">
          <ac:chgData name="Al-Wahaibi, Saif" userId="9b4d22f5-4012-4ac3-8f0d-edc79b0fbd28" providerId="ADAL" clId="{2D15611C-7F20-48F1-BAE7-705A0036F4B6}" dt="2023-03-14T00:27:47.783" v="1738" actId="478"/>
          <ac:graphicFrameMkLst>
            <pc:docMk/>
            <pc:sldMk cId="2379028089" sldId="305"/>
            <ac:graphicFrameMk id="8" creationId="{759F5901-302F-8DFF-EB65-DA417B6AF3A5}"/>
          </ac:graphicFrameMkLst>
        </pc:graphicFrameChg>
        <pc:cxnChg chg="add del mod">
          <ac:chgData name="Al-Wahaibi, Saif" userId="9b4d22f5-4012-4ac3-8f0d-edc79b0fbd28" providerId="ADAL" clId="{2D15611C-7F20-48F1-BAE7-705A0036F4B6}" dt="2023-03-14T02:21:07.804" v="1830" actId="478"/>
          <ac:cxnSpMkLst>
            <pc:docMk/>
            <pc:sldMk cId="2379028089" sldId="305"/>
            <ac:cxnSpMk id="10" creationId="{FA58335C-89C1-95E6-BC8A-B4334610E093}"/>
          </ac:cxnSpMkLst>
        </pc:cxnChg>
        <pc:cxnChg chg="add del mod">
          <ac:chgData name="Al-Wahaibi, Saif" userId="9b4d22f5-4012-4ac3-8f0d-edc79b0fbd28" providerId="ADAL" clId="{2D15611C-7F20-48F1-BAE7-705A0036F4B6}" dt="2023-03-14T02:21:07.804" v="1830" actId="478"/>
          <ac:cxnSpMkLst>
            <pc:docMk/>
            <pc:sldMk cId="2379028089" sldId="305"/>
            <ac:cxnSpMk id="11" creationId="{588AEADC-6D96-8925-912B-74961DD075AE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13" creationId="{FD0F5DF9-E1A5-35E7-4A6C-BF776B3B0744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20" creationId="{27558082-1B05-35C6-93D9-0B863663C77D}"/>
          </ac:cxnSpMkLst>
        </pc:cxnChg>
        <pc:cxnChg chg="add mod">
          <ac:chgData name="Al-Wahaibi, Saif" userId="9b4d22f5-4012-4ac3-8f0d-edc79b0fbd28" providerId="ADAL" clId="{2D15611C-7F20-48F1-BAE7-705A0036F4B6}" dt="2023-03-14T04:48:06.402" v="2206" actId="1076"/>
          <ac:cxnSpMkLst>
            <pc:docMk/>
            <pc:sldMk cId="2379028089" sldId="305"/>
            <ac:cxnSpMk id="24" creationId="{5CDAA063-31F5-E63B-3E09-ED29D5C7E139}"/>
          </ac:cxnSpMkLst>
        </pc:cxnChg>
        <pc:cxnChg chg="add mod">
          <ac:chgData name="Al-Wahaibi, Saif" userId="9b4d22f5-4012-4ac3-8f0d-edc79b0fbd28" providerId="ADAL" clId="{2D15611C-7F20-48F1-BAE7-705A0036F4B6}" dt="2023-03-14T04:48:06.402" v="2206" actId="1076"/>
          <ac:cxnSpMkLst>
            <pc:docMk/>
            <pc:sldMk cId="2379028089" sldId="305"/>
            <ac:cxnSpMk id="25" creationId="{BADDB551-A471-1291-D22E-759B2C0BDE3E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26" creationId="{BC52E4B2-CA56-AA80-F199-A2FC9B0262E9}"/>
          </ac:cxnSpMkLst>
        </pc:cxnChg>
        <pc:cxnChg chg="add mod">
          <ac:chgData name="Al-Wahaibi, Saif" userId="9b4d22f5-4012-4ac3-8f0d-edc79b0fbd28" providerId="ADAL" clId="{2D15611C-7F20-48F1-BAE7-705A0036F4B6}" dt="2023-03-14T04:48:06.402" v="2206" actId="1076"/>
          <ac:cxnSpMkLst>
            <pc:docMk/>
            <pc:sldMk cId="2379028089" sldId="305"/>
            <ac:cxnSpMk id="31" creationId="{BF664825-335B-972F-D29E-E141CC581243}"/>
          </ac:cxnSpMkLst>
        </pc:cxnChg>
        <pc:cxnChg chg="add mod">
          <ac:chgData name="Al-Wahaibi, Saif" userId="9b4d22f5-4012-4ac3-8f0d-edc79b0fbd28" providerId="ADAL" clId="{2D15611C-7F20-48F1-BAE7-705A0036F4B6}" dt="2023-03-14T04:48:06.402" v="2206" actId="1076"/>
          <ac:cxnSpMkLst>
            <pc:docMk/>
            <pc:sldMk cId="2379028089" sldId="305"/>
            <ac:cxnSpMk id="32" creationId="{3BCCBA6A-9F27-6044-7E01-4442335EFAB5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34" creationId="{7ACA08CC-0583-550D-E218-34457EDF3DCC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36" creationId="{064D1393-563C-CF34-5D84-5E3DC3844538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37" creationId="{500599EE-4DFE-B655-DBDD-C779CF59D665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38" creationId="{8BC25FD9-9378-21BF-CA75-950C5628F42F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39" creationId="{F5335946-9963-028F-0160-33679221E62E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41" creationId="{F3981D99-DDDD-25EA-6D0C-A98E84730123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54" creationId="{0E9D684A-6B52-FF9C-25A9-5C29A36F3E54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55" creationId="{D71EED20-9142-C3ED-7FD6-1179B5911AAA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58" creationId="{FA048964-9F02-17AC-2AE4-061121A5548B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63" creationId="{C4CC6B14-EFA8-84D5-1776-891C5BAD8395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64" creationId="{6786DB89-875A-4650-EC9B-1A0F9A361095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67" creationId="{B86672C7-AE55-EF9F-9929-C13171B78DA1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68" creationId="{9EF3FDC7-9B27-CE4C-BCE8-3F8053E9BCD8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70" creationId="{ACF3B9CF-CC81-42B8-6765-634134DE6702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71" creationId="{A9FF5327-3736-F80B-5BBF-1C757BF5EE96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73" creationId="{DDAE20FE-68FB-196E-A514-C5A47384A28F}"/>
          </ac:cxnSpMkLst>
        </pc:cxnChg>
        <pc:cxnChg chg="del">
          <ac:chgData name="Al-Wahaibi, Saif" userId="9b4d22f5-4012-4ac3-8f0d-edc79b0fbd28" providerId="ADAL" clId="{2D15611C-7F20-48F1-BAE7-705A0036F4B6}" dt="2023-03-14T00:27:50.871" v="1739" actId="478"/>
          <ac:cxnSpMkLst>
            <pc:docMk/>
            <pc:sldMk cId="2379028089" sldId="305"/>
            <ac:cxnSpMk id="74" creationId="{4F3381A6-64C8-A1F9-BB63-473CA64E9F36}"/>
          </ac:cxnSpMkLst>
        </pc:cxnChg>
      </pc:sldChg>
      <pc:sldChg chg="addSp delSp modSp add del mod modAnim">
        <pc:chgData name="Al-Wahaibi, Saif" userId="9b4d22f5-4012-4ac3-8f0d-edc79b0fbd28" providerId="ADAL" clId="{2D15611C-7F20-48F1-BAE7-705A0036F4B6}" dt="2023-03-14T05:55:01.411" v="2477" actId="47"/>
        <pc:sldMkLst>
          <pc:docMk/>
          <pc:sldMk cId="202292203" sldId="306"/>
        </pc:sldMkLst>
        <pc:spChg chg="mod">
          <ac:chgData name="Al-Wahaibi, Saif" userId="9b4d22f5-4012-4ac3-8f0d-edc79b0fbd28" providerId="ADAL" clId="{2D15611C-7F20-48F1-BAE7-705A0036F4B6}" dt="2023-03-14T05:40:22.447" v="2436" actId="207"/>
          <ac:spMkLst>
            <pc:docMk/>
            <pc:sldMk cId="202292203" sldId="306"/>
            <ac:spMk id="2" creationId="{472E1C9E-E5D6-A132-22D5-8208AC9FD933}"/>
          </ac:spMkLst>
        </pc:spChg>
        <pc:spChg chg="add mod">
          <ac:chgData name="Al-Wahaibi, Saif" userId="9b4d22f5-4012-4ac3-8f0d-edc79b0fbd28" providerId="ADAL" clId="{2D15611C-7F20-48F1-BAE7-705A0036F4B6}" dt="2023-03-14T05:16:24.552" v="2309" actId="1035"/>
          <ac:spMkLst>
            <pc:docMk/>
            <pc:sldMk cId="202292203" sldId="306"/>
            <ac:spMk id="3" creationId="{DA2B6C55-B690-9035-FC04-6EF78AEC41BD}"/>
          </ac:spMkLst>
        </pc:spChg>
        <pc:spChg chg="add mod">
          <ac:chgData name="Al-Wahaibi, Saif" userId="9b4d22f5-4012-4ac3-8f0d-edc79b0fbd28" providerId="ADAL" clId="{2D15611C-7F20-48F1-BAE7-705A0036F4B6}" dt="2023-03-14T05:38:49.727" v="2399" actId="1076"/>
          <ac:spMkLst>
            <pc:docMk/>
            <pc:sldMk cId="202292203" sldId="306"/>
            <ac:spMk id="6" creationId="{499C929C-3D30-8263-FB68-000102B77E20}"/>
          </ac:spMkLst>
        </pc:spChg>
        <pc:spChg chg="del">
          <ac:chgData name="Al-Wahaibi, Saif" userId="9b4d22f5-4012-4ac3-8f0d-edc79b0fbd28" providerId="ADAL" clId="{2D15611C-7F20-48F1-BAE7-705A0036F4B6}" dt="2023-03-14T05:12:51.398" v="2259" actId="478"/>
          <ac:spMkLst>
            <pc:docMk/>
            <pc:sldMk cId="202292203" sldId="306"/>
            <ac:spMk id="30" creationId="{72B9BDBF-DD31-9000-1A54-239B13E88A36}"/>
          </ac:spMkLst>
        </pc:spChg>
        <pc:spChg chg="mod ord">
          <ac:chgData name="Al-Wahaibi, Saif" userId="9b4d22f5-4012-4ac3-8f0d-edc79b0fbd28" providerId="ADAL" clId="{2D15611C-7F20-48F1-BAE7-705A0036F4B6}" dt="2023-03-14T05:12:48.872" v="2258" actId="167"/>
          <ac:spMkLst>
            <pc:docMk/>
            <pc:sldMk cId="202292203" sldId="306"/>
            <ac:spMk id="51" creationId="{D9028610-029D-4E49-E81C-D18A9E783E7C}"/>
          </ac:spMkLst>
        </pc:spChg>
      </pc:sldChg>
      <pc:sldChg chg="addSp delSp modSp mod">
        <pc:chgData name="Al-Wahaibi, Saif" userId="9b4d22f5-4012-4ac3-8f0d-edc79b0fbd28" providerId="ADAL" clId="{2D15611C-7F20-48F1-BAE7-705A0036F4B6}" dt="2023-03-14T22:54:25.420" v="2856" actId="1076"/>
        <pc:sldMkLst>
          <pc:docMk/>
          <pc:sldMk cId="206653191" sldId="306"/>
        </pc:sldMkLst>
        <pc:spChg chg="del">
          <ac:chgData name="Al-Wahaibi, Saif" userId="9b4d22f5-4012-4ac3-8f0d-edc79b0fbd28" providerId="ADAL" clId="{2D15611C-7F20-48F1-BAE7-705A0036F4B6}" dt="2023-03-14T21:20:11.703" v="2589" actId="478"/>
          <ac:spMkLst>
            <pc:docMk/>
            <pc:sldMk cId="206653191" sldId="306"/>
            <ac:spMk id="5" creationId="{55F4AFA1-BAF3-20F6-42DA-EE2C63E31523}"/>
          </ac:spMkLst>
        </pc:spChg>
        <pc:spChg chg="del mod">
          <ac:chgData name="Al-Wahaibi, Saif" userId="9b4d22f5-4012-4ac3-8f0d-edc79b0fbd28" providerId="ADAL" clId="{2D15611C-7F20-48F1-BAE7-705A0036F4B6}" dt="2023-03-14T21:34:05.027" v="2778" actId="478"/>
          <ac:spMkLst>
            <pc:docMk/>
            <pc:sldMk cId="206653191" sldId="306"/>
            <ac:spMk id="7" creationId="{B637FD1D-FE2A-2331-3999-EA09F6D2D0B4}"/>
          </ac:spMkLst>
        </pc:spChg>
        <pc:spChg chg="add mod">
          <ac:chgData name="Al-Wahaibi, Saif" userId="9b4d22f5-4012-4ac3-8f0d-edc79b0fbd28" providerId="ADAL" clId="{2D15611C-7F20-48F1-BAE7-705A0036F4B6}" dt="2023-03-14T21:34:02.759" v="2777"/>
          <ac:spMkLst>
            <pc:docMk/>
            <pc:sldMk cId="206653191" sldId="306"/>
            <ac:spMk id="15" creationId="{D1B2252E-88A9-56BA-2F8F-16A61FB9FE96}"/>
          </ac:spMkLst>
        </pc:spChg>
        <pc:spChg chg="add del mod">
          <ac:chgData name="Al-Wahaibi, Saif" userId="9b4d22f5-4012-4ac3-8f0d-edc79b0fbd28" providerId="ADAL" clId="{2D15611C-7F20-48F1-BAE7-705A0036F4B6}" dt="2023-03-14T21:33:26.475" v="2774"/>
          <ac:spMkLst>
            <pc:docMk/>
            <pc:sldMk cId="206653191" sldId="306"/>
            <ac:spMk id="16" creationId="{F47E323A-BE4F-F9A4-A742-2AEE281C5117}"/>
          </ac:spMkLst>
        </pc:spChg>
        <pc:graphicFrameChg chg="add del mod ord modGraphic">
          <ac:chgData name="Al-Wahaibi, Saif" userId="9b4d22f5-4012-4ac3-8f0d-edc79b0fbd28" providerId="ADAL" clId="{2D15611C-7F20-48F1-BAE7-705A0036F4B6}" dt="2023-03-14T22:54:25.420" v="2856" actId="1076"/>
          <ac:graphicFrameMkLst>
            <pc:docMk/>
            <pc:sldMk cId="206653191" sldId="306"/>
            <ac:graphicFrameMk id="2" creationId="{A6F2B241-99D1-0086-18F6-1CDE2AA91A73}"/>
          </ac:graphicFrameMkLst>
        </pc:graphicFrameChg>
        <pc:graphicFrameChg chg="mod ord modGraphic">
          <ac:chgData name="Al-Wahaibi, Saif" userId="9b4d22f5-4012-4ac3-8f0d-edc79b0fbd28" providerId="ADAL" clId="{2D15611C-7F20-48F1-BAE7-705A0036F4B6}" dt="2023-03-14T22:54:25.420" v="2856" actId="1076"/>
          <ac:graphicFrameMkLst>
            <pc:docMk/>
            <pc:sldMk cId="206653191" sldId="306"/>
            <ac:graphicFrameMk id="3" creationId="{C5126F03-9200-0CD5-D092-D25DEA7126D5}"/>
          </ac:graphicFrameMkLst>
        </pc:graphicFrameChg>
        <pc:graphicFrameChg chg="add mod ord modGraphic">
          <ac:chgData name="Al-Wahaibi, Saif" userId="9b4d22f5-4012-4ac3-8f0d-edc79b0fbd28" providerId="ADAL" clId="{2D15611C-7F20-48F1-BAE7-705A0036F4B6}" dt="2023-03-14T22:54:25.420" v="2856" actId="1076"/>
          <ac:graphicFrameMkLst>
            <pc:docMk/>
            <pc:sldMk cId="206653191" sldId="306"/>
            <ac:graphicFrameMk id="6" creationId="{5AD9B83A-0225-1F83-41CF-976DD8B047A4}"/>
          </ac:graphicFrameMkLst>
        </pc:graphicFrameChg>
        <pc:graphicFrameChg chg="add mod ord modGraphic">
          <ac:chgData name="Al-Wahaibi, Saif" userId="9b4d22f5-4012-4ac3-8f0d-edc79b0fbd28" providerId="ADAL" clId="{2D15611C-7F20-48F1-BAE7-705A0036F4B6}" dt="2023-03-14T22:54:25.420" v="2856" actId="1076"/>
          <ac:graphicFrameMkLst>
            <pc:docMk/>
            <pc:sldMk cId="206653191" sldId="306"/>
            <ac:graphicFrameMk id="8" creationId="{8669E1C5-DB29-FC1F-0307-6F9CC3FF0467}"/>
          </ac:graphicFrameMkLst>
        </pc:graphicFrameChg>
        <pc:graphicFrameChg chg="add del mod ord modGraphic">
          <ac:chgData name="Al-Wahaibi, Saif" userId="9b4d22f5-4012-4ac3-8f0d-edc79b0fbd28" providerId="ADAL" clId="{2D15611C-7F20-48F1-BAE7-705A0036F4B6}" dt="2023-03-14T22:53:54.075" v="2851" actId="478"/>
          <ac:graphicFrameMkLst>
            <pc:docMk/>
            <pc:sldMk cId="206653191" sldId="306"/>
            <ac:graphicFrameMk id="9" creationId="{CCC34B0B-660B-BA84-DEE1-8C9D9076431B}"/>
          </ac:graphicFrameMkLst>
        </pc:graphicFrameChg>
        <pc:cxnChg chg="add del mod">
          <ac:chgData name="Al-Wahaibi, Saif" userId="9b4d22f5-4012-4ac3-8f0d-edc79b0fbd28" providerId="ADAL" clId="{2D15611C-7F20-48F1-BAE7-705A0036F4B6}" dt="2023-03-14T22:53:56.902" v="2852" actId="478"/>
          <ac:cxnSpMkLst>
            <pc:docMk/>
            <pc:sldMk cId="206653191" sldId="306"/>
            <ac:cxnSpMk id="11" creationId="{748B0FFC-E642-58A0-2BD9-51A1A5C2AE25}"/>
          </ac:cxnSpMkLst>
        </pc:cxnChg>
      </pc:sldChg>
      <pc:sldChg chg="delSp modSp del mod modAnim">
        <pc:chgData name="Al-Wahaibi, Saif" userId="9b4d22f5-4012-4ac3-8f0d-edc79b0fbd28" providerId="ADAL" clId="{2D15611C-7F20-48F1-BAE7-705A0036F4B6}" dt="2023-03-14T05:55:00.016" v="2476" actId="47"/>
        <pc:sldMkLst>
          <pc:docMk/>
          <pc:sldMk cId="766034631" sldId="307"/>
        </pc:sldMkLst>
        <pc:spChg chg="mod">
          <ac:chgData name="Al-Wahaibi, Saif" userId="9b4d22f5-4012-4ac3-8f0d-edc79b0fbd28" providerId="ADAL" clId="{2D15611C-7F20-48F1-BAE7-705A0036F4B6}" dt="2023-03-14T05:46:02.867" v="2475" actId="404"/>
          <ac:spMkLst>
            <pc:docMk/>
            <pc:sldMk cId="766034631" sldId="307"/>
            <ac:spMk id="2" creationId="{472E1C9E-E5D6-A132-22D5-8208AC9FD933}"/>
          </ac:spMkLst>
        </pc:spChg>
        <pc:spChg chg="del mod">
          <ac:chgData name="Al-Wahaibi, Saif" userId="9b4d22f5-4012-4ac3-8f0d-edc79b0fbd28" providerId="ADAL" clId="{2D15611C-7F20-48F1-BAE7-705A0036F4B6}" dt="2023-03-14T05:43:30.010" v="2448" actId="478"/>
          <ac:spMkLst>
            <pc:docMk/>
            <pc:sldMk cId="766034631" sldId="307"/>
            <ac:spMk id="6" creationId="{499C929C-3D30-8263-FB68-000102B77E20}"/>
          </ac:spMkLst>
        </pc:spChg>
      </pc:sldChg>
      <pc:sldChg chg="addSp delSp modSp add mod ord">
        <pc:chgData name="Al-Wahaibi, Saif" userId="9b4d22f5-4012-4ac3-8f0d-edc79b0fbd28" providerId="ADAL" clId="{2D15611C-7F20-48F1-BAE7-705A0036F4B6}" dt="2023-03-15T00:02:09.838" v="3159" actId="1076"/>
        <pc:sldMkLst>
          <pc:docMk/>
          <pc:sldMk cId="2230670824" sldId="307"/>
        </pc:sldMkLst>
        <pc:spChg chg="del">
          <ac:chgData name="Al-Wahaibi, Saif" userId="9b4d22f5-4012-4ac3-8f0d-edc79b0fbd28" providerId="ADAL" clId="{2D15611C-7F20-48F1-BAE7-705A0036F4B6}" dt="2023-03-14T23:28:51.534" v="2977" actId="478"/>
          <ac:spMkLst>
            <pc:docMk/>
            <pc:sldMk cId="2230670824" sldId="307"/>
            <ac:spMk id="4" creationId="{20F51B87-D08B-463F-637E-F9DE207C8CF6}"/>
          </ac:spMkLst>
        </pc:spChg>
        <pc:spChg chg="mod">
          <ac:chgData name="Al-Wahaibi, Saif" userId="9b4d22f5-4012-4ac3-8f0d-edc79b0fbd28" providerId="ADAL" clId="{2D15611C-7F20-48F1-BAE7-705A0036F4B6}" dt="2023-03-15T00:01:46.811" v="3141" actId="1076"/>
          <ac:spMkLst>
            <pc:docMk/>
            <pc:sldMk cId="2230670824" sldId="307"/>
            <ac:spMk id="11" creationId="{14BD139E-3774-EEAB-C910-F4011DAB7881}"/>
          </ac:spMkLst>
        </pc:spChg>
        <pc:spChg chg="add del mod">
          <ac:chgData name="Al-Wahaibi, Saif" userId="9b4d22f5-4012-4ac3-8f0d-edc79b0fbd28" providerId="ADAL" clId="{2D15611C-7F20-48F1-BAE7-705A0036F4B6}" dt="2023-03-14T23:28:55.106" v="2978" actId="478"/>
          <ac:spMkLst>
            <pc:docMk/>
            <pc:sldMk cId="2230670824" sldId="307"/>
            <ac:spMk id="12" creationId="{2F101A34-E7B2-746D-A768-8EA74A416A94}"/>
          </ac:spMkLst>
        </pc:spChg>
        <pc:spChg chg="mod">
          <ac:chgData name="Al-Wahaibi, Saif" userId="9b4d22f5-4012-4ac3-8f0d-edc79b0fbd28" providerId="ADAL" clId="{2D15611C-7F20-48F1-BAE7-705A0036F4B6}" dt="2023-03-15T00:01:46.811" v="3141" actId="1076"/>
          <ac:spMkLst>
            <pc:docMk/>
            <pc:sldMk cId="2230670824" sldId="307"/>
            <ac:spMk id="13" creationId="{A8B5DCCA-4E97-0465-B8F9-6EB94EC27A85}"/>
          </ac:spMkLst>
        </pc:spChg>
        <pc:spChg chg="mod">
          <ac:chgData name="Al-Wahaibi, Saif" userId="9b4d22f5-4012-4ac3-8f0d-edc79b0fbd28" providerId="ADAL" clId="{2D15611C-7F20-48F1-BAE7-705A0036F4B6}" dt="2023-03-15T00:01:46.811" v="3141" actId="1076"/>
          <ac:spMkLst>
            <pc:docMk/>
            <pc:sldMk cId="2230670824" sldId="307"/>
            <ac:spMk id="14" creationId="{5A6222C0-3B6A-A678-F452-11FBF1E7A8E2}"/>
          </ac:spMkLst>
        </pc:spChg>
        <pc:spChg chg="mod">
          <ac:chgData name="Al-Wahaibi, Saif" userId="9b4d22f5-4012-4ac3-8f0d-edc79b0fbd28" providerId="ADAL" clId="{2D15611C-7F20-48F1-BAE7-705A0036F4B6}" dt="2023-03-15T00:01:46.811" v="3141" actId="1076"/>
          <ac:spMkLst>
            <pc:docMk/>
            <pc:sldMk cId="2230670824" sldId="307"/>
            <ac:spMk id="15" creationId="{52F65C37-D2AE-E615-BF58-3F2F687D903C}"/>
          </ac:spMkLst>
        </pc:spChg>
        <pc:spChg chg="mod">
          <ac:chgData name="Al-Wahaibi, Saif" userId="9b4d22f5-4012-4ac3-8f0d-edc79b0fbd28" providerId="ADAL" clId="{2D15611C-7F20-48F1-BAE7-705A0036F4B6}" dt="2023-03-15T00:01:46.811" v="3141" actId="1076"/>
          <ac:spMkLst>
            <pc:docMk/>
            <pc:sldMk cId="2230670824" sldId="307"/>
            <ac:spMk id="16" creationId="{917CAD89-FCD5-92B2-2815-B0BEB8AFB1CB}"/>
          </ac:spMkLst>
        </pc:spChg>
        <pc:spChg chg="add mod">
          <ac:chgData name="Al-Wahaibi, Saif" userId="9b4d22f5-4012-4ac3-8f0d-edc79b0fbd28" providerId="ADAL" clId="{2D15611C-7F20-48F1-BAE7-705A0036F4B6}" dt="2023-03-14T23:28:55.530" v="2979"/>
          <ac:spMkLst>
            <pc:docMk/>
            <pc:sldMk cId="2230670824" sldId="307"/>
            <ac:spMk id="17" creationId="{AA1B8220-2538-BE15-1880-D782E3158A14}"/>
          </ac:spMkLst>
        </pc:spChg>
        <pc:spChg chg="add mod">
          <ac:chgData name="Al-Wahaibi, Saif" userId="9b4d22f5-4012-4ac3-8f0d-edc79b0fbd28" providerId="ADAL" clId="{2D15611C-7F20-48F1-BAE7-705A0036F4B6}" dt="2023-03-15T00:02:09.838" v="3159" actId="1076"/>
          <ac:spMkLst>
            <pc:docMk/>
            <pc:sldMk cId="2230670824" sldId="307"/>
            <ac:spMk id="18" creationId="{E43B0793-00E3-9366-1BDC-C26603A4429D}"/>
          </ac:spMkLst>
        </pc:spChg>
        <pc:graphicFrameChg chg="mod">
          <ac:chgData name="Al-Wahaibi, Saif" userId="9b4d22f5-4012-4ac3-8f0d-edc79b0fbd28" providerId="ADAL" clId="{2D15611C-7F20-48F1-BAE7-705A0036F4B6}" dt="2023-03-15T00:01:46.811" v="3141" actId="1076"/>
          <ac:graphicFrameMkLst>
            <pc:docMk/>
            <pc:sldMk cId="2230670824" sldId="307"/>
            <ac:graphicFrameMk id="2" creationId="{AC451B9B-F1F4-CC99-1953-B88F350CD311}"/>
          </ac:graphicFrameMkLst>
        </pc:graphicFrameChg>
        <pc:graphicFrameChg chg="add mod">
          <ac:chgData name="Al-Wahaibi, Saif" userId="9b4d22f5-4012-4ac3-8f0d-edc79b0fbd28" providerId="ADAL" clId="{2D15611C-7F20-48F1-BAE7-705A0036F4B6}" dt="2023-03-15T00:01:59.807" v="3158" actId="1035"/>
          <ac:graphicFrameMkLst>
            <pc:docMk/>
            <pc:sldMk cId="2230670824" sldId="307"/>
            <ac:graphicFrameMk id="3" creationId="{5B645139-87CD-BFEF-CFB3-1F03D1660D16}"/>
          </ac:graphicFrameMkLst>
        </pc:graphicFrameChg>
        <pc:graphicFrameChg chg="add mod modGraphic">
          <ac:chgData name="Al-Wahaibi, Saif" userId="9b4d22f5-4012-4ac3-8f0d-edc79b0fbd28" providerId="ADAL" clId="{2D15611C-7F20-48F1-BAE7-705A0036F4B6}" dt="2023-03-15T00:01:59.807" v="3158" actId="1035"/>
          <ac:graphicFrameMkLst>
            <pc:docMk/>
            <pc:sldMk cId="2230670824" sldId="307"/>
            <ac:graphicFrameMk id="7" creationId="{E269E885-F5FE-8AFF-7EB4-72CE127BEC70}"/>
          </ac:graphicFrameMkLst>
        </pc:graphicFrameChg>
        <pc:graphicFrameChg chg="add mod modGraphic">
          <ac:chgData name="Al-Wahaibi, Saif" userId="9b4d22f5-4012-4ac3-8f0d-edc79b0fbd28" providerId="ADAL" clId="{2D15611C-7F20-48F1-BAE7-705A0036F4B6}" dt="2023-03-15T00:01:59.807" v="3158" actId="1035"/>
          <ac:graphicFrameMkLst>
            <pc:docMk/>
            <pc:sldMk cId="2230670824" sldId="307"/>
            <ac:graphicFrameMk id="8" creationId="{E7BB0F06-195B-B8AB-3DE6-E75E5534AE9B}"/>
          </ac:graphicFrameMkLst>
        </pc:graphicFrameChg>
        <pc:graphicFrameChg chg="add mod modGraphic">
          <ac:chgData name="Al-Wahaibi, Saif" userId="9b4d22f5-4012-4ac3-8f0d-edc79b0fbd28" providerId="ADAL" clId="{2D15611C-7F20-48F1-BAE7-705A0036F4B6}" dt="2023-03-15T00:01:59.807" v="3158" actId="1035"/>
          <ac:graphicFrameMkLst>
            <pc:docMk/>
            <pc:sldMk cId="2230670824" sldId="307"/>
            <ac:graphicFrameMk id="9" creationId="{143BC22D-7317-D961-3CCC-B3BDCAC3AFCA}"/>
          </ac:graphicFrameMkLst>
        </pc:graphicFrameChg>
        <pc:cxnChg chg="mod">
          <ac:chgData name="Al-Wahaibi, Saif" userId="9b4d22f5-4012-4ac3-8f0d-edc79b0fbd28" providerId="ADAL" clId="{2D15611C-7F20-48F1-BAE7-705A0036F4B6}" dt="2023-03-15T00:01:46.811" v="3141" actId="1076"/>
          <ac:cxnSpMkLst>
            <pc:docMk/>
            <pc:sldMk cId="2230670824" sldId="307"/>
            <ac:cxnSpMk id="5" creationId="{5A5571E9-1320-EF71-DDEC-E2AC32B2ECF1}"/>
          </ac:cxnSpMkLst>
        </pc:cxnChg>
        <pc:cxnChg chg="mod">
          <ac:chgData name="Al-Wahaibi, Saif" userId="9b4d22f5-4012-4ac3-8f0d-edc79b0fbd28" providerId="ADAL" clId="{2D15611C-7F20-48F1-BAE7-705A0036F4B6}" dt="2023-03-15T00:01:46.811" v="3141" actId="1076"/>
          <ac:cxnSpMkLst>
            <pc:docMk/>
            <pc:sldMk cId="2230670824" sldId="307"/>
            <ac:cxnSpMk id="6" creationId="{8D12CC66-2B73-675B-7242-18DA5BB6CCF7}"/>
          </ac:cxnSpMkLst>
        </pc:cxnChg>
      </pc:sldChg>
      <pc:sldChg chg="del">
        <pc:chgData name="Al-Wahaibi, Saif" userId="9b4d22f5-4012-4ac3-8f0d-edc79b0fbd28" providerId="ADAL" clId="{2D15611C-7F20-48F1-BAE7-705A0036F4B6}" dt="2023-03-14T23:41:48.792" v="2985" actId="47"/>
        <pc:sldMkLst>
          <pc:docMk/>
          <pc:sldMk cId="237467183" sldId="308"/>
        </pc:sldMkLst>
      </pc:sldChg>
      <pc:sldChg chg="addSp delSp modSp add mod">
        <pc:chgData name="Al-Wahaibi, Saif" userId="9b4d22f5-4012-4ac3-8f0d-edc79b0fbd28" providerId="ADAL" clId="{2D15611C-7F20-48F1-BAE7-705A0036F4B6}" dt="2023-03-15T00:12:53.194" v="3213"/>
        <pc:sldMkLst>
          <pc:docMk/>
          <pc:sldMk cId="2552860360" sldId="308"/>
        </pc:sldMkLst>
        <pc:spChg chg="del">
          <ac:chgData name="Al-Wahaibi, Saif" userId="9b4d22f5-4012-4ac3-8f0d-edc79b0fbd28" providerId="ADAL" clId="{2D15611C-7F20-48F1-BAE7-705A0036F4B6}" dt="2023-03-14T23:54:33.782" v="3102" actId="478"/>
          <ac:spMkLst>
            <pc:docMk/>
            <pc:sldMk cId="2552860360" sldId="308"/>
            <ac:spMk id="4" creationId="{20F51B87-D08B-463F-637E-F9DE207C8CF6}"/>
          </ac:spMkLst>
        </pc:spChg>
        <pc:spChg chg="add del mod">
          <ac:chgData name="Al-Wahaibi, Saif" userId="9b4d22f5-4012-4ac3-8f0d-edc79b0fbd28" providerId="ADAL" clId="{2D15611C-7F20-48F1-BAE7-705A0036F4B6}" dt="2023-03-14T23:54:35.655" v="3103" actId="478"/>
          <ac:spMkLst>
            <pc:docMk/>
            <pc:sldMk cId="2552860360" sldId="308"/>
            <ac:spMk id="44" creationId="{1D1255C9-C4BA-E3AA-E020-7CF076CA5E96}"/>
          </ac:spMkLst>
        </pc:spChg>
        <pc:spChg chg="add mod">
          <ac:chgData name="Al-Wahaibi, Saif" userId="9b4d22f5-4012-4ac3-8f0d-edc79b0fbd28" providerId="ADAL" clId="{2D15611C-7F20-48F1-BAE7-705A0036F4B6}" dt="2023-03-14T23:54:36.426" v="3104"/>
          <ac:spMkLst>
            <pc:docMk/>
            <pc:sldMk cId="2552860360" sldId="308"/>
            <ac:spMk id="45" creationId="{02C7B81E-558E-5C7B-6F0D-02643DFBA90E}"/>
          </ac:spMkLst>
        </pc:spChg>
        <pc:spChg chg="add mod">
          <ac:chgData name="Al-Wahaibi, Saif" userId="9b4d22f5-4012-4ac3-8f0d-edc79b0fbd28" providerId="ADAL" clId="{2D15611C-7F20-48F1-BAE7-705A0036F4B6}" dt="2023-03-15T00:12:39.417" v="3212" actId="1076"/>
          <ac:spMkLst>
            <pc:docMk/>
            <pc:sldMk cId="2552860360" sldId="308"/>
            <ac:spMk id="93" creationId="{A37C9A43-697F-C4FB-BE35-F6BCA73C753F}"/>
          </ac:spMkLst>
        </pc:spChg>
        <pc:spChg chg="add mod">
          <ac:chgData name="Al-Wahaibi, Saif" userId="9b4d22f5-4012-4ac3-8f0d-edc79b0fbd28" providerId="ADAL" clId="{2D15611C-7F20-48F1-BAE7-705A0036F4B6}" dt="2023-03-15T00:12:39.417" v="3212" actId="1076"/>
          <ac:spMkLst>
            <pc:docMk/>
            <pc:sldMk cId="2552860360" sldId="308"/>
            <ac:spMk id="94" creationId="{DF9FFF02-6047-FD06-DE3A-7AA12FF6395D}"/>
          </ac:spMkLst>
        </pc:spChg>
        <pc:grpChg chg="add del mod">
          <ac:chgData name="Al-Wahaibi, Saif" userId="9b4d22f5-4012-4ac3-8f0d-edc79b0fbd28" providerId="ADAL" clId="{2D15611C-7F20-48F1-BAE7-705A0036F4B6}" dt="2023-03-14T23:47:13.070" v="3000" actId="478"/>
          <ac:grpSpMkLst>
            <pc:docMk/>
            <pc:sldMk cId="2552860360" sldId="308"/>
            <ac:grpSpMk id="7" creationId="{C86DC504-0FCC-78CF-1FD2-47526BE36DFA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11" creationId="{A33800A8-7AE6-76AB-846A-7FD7894EC662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12" creationId="{B5E73C6D-6D73-5B29-05F5-2A42D8190F7A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16" creationId="{152A10CF-1709-A1AB-C4C8-A4C59DF4C199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21" creationId="{57E560D1-9D34-C4BD-9DD5-08792DBF87CE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24" creationId="{0DEF8B43-0313-665E-21BF-7229C6AEAB04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28" creationId="{1B03E97F-D090-9C13-49AB-80E0494C3FF9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31" creationId="{23671335-78BA-A875-CF47-9049C2B5E058}"/>
          </ac:grpSpMkLst>
        </pc:grpChg>
        <pc:grpChg chg="add mod">
          <ac:chgData name="Al-Wahaibi, Saif" userId="9b4d22f5-4012-4ac3-8f0d-edc79b0fbd28" providerId="ADAL" clId="{2D15611C-7F20-48F1-BAE7-705A0036F4B6}" dt="2023-03-15T00:12:39.417" v="3212" actId="1076"/>
          <ac:grpSpMkLst>
            <pc:docMk/>
            <pc:sldMk cId="2552860360" sldId="308"/>
            <ac:grpSpMk id="35" creationId="{25EF91CF-07D2-AD33-9F04-3FCBC8164752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43" creationId="{F918CD9C-3CC5-E127-4DE4-048627DEEAEE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47" creationId="{0176E6BB-C23D-E8A1-241D-E5B8B5BC9760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50" creationId="{3983D45D-8483-D589-37C4-3A83D4B0E8B9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54" creationId="{4862E255-2334-EFA4-ABA4-85F44BB99EEC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57" creationId="{B772A4FA-D92B-5E62-CF82-6939E4ADD707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60" creationId="{CDE6CDAE-6CF1-A735-783A-03257B6CFC01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63" creationId="{D1CD6F67-9FDA-5FB4-E8BC-917BB846C58B}"/>
          </ac:grpSpMkLst>
        </pc:grpChg>
        <pc:grpChg chg="add del mod">
          <ac:chgData name="Al-Wahaibi, Saif" userId="9b4d22f5-4012-4ac3-8f0d-edc79b0fbd28" providerId="ADAL" clId="{2D15611C-7F20-48F1-BAE7-705A0036F4B6}" dt="2023-03-15T00:08:03.186" v="3175" actId="478"/>
          <ac:grpSpMkLst>
            <pc:docMk/>
            <pc:sldMk cId="2552860360" sldId="308"/>
            <ac:grpSpMk id="66" creationId="{8DA23FAC-DEFF-F896-C8D0-25F90BCA307C}"/>
          </ac:grpSpMkLst>
        </pc:grpChg>
        <pc:graphicFrameChg chg="add mod ord">
          <ac:chgData name="Al-Wahaibi, Saif" userId="9b4d22f5-4012-4ac3-8f0d-edc79b0fbd28" providerId="ADAL" clId="{2D15611C-7F20-48F1-BAE7-705A0036F4B6}" dt="2023-03-15T00:12:39.417" v="3212" actId="1076"/>
          <ac:graphicFrameMkLst>
            <pc:docMk/>
            <pc:sldMk cId="2552860360" sldId="308"/>
            <ac:graphicFrameMk id="2" creationId="{BBE4A28A-1FF5-E790-D748-6AB74CE52F94}"/>
          </ac:graphicFrameMkLst>
        </pc:graphicFrameChg>
        <pc:graphicFrameChg chg="add mod modGraphic">
          <ac:chgData name="Al-Wahaibi, Saif" userId="9b4d22f5-4012-4ac3-8f0d-edc79b0fbd28" providerId="ADAL" clId="{2D15611C-7F20-48F1-BAE7-705A0036F4B6}" dt="2023-03-15T00:12:39.417" v="3212" actId="1076"/>
          <ac:graphicFrameMkLst>
            <pc:docMk/>
            <pc:sldMk cId="2552860360" sldId="308"/>
            <ac:graphicFrameMk id="3" creationId="{0AF8614F-FC35-36A4-6241-049E577D3DA1}"/>
          </ac:graphicFrameMkLst>
        </pc:graphicFrameChg>
        <pc:graphicFrameChg chg="add del mod">
          <ac:chgData name="Al-Wahaibi, Saif" userId="9b4d22f5-4012-4ac3-8f0d-edc79b0fbd28" providerId="ADAL" clId="{2D15611C-7F20-48F1-BAE7-705A0036F4B6}" dt="2023-03-15T00:08:03.186" v="3175" actId="478"/>
          <ac:graphicFrameMkLst>
            <pc:docMk/>
            <pc:sldMk cId="2552860360" sldId="308"/>
            <ac:graphicFrameMk id="4" creationId="{B5D5A272-2F5C-B954-C88C-15A88E3DCB11}"/>
          </ac:graphicFrameMkLst>
        </pc:graphicFrameChg>
        <pc:graphicFrameChg chg="del">
          <ac:chgData name="Al-Wahaibi, Saif" userId="9b4d22f5-4012-4ac3-8f0d-edc79b0fbd28" providerId="ADAL" clId="{2D15611C-7F20-48F1-BAE7-705A0036F4B6}" dt="2023-03-14T23:42:21.178" v="2990" actId="478"/>
          <ac:graphicFrameMkLst>
            <pc:docMk/>
            <pc:sldMk cId="2552860360" sldId="308"/>
            <ac:graphicFrameMk id="6" creationId="{9F497038-88AC-EE7B-517D-E0483B9A3DC2}"/>
          </ac:graphicFrameMkLst>
        </pc:graphicFrameChg>
        <pc:graphicFrameChg chg="mod">
          <ac:chgData name="Al-Wahaibi, Saif" userId="9b4d22f5-4012-4ac3-8f0d-edc79b0fbd28" providerId="ADAL" clId="{2D15611C-7F20-48F1-BAE7-705A0036F4B6}" dt="2023-03-15T00:12:39.417" v="3212" actId="1076"/>
          <ac:graphicFrameMkLst>
            <pc:docMk/>
            <pc:sldMk cId="2552860360" sldId="308"/>
            <ac:graphicFrameMk id="8" creationId="{759F5901-302F-8DFF-EB65-DA417B6AF3A5}"/>
          </ac:graphicFrameMkLst>
        </pc:graphicFrameChg>
        <pc:graphicFrameChg chg="add del mod">
          <ac:chgData name="Al-Wahaibi, Saif" userId="9b4d22f5-4012-4ac3-8f0d-edc79b0fbd28" providerId="ADAL" clId="{2D15611C-7F20-48F1-BAE7-705A0036F4B6}" dt="2023-03-15T00:08:06.138" v="3177"/>
          <ac:graphicFrameMkLst>
            <pc:docMk/>
            <pc:sldMk cId="2552860360" sldId="308"/>
            <ac:graphicFrameMk id="69" creationId="{B751B320-5B40-F47D-0776-B5D15653631D}"/>
          </ac:graphicFrameMkLst>
        </pc:graphicFrameChg>
        <pc:graphicFrameChg chg="add mod">
          <ac:chgData name="Al-Wahaibi, Saif" userId="9b4d22f5-4012-4ac3-8f0d-edc79b0fbd28" providerId="ADAL" clId="{2D15611C-7F20-48F1-BAE7-705A0036F4B6}" dt="2023-03-15T00:12:53.194" v="3213"/>
          <ac:graphicFrameMkLst>
            <pc:docMk/>
            <pc:sldMk cId="2552860360" sldId="308"/>
            <ac:graphicFrameMk id="72" creationId="{E3769B4A-4FE2-0FB6-95A3-96DB6769BB1A}"/>
          </ac:graphicFrameMkLst>
        </pc:graphicFrameChg>
        <pc:cxnChg chg="add mod">
          <ac:chgData name="Al-Wahaibi, Saif" userId="9b4d22f5-4012-4ac3-8f0d-edc79b0fbd28" providerId="ADAL" clId="{2D15611C-7F20-48F1-BAE7-705A0036F4B6}" dt="2023-03-14T23:46:55.313" v="2997" actId="164"/>
          <ac:cxnSpMkLst>
            <pc:docMk/>
            <pc:sldMk cId="2552860360" sldId="308"/>
            <ac:cxnSpMk id="3" creationId="{802269AF-E494-229A-6648-C761CD33BAD0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5" creationId="{7A21A68D-21CD-F846-2033-95E4822AEF8A}"/>
          </ac:cxnSpMkLst>
        </pc:cxnChg>
        <pc:cxnChg chg="add mod">
          <ac:chgData name="Al-Wahaibi, Saif" userId="9b4d22f5-4012-4ac3-8f0d-edc79b0fbd28" providerId="ADAL" clId="{2D15611C-7F20-48F1-BAE7-705A0036F4B6}" dt="2023-03-14T23:46:55.313" v="2997" actId="164"/>
          <ac:cxnSpMkLst>
            <pc:docMk/>
            <pc:sldMk cId="2552860360" sldId="308"/>
            <ac:cxnSpMk id="5" creationId="{F7374334-4182-0BA4-9336-CBFF7D6D9816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6" creationId="{E638AA57-45A5-0B34-1F43-BE501098D027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7" creationId="{D3B43E8E-300C-455B-2674-3BE196241856}"/>
          </ac:cxnSpMkLst>
        </pc:cxnChg>
        <pc:cxnChg chg="add mod">
          <ac:chgData name="Al-Wahaibi, Saif" userId="9b4d22f5-4012-4ac3-8f0d-edc79b0fbd28" providerId="ADAL" clId="{2D15611C-7F20-48F1-BAE7-705A0036F4B6}" dt="2023-03-14T23:47:21.573" v="3003" actId="164"/>
          <ac:cxnSpMkLst>
            <pc:docMk/>
            <pc:sldMk cId="2552860360" sldId="308"/>
            <ac:cxnSpMk id="9" creationId="{DADA76F4-F148-9265-4B92-25B93CC31AEC}"/>
          </ac:cxnSpMkLst>
        </pc:cxnChg>
        <pc:cxnChg chg="add mod">
          <ac:chgData name="Al-Wahaibi, Saif" userId="9b4d22f5-4012-4ac3-8f0d-edc79b0fbd28" providerId="ADAL" clId="{2D15611C-7F20-48F1-BAE7-705A0036F4B6}" dt="2023-03-14T23:47:21.573" v="3003" actId="164"/>
          <ac:cxnSpMkLst>
            <pc:docMk/>
            <pc:sldMk cId="2552860360" sldId="308"/>
            <ac:cxnSpMk id="10" creationId="{E2AC832C-0D9C-ED58-BF8F-394573BE0437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13" creationId="{68B30ACD-048E-DA98-9A3E-7A81B57E45B7}"/>
          </ac:cxnSpMkLst>
        </pc:cxnChg>
        <pc:cxnChg chg="del">
          <ac:chgData name="Al-Wahaibi, Saif" userId="9b4d22f5-4012-4ac3-8f0d-edc79b0fbd28" providerId="ADAL" clId="{2D15611C-7F20-48F1-BAE7-705A0036F4B6}" dt="2023-03-14T23:49:17.458" v="3015" actId="478"/>
          <ac:cxnSpMkLst>
            <pc:docMk/>
            <pc:sldMk cId="2552860360" sldId="308"/>
            <ac:cxnSpMk id="13" creationId="{FD0F5DF9-E1A5-35E7-4A6C-BF776B3B0744}"/>
          </ac:cxnSpMkLst>
        </pc:cxnChg>
        <pc:cxnChg chg="mod">
          <ac:chgData name="Al-Wahaibi, Saif" userId="9b4d22f5-4012-4ac3-8f0d-edc79b0fbd28" providerId="ADAL" clId="{2D15611C-7F20-48F1-BAE7-705A0036F4B6}" dt="2023-03-14T23:48:35.680" v="3009"/>
          <ac:cxnSpMkLst>
            <pc:docMk/>
            <pc:sldMk cId="2552860360" sldId="308"/>
            <ac:cxnSpMk id="14" creationId="{2483AB73-E8F4-F07D-5505-93F04B22A9FA}"/>
          </ac:cxnSpMkLst>
        </pc:cxnChg>
        <pc:cxnChg chg="mod">
          <ac:chgData name="Al-Wahaibi, Saif" userId="9b4d22f5-4012-4ac3-8f0d-edc79b0fbd28" providerId="ADAL" clId="{2D15611C-7F20-48F1-BAE7-705A0036F4B6}" dt="2023-03-14T23:48:35.680" v="3009"/>
          <ac:cxnSpMkLst>
            <pc:docMk/>
            <pc:sldMk cId="2552860360" sldId="308"/>
            <ac:cxnSpMk id="15" creationId="{93A5ECCC-9344-1513-7906-63AC6F6CC310}"/>
          </ac:cxnSpMkLst>
        </pc:cxnChg>
        <pc:cxnChg chg="mod">
          <ac:chgData name="Al-Wahaibi, Saif" userId="9b4d22f5-4012-4ac3-8f0d-edc79b0fbd28" providerId="ADAL" clId="{2D15611C-7F20-48F1-BAE7-705A0036F4B6}" dt="2023-03-14T23:49:01.108" v="3013"/>
          <ac:cxnSpMkLst>
            <pc:docMk/>
            <pc:sldMk cId="2552860360" sldId="308"/>
            <ac:cxnSpMk id="17" creationId="{71EE85F1-BDB0-7D07-4BB3-C9F373A2EDB9}"/>
          </ac:cxnSpMkLst>
        </pc:cxnChg>
        <pc:cxnChg chg="mod">
          <ac:chgData name="Al-Wahaibi, Saif" userId="9b4d22f5-4012-4ac3-8f0d-edc79b0fbd28" providerId="ADAL" clId="{2D15611C-7F20-48F1-BAE7-705A0036F4B6}" dt="2023-03-14T23:49:01.108" v="3013"/>
          <ac:cxnSpMkLst>
            <pc:docMk/>
            <pc:sldMk cId="2552860360" sldId="308"/>
            <ac:cxnSpMk id="18" creationId="{672DB379-EF19-CDB9-3443-AFF2A9CC5F01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19" creationId="{12FFE3C0-9B35-6E8F-4E18-51A8BAA0463E}"/>
          </ac:cxnSpMkLst>
        </pc:cxnChg>
        <pc:cxnChg chg="del">
          <ac:chgData name="Al-Wahaibi, Saif" userId="9b4d22f5-4012-4ac3-8f0d-edc79b0fbd28" providerId="ADAL" clId="{2D15611C-7F20-48F1-BAE7-705A0036F4B6}" dt="2023-03-14T23:49:20.180" v="3016" actId="478"/>
          <ac:cxnSpMkLst>
            <pc:docMk/>
            <pc:sldMk cId="2552860360" sldId="308"/>
            <ac:cxnSpMk id="20" creationId="{27558082-1B05-35C6-93D9-0B863663C77D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20" creationId="{C9AA1E35-C290-7666-BD97-9C6442A5D0F8}"/>
          </ac:cxnSpMkLst>
        </pc:cxnChg>
        <pc:cxnChg chg="mod">
          <ac:chgData name="Al-Wahaibi, Saif" userId="9b4d22f5-4012-4ac3-8f0d-edc79b0fbd28" providerId="ADAL" clId="{2D15611C-7F20-48F1-BAE7-705A0036F4B6}" dt="2023-03-14T23:50:57.305" v="3060"/>
          <ac:cxnSpMkLst>
            <pc:docMk/>
            <pc:sldMk cId="2552860360" sldId="308"/>
            <ac:cxnSpMk id="22" creationId="{31987E37-DAB5-91ED-57BD-EF314BEB26E5}"/>
          </ac:cxnSpMkLst>
        </pc:cxnChg>
        <pc:cxnChg chg="mod">
          <ac:chgData name="Al-Wahaibi, Saif" userId="9b4d22f5-4012-4ac3-8f0d-edc79b0fbd28" providerId="ADAL" clId="{2D15611C-7F20-48F1-BAE7-705A0036F4B6}" dt="2023-03-14T23:50:57.305" v="3060"/>
          <ac:cxnSpMkLst>
            <pc:docMk/>
            <pc:sldMk cId="2552860360" sldId="308"/>
            <ac:cxnSpMk id="23" creationId="{FCC8DE42-08E7-F9E0-1976-BDF4558D18B9}"/>
          </ac:cxnSpMkLst>
        </pc:cxnChg>
        <pc:cxnChg chg="mod">
          <ac:chgData name="Al-Wahaibi, Saif" userId="9b4d22f5-4012-4ac3-8f0d-edc79b0fbd28" providerId="ADAL" clId="{2D15611C-7F20-48F1-BAE7-705A0036F4B6}" dt="2023-03-14T23:51:20.255" v="3067"/>
          <ac:cxnSpMkLst>
            <pc:docMk/>
            <pc:sldMk cId="2552860360" sldId="308"/>
            <ac:cxnSpMk id="25" creationId="{739A5BE3-00EE-71B1-4C6A-55B223218FB3}"/>
          </ac:cxnSpMkLst>
        </pc:cxnChg>
        <pc:cxnChg chg="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26" creationId="{BC52E4B2-CA56-AA80-F199-A2FC9B0262E9}"/>
          </ac:cxnSpMkLst>
        </pc:cxnChg>
        <pc:cxnChg chg="mod">
          <ac:chgData name="Al-Wahaibi, Saif" userId="9b4d22f5-4012-4ac3-8f0d-edc79b0fbd28" providerId="ADAL" clId="{2D15611C-7F20-48F1-BAE7-705A0036F4B6}" dt="2023-03-14T23:51:20.255" v="3067"/>
          <ac:cxnSpMkLst>
            <pc:docMk/>
            <pc:sldMk cId="2552860360" sldId="308"/>
            <ac:cxnSpMk id="27" creationId="{01D1C2DA-FE45-1FA0-F2A2-FBD1ABD3683F}"/>
          </ac:cxnSpMkLst>
        </pc:cxnChg>
        <pc:cxnChg chg="mod">
          <ac:chgData name="Al-Wahaibi, Saif" userId="9b4d22f5-4012-4ac3-8f0d-edc79b0fbd28" providerId="ADAL" clId="{2D15611C-7F20-48F1-BAE7-705A0036F4B6}" dt="2023-03-14T23:52:30.596" v="3081"/>
          <ac:cxnSpMkLst>
            <pc:docMk/>
            <pc:sldMk cId="2552860360" sldId="308"/>
            <ac:cxnSpMk id="29" creationId="{4AE7EA04-3CC5-97C6-AB9F-995F55FAA4CE}"/>
          </ac:cxnSpMkLst>
        </pc:cxnChg>
        <pc:cxnChg chg="mod">
          <ac:chgData name="Al-Wahaibi, Saif" userId="9b4d22f5-4012-4ac3-8f0d-edc79b0fbd28" providerId="ADAL" clId="{2D15611C-7F20-48F1-BAE7-705A0036F4B6}" dt="2023-03-14T23:52:30.596" v="3081"/>
          <ac:cxnSpMkLst>
            <pc:docMk/>
            <pc:sldMk cId="2552860360" sldId="308"/>
            <ac:cxnSpMk id="30" creationId="{DC14FDBA-7DA4-40AE-9CAD-E26FD7BD6244}"/>
          </ac:cxnSpMkLst>
        </pc:cxnChg>
        <pc:cxnChg chg="mod">
          <ac:chgData name="Al-Wahaibi, Saif" userId="9b4d22f5-4012-4ac3-8f0d-edc79b0fbd28" providerId="ADAL" clId="{2D15611C-7F20-48F1-BAE7-705A0036F4B6}" dt="2023-03-14T23:52:52.117" v="3093"/>
          <ac:cxnSpMkLst>
            <pc:docMk/>
            <pc:sldMk cId="2552860360" sldId="308"/>
            <ac:cxnSpMk id="32" creationId="{4C988337-0AD2-04FC-B3E4-A8C9ABB9E098}"/>
          </ac:cxnSpMkLst>
        </pc:cxnChg>
        <pc:cxnChg chg="mod">
          <ac:chgData name="Al-Wahaibi, Saif" userId="9b4d22f5-4012-4ac3-8f0d-edc79b0fbd28" providerId="ADAL" clId="{2D15611C-7F20-48F1-BAE7-705A0036F4B6}" dt="2023-03-14T23:52:52.117" v="3093"/>
          <ac:cxnSpMkLst>
            <pc:docMk/>
            <pc:sldMk cId="2552860360" sldId="308"/>
            <ac:cxnSpMk id="33" creationId="{E3BD6529-CF7C-A3C3-06BF-959714B1A73F}"/>
          </ac:cxnSpMkLst>
        </pc:cxnChg>
        <pc:cxnChg chg="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34" creationId="{7ACA08CC-0583-550D-E218-34457EDF3DCC}"/>
          </ac:cxnSpMkLst>
        </pc:cxnChg>
        <pc:cxnChg chg="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36" creationId="{064D1393-563C-CF34-5D84-5E3DC3844538}"/>
          </ac:cxnSpMkLst>
        </pc:cxnChg>
        <pc:cxnChg chg="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37" creationId="{500599EE-4DFE-B655-DBDD-C779CF59D665}"/>
          </ac:cxnSpMkLst>
        </pc:cxnChg>
        <pc:cxnChg chg="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38" creationId="{8BC25FD9-9378-21BF-CA75-950C5628F42F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39" creationId="{907828BF-6AD8-80F1-5675-F8E87D674798}"/>
          </ac:cxnSpMkLst>
        </pc:cxnChg>
        <pc:cxnChg chg="del">
          <ac:chgData name="Al-Wahaibi, Saif" userId="9b4d22f5-4012-4ac3-8f0d-edc79b0fbd28" providerId="ADAL" clId="{2D15611C-7F20-48F1-BAE7-705A0036F4B6}" dt="2023-03-14T23:51:42.617" v="3069" actId="478"/>
          <ac:cxnSpMkLst>
            <pc:docMk/>
            <pc:sldMk cId="2552860360" sldId="308"/>
            <ac:cxnSpMk id="39" creationId="{F5335946-9963-028F-0160-33679221E62E}"/>
          </ac:cxnSpMkLst>
        </pc:cxnChg>
        <pc:cxnChg chg="mod">
          <ac:chgData name="Al-Wahaibi, Saif" userId="9b4d22f5-4012-4ac3-8f0d-edc79b0fbd28" providerId="ADAL" clId="{2D15611C-7F20-48F1-BAE7-705A0036F4B6}" dt="2023-03-14T23:53:05.214" v="3099"/>
          <ac:cxnSpMkLst>
            <pc:docMk/>
            <pc:sldMk cId="2552860360" sldId="308"/>
            <ac:cxnSpMk id="40" creationId="{095B60D6-9CD4-3600-8874-EDC21118A545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41" creationId="{90AB03A5-1ACB-6D0E-48A1-AD4F2BE91151}"/>
          </ac:cxnSpMkLst>
        </pc:cxnChg>
        <pc:cxnChg chg="del">
          <ac:chgData name="Al-Wahaibi, Saif" userId="9b4d22f5-4012-4ac3-8f0d-edc79b0fbd28" providerId="ADAL" clId="{2D15611C-7F20-48F1-BAE7-705A0036F4B6}" dt="2023-03-14T23:51:17.581" v="3066" actId="478"/>
          <ac:cxnSpMkLst>
            <pc:docMk/>
            <pc:sldMk cId="2552860360" sldId="308"/>
            <ac:cxnSpMk id="41" creationId="{F3981D99-DDDD-25EA-6D0C-A98E84730123}"/>
          </ac:cxnSpMkLst>
        </pc:cxnChg>
        <pc:cxnChg chg="mod">
          <ac:chgData name="Al-Wahaibi, Saif" userId="9b4d22f5-4012-4ac3-8f0d-edc79b0fbd28" providerId="ADAL" clId="{2D15611C-7F20-48F1-BAE7-705A0036F4B6}" dt="2023-03-14T23:53:05.214" v="3099"/>
          <ac:cxnSpMkLst>
            <pc:docMk/>
            <pc:sldMk cId="2552860360" sldId="308"/>
            <ac:cxnSpMk id="42" creationId="{34E2B33D-6F1E-2453-D4F9-33BD7E7BC08C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44" creationId="{73C9AB7E-85B0-764C-BDCA-D9B5ED6EEF1E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46" creationId="{52EE1DD9-EA17-FAD4-A2C1-3F9F02694EC6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48" creationId="{40BDD15C-6F49-D5C4-0778-AD414B1AF173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49" creationId="{FC35E894-1633-DCB1-B660-006F03384C27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51" creationId="{2D8268D6-AE48-2E8F-C492-6344C06E28CC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52" creationId="{81E61590-650B-79AA-5C68-D851EF972196}"/>
          </ac:cxnSpMkLst>
        </pc:cxnChg>
        <pc:cxnChg chg="add del mod">
          <ac:chgData name="Al-Wahaibi, Saif" userId="9b4d22f5-4012-4ac3-8f0d-edc79b0fbd28" providerId="ADAL" clId="{2D15611C-7F20-48F1-BAE7-705A0036F4B6}" dt="2023-03-15T00:08:03.186" v="3175" actId="478"/>
          <ac:cxnSpMkLst>
            <pc:docMk/>
            <pc:sldMk cId="2552860360" sldId="308"/>
            <ac:cxnSpMk id="53" creationId="{48B6FBD1-FED6-0E68-14B9-35BEEBD30ABA}"/>
          </ac:cxnSpMkLst>
        </pc:cxnChg>
        <pc:cxnChg chg="del">
          <ac:chgData name="Al-Wahaibi, Saif" userId="9b4d22f5-4012-4ac3-8f0d-edc79b0fbd28" providerId="ADAL" clId="{2D15611C-7F20-48F1-BAE7-705A0036F4B6}" dt="2023-03-14T23:50:54.907" v="3059" actId="478"/>
          <ac:cxnSpMkLst>
            <pc:docMk/>
            <pc:sldMk cId="2552860360" sldId="308"/>
            <ac:cxnSpMk id="54" creationId="{0E9D684A-6B52-FF9C-25A9-5C29A36F3E54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55" creationId="{39D05BA6-1BA8-215C-604F-37A1CE9ADCC5}"/>
          </ac:cxnSpMkLst>
        </pc:cxnChg>
        <pc:cxnChg chg="del">
          <ac:chgData name="Al-Wahaibi, Saif" userId="9b4d22f5-4012-4ac3-8f0d-edc79b0fbd28" providerId="ADAL" clId="{2D15611C-7F20-48F1-BAE7-705A0036F4B6}" dt="2023-03-14T23:48:51.595" v="3011" actId="478"/>
          <ac:cxnSpMkLst>
            <pc:docMk/>
            <pc:sldMk cId="2552860360" sldId="308"/>
            <ac:cxnSpMk id="55" creationId="{D71EED20-9142-C3ED-7FD6-1179B5911AAA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56" creationId="{43665EE8-4A9F-0A0A-ABA4-62891317CEE0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58" creationId="{1D61B249-3AF5-A4C4-7306-B1E92D6466E4}"/>
          </ac:cxnSpMkLst>
        </pc:cxnChg>
        <pc:cxnChg chg="del">
          <ac:chgData name="Al-Wahaibi, Saif" userId="9b4d22f5-4012-4ac3-8f0d-edc79b0fbd28" providerId="ADAL" clId="{2D15611C-7F20-48F1-BAE7-705A0036F4B6}" dt="2023-03-14T23:48:35.146" v="3008" actId="478"/>
          <ac:cxnSpMkLst>
            <pc:docMk/>
            <pc:sldMk cId="2552860360" sldId="308"/>
            <ac:cxnSpMk id="58" creationId="{FA048964-9F02-17AC-2AE4-061121A5548B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59" creationId="{1CBDF1C7-A6E9-8748-C7E8-C859969FFBB3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61" creationId="{E1E914DD-66D9-3113-FA6C-41D958E576D6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62" creationId="{822C5F21-645D-81AD-D3E2-409883521156}"/>
          </ac:cxnSpMkLst>
        </pc:cxnChg>
        <pc:cxnChg chg="del">
          <ac:chgData name="Al-Wahaibi, Saif" userId="9b4d22f5-4012-4ac3-8f0d-edc79b0fbd28" providerId="ADAL" clId="{2D15611C-7F20-48F1-BAE7-705A0036F4B6}" dt="2023-03-14T23:52:57.548" v="3097" actId="478"/>
          <ac:cxnSpMkLst>
            <pc:docMk/>
            <pc:sldMk cId="2552860360" sldId="308"/>
            <ac:cxnSpMk id="63" creationId="{C4CC6B14-EFA8-84D5-1776-891C5BAD8395}"/>
          </ac:cxnSpMkLst>
        </pc:cxnChg>
        <pc:cxnChg chg="del">
          <ac:chgData name="Al-Wahaibi, Saif" userId="9b4d22f5-4012-4ac3-8f0d-edc79b0fbd28" providerId="ADAL" clId="{2D15611C-7F20-48F1-BAE7-705A0036F4B6}" dt="2023-03-14T23:52:56.282" v="3096" actId="478"/>
          <ac:cxnSpMkLst>
            <pc:docMk/>
            <pc:sldMk cId="2552860360" sldId="308"/>
            <ac:cxnSpMk id="64" creationId="{6786DB89-875A-4650-EC9B-1A0F9A361095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64" creationId="{C4C5F5B9-509F-2A2E-3982-C8DC7EB884A9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65" creationId="{7D427A8C-F0A0-9E98-F11F-17DEEACCF401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67" creationId="{987CB541-A56C-B4B3-DDE7-307055902BF7}"/>
          </ac:cxnSpMkLst>
        </pc:cxnChg>
        <pc:cxnChg chg="del">
          <ac:chgData name="Al-Wahaibi, Saif" userId="9b4d22f5-4012-4ac3-8f0d-edc79b0fbd28" providerId="ADAL" clId="{2D15611C-7F20-48F1-BAE7-705A0036F4B6}" dt="2023-03-14T23:52:27.179" v="3079" actId="478"/>
          <ac:cxnSpMkLst>
            <pc:docMk/>
            <pc:sldMk cId="2552860360" sldId="308"/>
            <ac:cxnSpMk id="67" creationId="{B86672C7-AE55-EF9F-9929-C13171B78DA1}"/>
          </ac:cxnSpMkLst>
        </pc:cxnChg>
        <pc:cxnChg chg="mod">
          <ac:chgData name="Al-Wahaibi, Saif" userId="9b4d22f5-4012-4ac3-8f0d-edc79b0fbd28" providerId="ADAL" clId="{2D15611C-7F20-48F1-BAE7-705A0036F4B6}" dt="2023-03-15T00:05:47.703" v="3160"/>
          <ac:cxnSpMkLst>
            <pc:docMk/>
            <pc:sldMk cId="2552860360" sldId="308"/>
            <ac:cxnSpMk id="68" creationId="{76722787-4F23-379B-F0A1-8E8B614A5538}"/>
          </ac:cxnSpMkLst>
        </pc:cxnChg>
        <pc:cxnChg chg="del">
          <ac:chgData name="Al-Wahaibi, Saif" userId="9b4d22f5-4012-4ac3-8f0d-edc79b0fbd28" providerId="ADAL" clId="{2D15611C-7F20-48F1-BAE7-705A0036F4B6}" dt="2023-03-14T23:52:28.444" v="3080" actId="478"/>
          <ac:cxnSpMkLst>
            <pc:docMk/>
            <pc:sldMk cId="2552860360" sldId="308"/>
            <ac:cxnSpMk id="68" creationId="{9EF3FDC7-9B27-CE4C-BCE8-3F8053E9BCD8}"/>
          </ac:cxnSpMkLst>
        </pc:cxnChg>
        <pc:cxnChg chg="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0" creationId="{ACF3B9CF-CC81-42B8-6765-634134DE6702}"/>
          </ac:cxnSpMkLst>
        </pc:cxnChg>
        <pc:cxnChg chg="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1" creationId="{A9FF5327-3736-F80B-5BBF-1C757BF5EE96}"/>
          </ac:cxnSpMkLst>
        </pc:cxnChg>
        <pc:cxnChg chg="del">
          <ac:chgData name="Al-Wahaibi, Saif" userId="9b4d22f5-4012-4ac3-8f0d-edc79b0fbd28" providerId="ADAL" clId="{2D15611C-7F20-48F1-BAE7-705A0036F4B6}" dt="2023-03-14T23:52:55.378" v="3095" actId="478"/>
          <ac:cxnSpMkLst>
            <pc:docMk/>
            <pc:sldMk cId="2552860360" sldId="308"/>
            <ac:cxnSpMk id="73" creationId="{DDAE20FE-68FB-196E-A514-C5A47384A28F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3" creationId="{E4C1B717-8C3C-F785-34E2-CF4D82C7FA67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4" creationId="{04013443-46BD-D764-EEEB-2E4CAB754692}"/>
          </ac:cxnSpMkLst>
        </pc:cxnChg>
        <pc:cxnChg chg="del">
          <ac:chgData name="Al-Wahaibi, Saif" userId="9b4d22f5-4012-4ac3-8f0d-edc79b0fbd28" providerId="ADAL" clId="{2D15611C-7F20-48F1-BAE7-705A0036F4B6}" dt="2023-03-14T23:52:54.562" v="3094" actId="478"/>
          <ac:cxnSpMkLst>
            <pc:docMk/>
            <pc:sldMk cId="2552860360" sldId="308"/>
            <ac:cxnSpMk id="74" creationId="{4F3381A6-64C8-A1F9-BB63-473CA64E9F36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5" creationId="{E62450A0-1A6C-E4FD-6BCB-B851DF85CD8B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6" creationId="{4BA3F87F-9B6E-4DE0-4BE9-3F132CBD3035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7" creationId="{045B2F40-433C-6695-C14C-A8DBE3E49AE7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8" creationId="{CCEEF223-8C55-0DBB-D1F3-4459CC290F71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79" creationId="{8E4DF517-306E-E9BD-A37E-BEEE834DE016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0" creationId="{3D11A06A-0606-88CF-EB02-07A05F7864D1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1" creationId="{716C3248-1C48-0D53-5ED8-8A436D435449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2" creationId="{1E661C72-5872-B7B2-2A9E-129F8D9B077D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3" creationId="{D884453F-D3C8-F59D-4F0F-0ED29551EEF7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4" creationId="{B817443C-A483-5FA0-B72E-CD5F60E444B8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5" creationId="{3C34A75E-C5D9-398E-C7C5-13CC57943EC9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6" creationId="{60973927-84A9-5369-1838-1B5910CF5612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7" creationId="{4BD5C02C-DB91-E3B9-2B1D-DA0BCC8DABA0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8" creationId="{2D54838A-20BC-FAAC-9E4B-68C63B3D86F1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89" creationId="{F00CE149-D1D8-3D61-7BB9-F2F1470F29E5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90" creationId="{F19B19F6-843A-259A-121A-B4D3FDFE94C3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91" creationId="{994CC9E1-89C7-408A-7524-F3B6C208F491}"/>
          </ac:cxnSpMkLst>
        </pc:cxnChg>
        <pc:cxnChg chg="add mod">
          <ac:chgData name="Al-Wahaibi, Saif" userId="9b4d22f5-4012-4ac3-8f0d-edc79b0fbd28" providerId="ADAL" clId="{2D15611C-7F20-48F1-BAE7-705A0036F4B6}" dt="2023-03-15T00:12:39.417" v="3212" actId="1076"/>
          <ac:cxnSpMkLst>
            <pc:docMk/>
            <pc:sldMk cId="2552860360" sldId="308"/>
            <ac:cxnSpMk id="92" creationId="{21BDE2F9-67BA-5142-5D2D-11472012F8B3}"/>
          </ac:cxnSpMkLst>
        </pc:cxnChg>
      </pc:sldChg>
      <pc:sldChg chg="delSp modSp mod delAnim modAnim">
        <pc:chgData name="Al-Wahaibi, Saif" userId="9b4d22f5-4012-4ac3-8f0d-edc79b0fbd28" providerId="ADAL" clId="{2D15611C-7F20-48F1-BAE7-705A0036F4B6}" dt="2023-03-14T23:57:21.911" v="3124" actId="478"/>
        <pc:sldMkLst>
          <pc:docMk/>
          <pc:sldMk cId="1493355004" sldId="309"/>
        </pc:sldMkLst>
        <pc:spChg chg="del">
          <ac:chgData name="Al-Wahaibi, Saif" userId="9b4d22f5-4012-4ac3-8f0d-edc79b0fbd28" providerId="ADAL" clId="{2D15611C-7F20-48F1-BAE7-705A0036F4B6}" dt="2023-03-14T23:55:58.754" v="3107" actId="478"/>
          <ac:spMkLst>
            <pc:docMk/>
            <pc:sldMk cId="1493355004" sldId="309"/>
            <ac:spMk id="5" creationId="{51B218D3-4BE6-5127-29D6-02CD708A8AB4}"/>
          </ac:spMkLst>
        </pc:spChg>
        <pc:spChg chg="ord">
          <ac:chgData name="Al-Wahaibi, Saif" userId="9b4d22f5-4012-4ac3-8f0d-edc79b0fbd28" providerId="ADAL" clId="{2D15611C-7F20-48F1-BAE7-705A0036F4B6}" dt="2023-03-14T23:57:18.132" v="3123" actId="167"/>
          <ac:spMkLst>
            <pc:docMk/>
            <pc:sldMk cId="1493355004" sldId="309"/>
            <ac:spMk id="38" creationId="{650315FD-7284-3B74-AC84-DED30D9BF2AB}"/>
          </ac:spMkLst>
        </pc:spChg>
        <pc:picChg chg="del">
          <ac:chgData name="Al-Wahaibi, Saif" userId="9b4d22f5-4012-4ac3-8f0d-edc79b0fbd28" providerId="ADAL" clId="{2D15611C-7F20-48F1-BAE7-705A0036F4B6}" dt="2023-03-14T23:57:21.911" v="3124" actId="478"/>
          <ac:picMkLst>
            <pc:docMk/>
            <pc:sldMk cId="1493355004" sldId="309"/>
            <ac:picMk id="6" creationId="{0DDFCB44-6418-C4D1-93A4-0CF2269A602D}"/>
          </ac:picMkLst>
        </pc:picChg>
        <pc:picChg chg="ord">
          <ac:chgData name="Al-Wahaibi, Saif" userId="9b4d22f5-4012-4ac3-8f0d-edc79b0fbd28" providerId="ADAL" clId="{2D15611C-7F20-48F1-BAE7-705A0036F4B6}" dt="2023-03-14T23:57:18.132" v="3123" actId="167"/>
          <ac:picMkLst>
            <pc:docMk/>
            <pc:sldMk cId="1493355004" sldId="309"/>
            <ac:picMk id="10" creationId="{076F671E-584B-57D0-3CBC-DE1E3E360F19}"/>
          </ac:picMkLst>
        </pc:picChg>
        <pc:picChg chg="del">
          <ac:chgData name="Al-Wahaibi, Saif" userId="9b4d22f5-4012-4ac3-8f0d-edc79b0fbd28" providerId="ADAL" clId="{2D15611C-7F20-48F1-BAE7-705A0036F4B6}" dt="2023-03-14T23:55:58.754" v="3107" actId="478"/>
          <ac:picMkLst>
            <pc:docMk/>
            <pc:sldMk cId="1493355004" sldId="309"/>
            <ac:picMk id="34" creationId="{2E1620C8-92CC-DEBA-9CC8-2C6759C7C183}"/>
          </ac:picMkLst>
        </pc:picChg>
        <pc:cxnChg chg="ord">
          <ac:chgData name="Al-Wahaibi, Saif" userId="9b4d22f5-4012-4ac3-8f0d-edc79b0fbd28" providerId="ADAL" clId="{2D15611C-7F20-48F1-BAE7-705A0036F4B6}" dt="2023-03-14T23:57:18.132" v="3123" actId="167"/>
          <ac:cxnSpMkLst>
            <pc:docMk/>
            <pc:sldMk cId="1493355004" sldId="309"/>
            <ac:cxnSpMk id="24" creationId="{1055DAF3-D922-9612-AA70-42EE4B45E25E}"/>
          </ac:cxnSpMkLst>
        </pc:cxnChg>
        <pc:cxnChg chg="ord">
          <ac:chgData name="Al-Wahaibi, Saif" userId="9b4d22f5-4012-4ac3-8f0d-edc79b0fbd28" providerId="ADAL" clId="{2D15611C-7F20-48F1-BAE7-705A0036F4B6}" dt="2023-03-14T23:57:18.132" v="3123" actId="167"/>
          <ac:cxnSpMkLst>
            <pc:docMk/>
            <pc:sldMk cId="1493355004" sldId="309"/>
            <ac:cxnSpMk id="25" creationId="{B730C6AB-24FA-6B78-2842-4F9752D3EB77}"/>
          </ac:cxnSpMkLst>
        </pc:cxnChg>
        <pc:cxnChg chg="ord">
          <ac:chgData name="Al-Wahaibi, Saif" userId="9b4d22f5-4012-4ac3-8f0d-edc79b0fbd28" providerId="ADAL" clId="{2D15611C-7F20-48F1-BAE7-705A0036F4B6}" dt="2023-03-14T23:57:18.132" v="3123" actId="167"/>
          <ac:cxnSpMkLst>
            <pc:docMk/>
            <pc:sldMk cId="1493355004" sldId="309"/>
            <ac:cxnSpMk id="26" creationId="{EC3BE28F-AFEB-9400-72C8-8595CC939E67}"/>
          </ac:cxnSpMkLst>
        </pc:cxnChg>
        <pc:cxnChg chg="del">
          <ac:chgData name="Al-Wahaibi, Saif" userId="9b4d22f5-4012-4ac3-8f0d-edc79b0fbd28" providerId="ADAL" clId="{2D15611C-7F20-48F1-BAE7-705A0036F4B6}" dt="2023-03-14T23:55:58.754" v="3107" actId="478"/>
          <ac:cxnSpMkLst>
            <pc:docMk/>
            <pc:sldMk cId="1493355004" sldId="309"/>
            <ac:cxnSpMk id="35" creationId="{79BBA062-7E54-2F78-E371-19D576E7555E}"/>
          </ac:cxnSpMkLst>
        </pc:cxnChg>
        <pc:cxnChg chg="del">
          <ac:chgData name="Al-Wahaibi, Saif" userId="9b4d22f5-4012-4ac3-8f0d-edc79b0fbd28" providerId="ADAL" clId="{2D15611C-7F20-48F1-BAE7-705A0036F4B6}" dt="2023-03-14T23:55:58.754" v="3107" actId="478"/>
          <ac:cxnSpMkLst>
            <pc:docMk/>
            <pc:sldMk cId="1493355004" sldId="309"/>
            <ac:cxnSpMk id="36" creationId="{9AD0A25C-26DE-A895-0407-2A20E7E776EF}"/>
          </ac:cxnSpMkLst>
        </pc:cxnChg>
        <pc:cxnChg chg="del">
          <ac:chgData name="Al-Wahaibi, Saif" userId="9b4d22f5-4012-4ac3-8f0d-edc79b0fbd28" providerId="ADAL" clId="{2D15611C-7F20-48F1-BAE7-705A0036F4B6}" dt="2023-03-14T23:55:58.754" v="3107" actId="478"/>
          <ac:cxnSpMkLst>
            <pc:docMk/>
            <pc:sldMk cId="1493355004" sldId="309"/>
            <ac:cxnSpMk id="37" creationId="{485F88A0-182F-2FE0-3045-1FD6FF7E5C2F}"/>
          </ac:cxnSpMkLst>
        </pc:cxnChg>
      </pc:sldChg>
      <pc:sldChg chg="delSp modSp mod modAnim">
        <pc:chgData name="Al-Wahaibi, Saif" userId="9b4d22f5-4012-4ac3-8f0d-edc79b0fbd28" providerId="ADAL" clId="{2D15611C-7F20-48F1-BAE7-705A0036F4B6}" dt="2023-03-14T23:57:54.121" v="3127" actId="478"/>
        <pc:sldMkLst>
          <pc:docMk/>
          <pc:sldMk cId="77229517" sldId="310"/>
        </pc:sldMkLst>
        <pc:spChg chg="ord">
          <ac:chgData name="Al-Wahaibi, Saif" userId="9b4d22f5-4012-4ac3-8f0d-edc79b0fbd28" providerId="ADAL" clId="{2D15611C-7F20-48F1-BAE7-705A0036F4B6}" dt="2023-03-14T23:57:41.840" v="3125" actId="167"/>
          <ac:spMkLst>
            <pc:docMk/>
            <pc:sldMk cId="77229517" sldId="310"/>
            <ac:spMk id="5" creationId="{51B218D3-4BE6-5127-29D6-02CD708A8AB4}"/>
          </ac:spMkLst>
        </pc:spChg>
        <pc:spChg chg="del">
          <ac:chgData name="Al-Wahaibi, Saif" userId="9b4d22f5-4012-4ac3-8f0d-edc79b0fbd28" providerId="ADAL" clId="{2D15611C-7F20-48F1-BAE7-705A0036F4B6}" dt="2023-03-14T23:57:52.296" v="3126" actId="478"/>
          <ac:spMkLst>
            <pc:docMk/>
            <pc:sldMk cId="77229517" sldId="310"/>
            <ac:spMk id="38" creationId="{650315FD-7284-3B74-AC84-DED30D9BF2AB}"/>
          </ac:spMkLst>
        </pc:spChg>
        <pc:picChg chg="del">
          <ac:chgData name="Al-Wahaibi, Saif" userId="9b4d22f5-4012-4ac3-8f0d-edc79b0fbd28" providerId="ADAL" clId="{2D15611C-7F20-48F1-BAE7-705A0036F4B6}" dt="2023-03-14T23:57:54.121" v="3127" actId="478"/>
          <ac:picMkLst>
            <pc:docMk/>
            <pc:sldMk cId="77229517" sldId="310"/>
            <ac:picMk id="6" creationId="{0DDFCB44-6418-C4D1-93A4-0CF2269A602D}"/>
          </ac:picMkLst>
        </pc:picChg>
        <pc:picChg chg="del">
          <ac:chgData name="Al-Wahaibi, Saif" userId="9b4d22f5-4012-4ac3-8f0d-edc79b0fbd28" providerId="ADAL" clId="{2D15611C-7F20-48F1-BAE7-705A0036F4B6}" dt="2023-03-14T23:57:52.296" v="3126" actId="478"/>
          <ac:picMkLst>
            <pc:docMk/>
            <pc:sldMk cId="77229517" sldId="310"/>
            <ac:picMk id="10" creationId="{076F671E-584B-57D0-3CBC-DE1E3E360F19}"/>
          </ac:picMkLst>
        </pc:picChg>
        <pc:picChg chg="ord">
          <ac:chgData name="Al-Wahaibi, Saif" userId="9b4d22f5-4012-4ac3-8f0d-edc79b0fbd28" providerId="ADAL" clId="{2D15611C-7F20-48F1-BAE7-705A0036F4B6}" dt="2023-03-14T23:57:41.840" v="3125" actId="167"/>
          <ac:picMkLst>
            <pc:docMk/>
            <pc:sldMk cId="77229517" sldId="310"/>
            <ac:picMk id="34" creationId="{2E1620C8-92CC-DEBA-9CC8-2C6759C7C183}"/>
          </ac:picMkLst>
        </pc:picChg>
        <pc:cxnChg chg="del">
          <ac:chgData name="Al-Wahaibi, Saif" userId="9b4d22f5-4012-4ac3-8f0d-edc79b0fbd28" providerId="ADAL" clId="{2D15611C-7F20-48F1-BAE7-705A0036F4B6}" dt="2023-03-14T23:57:52.296" v="3126" actId="478"/>
          <ac:cxnSpMkLst>
            <pc:docMk/>
            <pc:sldMk cId="77229517" sldId="310"/>
            <ac:cxnSpMk id="24" creationId="{1055DAF3-D922-9612-AA70-42EE4B45E25E}"/>
          </ac:cxnSpMkLst>
        </pc:cxnChg>
        <pc:cxnChg chg="del">
          <ac:chgData name="Al-Wahaibi, Saif" userId="9b4d22f5-4012-4ac3-8f0d-edc79b0fbd28" providerId="ADAL" clId="{2D15611C-7F20-48F1-BAE7-705A0036F4B6}" dt="2023-03-14T23:57:52.296" v="3126" actId="478"/>
          <ac:cxnSpMkLst>
            <pc:docMk/>
            <pc:sldMk cId="77229517" sldId="310"/>
            <ac:cxnSpMk id="25" creationId="{B730C6AB-24FA-6B78-2842-4F9752D3EB77}"/>
          </ac:cxnSpMkLst>
        </pc:cxnChg>
        <pc:cxnChg chg="del">
          <ac:chgData name="Al-Wahaibi, Saif" userId="9b4d22f5-4012-4ac3-8f0d-edc79b0fbd28" providerId="ADAL" clId="{2D15611C-7F20-48F1-BAE7-705A0036F4B6}" dt="2023-03-14T23:57:52.296" v="3126" actId="478"/>
          <ac:cxnSpMkLst>
            <pc:docMk/>
            <pc:sldMk cId="77229517" sldId="310"/>
            <ac:cxnSpMk id="26" creationId="{EC3BE28F-AFEB-9400-72C8-8595CC939E67}"/>
          </ac:cxnSpMkLst>
        </pc:cxnChg>
        <pc:cxnChg chg="ord">
          <ac:chgData name="Al-Wahaibi, Saif" userId="9b4d22f5-4012-4ac3-8f0d-edc79b0fbd28" providerId="ADAL" clId="{2D15611C-7F20-48F1-BAE7-705A0036F4B6}" dt="2023-03-14T23:57:41.840" v="3125" actId="167"/>
          <ac:cxnSpMkLst>
            <pc:docMk/>
            <pc:sldMk cId="77229517" sldId="310"/>
            <ac:cxnSpMk id="35" creationId="{79BBA062-7E54-2F78-E371-19D576E7555E}"/>
          </ac:cxnSpMkLst>
        </pc:cxnChg>
        <pc:cxnChg chg="ord">
          <ac:chgData name="Al-Wahaibi, Saif" userId="9b4d22f5-4012-4ac3-8f0d-edc79b0fbd28" providerId="ADAL" clId="{2D15611C-7F20-48F1-BAE7-705A0036F4B6}" dt="2023-03-14T23:57:41.840" v="3125" actId="167"/>
          <ac:cxnSpMkLst>
            <pc:docMk/>
            <pc:sldMk cId="77229517" sldId="310"/>
            <ac:cxnSpMk id="36" creationId="{9AD0A25C-26DE-A895-0407-2A20E7E776EF}"/>
          </ac:cxnSpMkLst>
        </pc:cxnChg>
        <pc:cxnChg chg="ord">
          <ac:chgData name="Al-Wahaibi, Saif" userId="9b4d22f5-4012-4ac3-8f0d-edc79b0fbd28" providerId="ADAL" clId="{2D15611C-7F20-48F1-BAE7-705A0036F4B6}" dt="2023-03-14T23:57:41.840" v="3125" actId="167"/>
          <ac:cxnSpMkLst>
            <pc:docMk/>
            <pc:sldMk cId="77229517" sldId="310"/>
            <ac:cxnSpMk id="37" creationId="{485F88A0-182F-2FE0-3045-1FD6FF7E5C2F}"/>
          </ac:cxnSpMkLst>
        </pc:cxnChg>
      </pc:sldChg>
    </pc:docChg>
  </pc:docChgLst>
  <pc:docChgLst>
    <pc:chgData name="Al-Wahaibi, Saif" userId="9b4d22f5-4012-4ac3-8f0d-edc79b0fbd28" providerId="ADAL" clId="{BF2FE389-96E0-4112-86ED-9BDA2CBB57B3}"/>
    <pc:docChg chg="delSld modSld">
      <pc:chgData name="Al-Wahaibi, Saif" userId="9b4d22f5-4012-4ac3-8f0d-edc79b0fbd28" providerId="ADAL" clId="{BF2FE389-96E0-4112-86ED-9BDA2CBB57B3}" dt="2022-04-09T23:25:02.742" v="23" actId="47"/>
      <pc:docMkLst>
        <pc:docMk/>
      </pc:docMkLst>
      <pc:sldChg chg="modSp mod">
        <pc:chgData name="Al-Wahaibi, Saif" userId="9b4d22f5-4012-4ac3-8f0d-edc79b0fbd28" providerId="ADAL" clId="{BF2FE389-96E0-4112-86ED-9BDA2CBB57B3}" dt="2022-04-09T23:24:43.092" v="22" actId="20577"/>
        <pc:sldMkLst>
          <pc:docMk/>
          <pc:sldMk cId="0" sldId="267"/>
        </pc:sldMkLst>
        <pc:spChg chg="mod">
          <ac:chgData name="Al-Wahaibi, Saif" userId="9b4d22f5-4012-4ac3-8f0d-edc79b0fbd28" providerId="ADAL" clId="{BF2FE389-96E0-4112-86ED-9BDA2CBB57B3}" dt="2022-04-09T23:24:22.467" v="4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BF2FE389-96E0-4112-86ED-9BDA2CBB57B3}" dt="2022-04-09T23:24:43.092" v="22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">
        <pc:chgData name="Al-Wahaibi, Saif" userId="9b4d22f5-4012-4ac3-8f0d-edc79b0fbd28" providerId="ADAL" clId="{BF2FE389-96E0-4112-86ED-9BDA2CBB57B3}" dt="2022-04-09T23:25:02.742" v="23" actId="47"/>
        <pc:sldMkLst>
          <pc:docMk/>
          <pc:sldMk cId="2879671695" sldId="281"/>
        </pc:sldMkLst>
      </pc:sldChg>
      <pc:sldChg chg="del">
        <pc:chgData name="Al-Wahaibi, Saif" userId="9b4d22f5-4012-4ac3-8f0d-edc79b0fbd28" providerId="ADAL" clId="{BF2FE389-96E0-4112-86ED-9BDA2CBB57B3}" dt="2022-04-09T23:25:02.742" v="23" actId="47"/>
        <pc:sldMkLst>
          <pc:docMk/>
          <pc:sldMk cId="4059551583" sldId="283"/>
        </pc:sldMkLst>
      </pc:sldChg>
      <pc:sldChg chg="del">
        <pc:chgData name="Al-Wahaibi, Saif" userId="9b4d22f5-4012-4ac3-8f0d-edc79b0fbd28" providerId="ADAL" clId="{BF2FE389-96E0-4112-86ED-9BDA2CBB57B3}" dt="2022-04-09T23:25:02.742" v="23" actId="47"/>
        <pc:sldMkLst>
          <pc:docMk/>
          <pc:sldMk cId="2330701915" sldId="284"/>
        </pc:sldMkLst>
      </pc:sldChg>
      <pc:sldChg chg="del">
        <pc:chgData name="Al-Wahaibi, Saif" userId="9b4d22f5-4012-4ac3-8f0d-edc79b0fbd28" providerId="ADAL" clId="{BF2FE389-96E0-4112-86ED-9BDA2CBB57B3}" dt="2022-04-09T23:25:02.742" v="23" actId="47"/>
        <pc:sldMkLst>
          <pc:docMk/>
          <pc:sldMk cId="3526650693" sldId="285"/>
        </pc:sldMkLst>
      </pc:sldChg>
      <pc:sldChg chg="del">
        <pc:chgData name="Al-Wahaibi, Saif" userId="9b4d22f5-4012-4ac3-8f0d-edc79b0fbd28" providerId="ADAL" clId="{BF2FE389-96E0-4112-86ED-9BDA2CBB57B3}" dt="2022-04-09T23:25:02.742" v="23" actId="47"/>
        <pc:sldMkLst>
          <pc:docMk/>
          <pc:sldMk cId="302583556" sldId="286"/>
        </pc:sldMkLst>
      </pc:sldChg>
      <pc:sldChg chg="del">
        <pc:chgData name="Al-Wahaibi, Saif" userId="9b4d22f5-4012-4ac3-8f0d-edc79b0fbd28" providerId="ADAL" clId="{BF2FE389-96E0-4112-86ED-9BDA2CBB57B3}" dt="2022-04-09T23:25:02.742" v="23" actId="47"/>
        <pc:sldMkLst>
          <pc:docMk/>
          <pc:sldMk cId="3999256436" sldId="287"/>
        </pc:sldMkLst>
      </pc:sldChg>
    </pc:docChg>
  </pc:docChgLst>
  <pc:docChgLst>
    <pc:chgData name="Al-Wahaibi, Saif" userId="9b4d22f5-4012-4ac3-8f0d-edc79b0fbd28" providerId="ADAL" clId="{5C89B206-32F6-4023-8442-D117C737EBB9}"/>
    <pc:docChg chg="undo redo custSel addSld delSld modSld">
      <pc:chgData name="Al-Wahaibi, Saif" userId="9b4d22f5-4012-4ac3-8f0d-edc79b0fbd28" providerId="ADAL" clId="{5C89B206-32F6-4023-8442-D117C737EBB9}" dt="2022-02-10T21:28:25.811" v="2688" actId="2696"/>
      <pc:docMkLst>
        <pc:docMk/>
      </pc:docMkLst>
      <pc:sldChg chg="del">
        <pc:chgData name="Al-Wahaibi, Saif" userId="9b4d22f5-4012-4ac3-8f0d-edc79b0fbd28" providerId="ADAL" clId="{5C89B206-32F6-4023-8442-D117C737EBB9}" dt="2022-02-05T01:21:54.899" v="1" actId="47"/>
        <pc:sldMkLst>
          <pc:docMk/>
          <pc:sldMk cId="0" sldId="264"/>
        </pc:sldMkLst>
      </pc:sldChg>
      <pc:sldChg chg="modSp mod">
        <pc:chgData name="Al-Wahaibi, Saif" userId="9b4d22f5-4012-4ac3-8f0d-edc79b0fbd28" providerId="ADAL" clId="{5C89B206-32F6-4023-8442-D117C737EBB9}" dt="2022-02-05T02:27:13.012" v="874" actId="20577"/>
        <pc:sldMkLst>
          <pc:docMk/>
          <pc:sldMk cId="0" sldId="267"/>
        </pc:sldMkLst>
        <pc:spChg chg="mod">
          <ac:chgData name="Al-Wahaibi, Saif" userId="9b4d22f5-4012-4ac3-8f0d-edc79b0fbd28" providerId="ADAL" clId="{5C89B206-32F6-4023-8442-D117C737EBB9}" dt="2022-02-05T02:27:13.012" v="874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5C89B206-32F6-4023-8442-D117C737EBB9}" dt="2022-02-05T02:26:31.461" v="869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Sp modSp del mod">
        <pc:chgData name="Al-Wahaibi, Saif" userId="9b4d22f5-4012-4ac3-8f0d-edc79b0fbd28" providerId="ADAL" clId="{5C89B206-32F6-4023-8442-D117C737EBB9}" dt="2022-02-05T02:28:27.676" v="875" actId="47"/>
        <pc:sldMkLst>
          <pc:docMk/>
          <pc:sldMk cId="2614432409" sldId="276"/>
        </pc:sldMkLst>
        <pc:spChg chg="mod">
          <ac:chgData name="Al-Wahaibi, Saif" userId="9b4d22f5-4012-4ac3-8f0d-edc79b0fbd28" providerId="ADAL" clId="{5C89B206-32F6-4023-8442-D117C737EBB9}" dt="2022-02-05T01:24:06.044" v="17" actId="20577"/>
          <ac:spMkLst>
            <pc:docMk/>
            <pc:sldMk cId="2614432409" sldId="276"/>
            <ac:spMk id="19463" creationId="{00000000-0000-0000-0000-000000000000}"/>
          </ac:spMkLst>
        </pc:spChg>
        <pc:spChg chg="mod">
          <ac:chgData name="Al-Wahaibi, Saif" userId="9b4d22f5-4012-4ac3-8f0d-edc79b0fbd28" providerId="ADAL" clId="{5C89B206-32F6-4023-8442-D117C737EBB9}" dt="2022-02-05T01:41:11.425" v="397" actId="20577"/>
          <ac:spMkLst>
            <pc:docMk/>
            <pc:sldMk cId="2614432409" sldId="276"/>
            <ac:spMk id="19464" creationId="{00000000-0000-0000-0000-000000000000}"/>
          </ac:spMkLst>
        </pc:spChg>
        <pc:picChg chg="del">
          <ac:chgData name="Al-Wahaibi, Saif" userId="9b4d22f5-4012-4ac3-8f0d-edc79b0fbd28" providerId="ADAL" clId="{5C89B206-32F6-4023-8442-D117C737EBB9}" dt="2022-02-05T01:22:12.111" v="15" actId="478"/>
          <ac:picMkLst>
            <pc:docMk/>
            <pc:sldMk cId="2614432409" sldId="276"/>
            <ac:picMk id="4" creationId="{D2F9F647-EFE6-4066-9794-005B29F825DC}"/>
          </ac:picMkLst>
        </pc:picChg>
      </pc:sldChg>
      <pc:sldChg chg="del">
        <pc:chgData name="Al-Wahaibi, Saif" userId="9b4d22f5-4012-4ac3-8f0d-edc79b0fbd28" providerId="ADAL" clId="{5C89B206-32F6-4023-8442-D117C737EBB9}" dt="2022-02-05T01:21:57.946" v="2" actId="47"/>
        <pc:sldMkLst>
          <pc:docMk/>
          <pc:sldMk cId="3616105756" sldId="277"/>
        </pc:sldMkLst>
      </pc:sldChg>
      <pc:sldChg chg="del">
        <pc:chgData name="Al-Wahaibi, Saif" userId="9b4d22f5-4012-4ac3-8f0d-edc79b0fbd28" providerId="ADAL" clId="{5C89B206-32F6-4023-8442-D117C737EBB9}" dt="2022-02-05T02:28:29.911" v="876" actId="47"/>
        <pc:sldMkLst>
          <pc:docMk/>
          <pc:sldMk cId="1347848949" sldId="278"/>
        </pc:sldMkLst>
      </pc:sldChg>
      <pc:sldChg chg="addSp delSp modSp new mod">
        <pc:chgData name="Al-Wahaibi, Saif" userId="9b4d22f5-4012-4ac3-8f0d-edc79b0fbd28" providerId="ADAL" clId="{5C89B206-32F6-4023-8442-D117C737EBB9}" dt="2022-02-05T04:36:41.185" v="1562"/>
        <pc:sldMkLst>
          <pc:docMk/>
          <pc:sldMk cId="2739883085" sldId="279"/>
        </pc:sldMkLst>
        <pc:spChg chg="del">
          <ac:chgData name="Al-Wahaibi, Saif" userId="9b4d22f5-4012-4ac3-8f0d-edc79b0fbd28" providerId="ADAL" clId="{5C89B206-32F6-4023-8442-D117C737EBB9}" dt="2022-02-05T01:42:55.159" v="400"/>
          <ac:spMkLst>
            <pc:docMk/>
            <pc:sldMk cId="2739883085" sldId="279"/>
            <ac:spMk id="2" creationId="{704BF27B-56B9-492F-987E-D9CDD455F045}"/>
          </ac:spMkLst>
        </pc:spChg>
        <pc:spChg chg="del">
          <ac:chgData name="Al-Wahaibi, Saif" userId="9b4d22f5-4012-4ac3-8f0d-edc79b0fbd28" providerId="ADAL" clId="{5C89B206-32F6-4023-8442-D117C737EBB9}" dt="2022-02-05T01:42:46.727" v="399" actId="478"/>
          <ac:spMkLst>
            <pc:docMk/>
            <pc:sldMk cId="2739883085" sldId="279"/>
            <ac:spMk id="3" creationId="{4305E3AB-1FC2-44C5-B2C3-1DDB6DE5DA95}"/>
          </ac:spMkLst>
        </pc:spChg>
        <pc:spChg chg="add mod">
          <ac:chgData name="Al-Wahaibi, Saif" userId="9b4d22f5-4012-4ac3-8f0d-edc79b0fbd28" providerId="ADAL" clId="{5C89B206-32F6-4023-8442-D117C737EBB9}" dt="2022-02-05T04:36:41.185" v="1562"/>
          <ac:spMkLst>
            <pc:docMk/>
            <pc:sldMk cId="2739883085" sldId="279"/>
            <ac:spMk id="4" creationId="{51B39204-4E4B-49CB-AE95-D95BE582D8A5}"/>
          </ac:spMkLst>
        </pc:spChg>
        <pc:spChg chg="add mod">
          <ac:chgData name="Al-Wahaibi, Saif" userId="9b4d22f5-4012-4ac3-8f0d-edc79b0fbd28" providerId="ADAL" clId="{5C89B206-32F6-4023-8442-D117C737EBB9}" dt="2022-02-05T01:46:43.922" v="445" actId="1076"/>
          <ac:spMkLst>
            <pc:docMk/>
            <pc:sldMk cId="2739883085" sldId="279"/>
            <ac:spMk id="5" creationId="{C10FF09E-0891-49D0-BE77-9384E7270265}"/>
          </ac:spMkLst>
        </pc:spChg>
        <pc:spChg chg="add mod">
          <ac:chgData name="Al-Wahaibi, Saif" userId="9b4d22f5-4012-4ac3-8f0d-edc79b0fbd28" providerId="ADAL" clId="{5C89B206-32F6-4023-8442-D117C737EBB9}" dt="2022-02-05T01:50:57.353" v="502" actId="1076"/>
          <ac:spMkLst>
            <pc:docMk/>
            <pc:sldMk cId="2739883085" sldId="279"/>
            <ac:spMk id="6" creationId="{E86FAA14-8790-4063-9F9F-6953872842BF}"/>
          </ac:spMkLst>
        </pc:spChg>
        <pc:spChg chg="add mod">
          <ac:chgData name="Al-Wahaibi, Saif" userId="9b4d22f5-4012-4ac3-8f0d-edc79b0fbd28" providerId="ADAL" clId="{5C89B206-32F6-4023-8442-D117C737EBB9}" dt="2022-02-05T01:50:57.353" v="502" actId="1076"/>
          <ac:spMkLst>
            <pc:docMk/>
            <pc:sldMk cId="2739883085" sldId="279"/>
            <ac:spMk id="7" creationId="{01598057-CB8F-44AD-870D-19B8C564A06D}"/>
          </ac:spMkLst>
        </pc:spChg>
        <pc:spChg chg="add mod">
          <ac:chgData name="Al-Wahaibi, Saif" userId="9b4d22f5-4012-4ac3-8f0d-edc79b0fbd28" providerId="ADAL" clId="{5C89B206-32F6-4023-8442-D117C737EBB9}" dt="2022-02-05T01:50:57.353" v="502" actId="1076"/>
          <ac:spMkLst>
            <pc:docMk/>
            <pc:sldMk cId="2739883085" sldId="279"/>
            <ac:spMk id="8" creationId="{A69968E8-814A-47C4-BD98-20A62377BD2F}"/>
          </ac:spMkLst>
        </pc:spChg>
        <pc:spChg chg="add del mod">
          <ac:chgData name="Al-Wahaibi, Saif" userId="9b4d22f5-4012-4ac3-8f0d-edc79b0fbd28" providerId="ADAL" clId="{5C89B206-32F6-4023-8442-D117C737EBB9}" dt="2022-02-05T02:03:48.298" v="628" actId="478"/>
          <ac:spMkLst>
            <pc:docMk/>
            <pc:sldMk cId="2739883085" sldId="279"/>
            <ac:spMk id="9" creationId="{392A5ABB-8FF8-41E4-A815-8BB03167CD34}"/>
          </ac:spMkLst>
        </pc:spChg>
        <pc:spChg chg="add mod">
          <ac:chgData name="Al-Wahaibi, Saif" userId="9b4d22f5-4012-4ac3-8f0d-edc79b0fbd28" providerId="ADAL" clId="{5C89B206-32F6-4023-8442-D117C737EBB9}" dt="2022-02-05T02:03:56.672" v="629" actId="1076"/>
          <ac:spMkLst>
            <pc:docMk/>
            <pc:sldMk cId="2739883085" sldId="279"/>
            <ac:spMk id="10" creationId="{F5ADCE81-5420-4EC9-B237-F858DBD1E138}"/>
          </ac:spMkLst>
        </pc:spChg>
        <pc:spChg chg="add del mod">
          <ac:chgData name="Al-Wahaibi, Saif" userId="9b4d22f5-4012-4ac3-8f0d-edc79b0fbd28" providerId="ADAL" clId="{5C89B206-32F6-4023-8442-D117C737EBB9}" dt="2022-02-05T02:03:45.484" v="627" actId="478"/>
          <ac:spMkLst>
            <pc:docMk/>
            <pc:sldMk cId="2739883085" sldId="279"/>
            <ac:spMk id="11" creationId="{48B15D94-CE35-4DEE-A8D9-78F8B3B1FB0C}"/>
          </ac:spMkLst>
        </pc:spChg>
        <pc:spChg chg="add del mod">
          <ac:chgData name="Al-Wahaibi, Saif" userId="9b4d22f5-4012-4ac3-8f0d-edc79b0fbd28" providerId="ADAL" clId="{5C89B206-32F6-4023-8442-D117C737EBB9}" dt="2022-02-05T01:50:13.040" v="496"/>
          <ac:spMkLst>
            <pc:docMk/>
            <pc:sldMk cId="2739883085" sldId="279"/>
            <ac:spMk id="12" creationId="{4FB4BD23-C9B0-4F75-A15E-23E0C72168CB}"/>
          </ac:spMkLst>
        </pc:spChg>
        <pc:spChg chg="add mod">
          <ac:chgData name="Al-Wahaibi, Saif" userId="9b4d22f5-4012-4ac3-8f0d-edc79b0fbd28" providerId="ADAL" clId="{5C89B206-32F6-4023-8442-D117C737EBB9}" dt="2022-02-05T01:51:26.614" v="511" actId="20577"/>
          <ac:spMkLst>
            <pc:docMk/>
            <pc:sldMk cId="2739883085" sldId="279"/>
            <ac:spMk id="13" creationId="{6345D1B1-DB77-4846-BFBD-C14E2A99A8CA}"/>
          </ac:spMkLst>
        </pc:spChg>
        <pc:spChg chg="add del mod">
          <ac:chgData name="Al-Wahaibi, Saif" userId="9b4d22f5-4012-4ac3-8f0d-edc79b0fbd28" providerId="ADAL" clId="{5C89B206-32F6-4023-8442-D117C737EBB9}" dt="2022-02-05T01:56:26.081" v="571" actId="478"/>
          <ac:spMkLst>
            <pc:docMk/>
            <pc:sldMk cId="2739883085" sldId="279"/>
            <ac:spMk id="37" creationId="{DB76D3A8-F1E4-4A69-9786-90307F510615}"/>
          </ac:spMkLst>
        </pc:spChg>
        <pc:spChg chg="add del mod">
          <ac:chgData name="Al-Wahaibi, Saif" userId="9b4d22f5-4012-4ac3-8f0d-edc79b0fbd28" providerId="ADAL" clId="{5C89B206-32F6-4023-8442-D117C737EBB9}" dt="2022-02-05T01:56:29.291" v="572" actId="478"/>
          <ac:spMkLst>
            <pc:docMk/>
            <pc:sldMk cId="2739883085" sldId="279"/>
            <ac:spMk id="38" creationId="{068EB8B1-7965-4F4F-91DC-79107F2FF859}"/>
          </ac:spMkLst>
        </pc:spChg>
        <pc:spChg chg="add mod">
          <ac:chgData name="Al-Wahaibi, Saif" userId="9b4d22f5-4012-4ac3-8f0d-edc79b0fbd28" providerId="ADAL" clId="{5C89B206-32F6-4023-8442-D117C737EBB9}" dt="2022-02-05T01:57:17.058" v="586" actId="1076"/>
          <ac:spMkLst>
            <pc:docMk/>
            <pc:sldMk cId="2739883085" sldId="279"/>
            <ac:spMk id="39" creationId="{E28D7559-29FC-4B3B-87A8-CE53BC4A6C69}"/>
          </ac:spMkLst>
        </pc:spChg>
        <pc:spChg chg="add del mod">
          <ac:chgData name="Al-Wahaibi, Saif" userId="9b4d22f5-4012-4ac3-8f0d-edc79b0fbd28" providerId="ADAL" clId="{5C89B206-32F6-4023-8442-D117C737EBB9}" dt="2022-02-05T01:56:32.561" v="573" actId="478"/>
          <ac:spMkLst>
            <pc:docMk/>
            <pc:sldMk cId="2739883085" sldId="279"/>
            <ac:spMk id="40" creationId="{996F2B29-679A-461A-B848-CC2E1AD5FF5F}"/>
          </ac:spMkLst>
        </pc:spChg>
        <pc:spChg chg="add del mod">
          <ac:chgData name="Al-Wahaibi, Saif" userId="9b4d22f5-4012-4ac3-8f0d-edc79b0fbd28" providerId="ADAL" clId="{5C89B206-32F6-4023-8442-D117C737EBB9}" dt="2022-02-05T01:56:35.947" v="574" actId="478"/>
          <ac:spMkLst>
            <pc:docMk/>
            <pc:sldMk cId="2739883085" sldId="279"/>
            <ac:spMk id="41" creationId="{C2031F6F-AD13-4B31-8933-CD1C5AB7994B}"/>
          </ac:spMkLst>
        </pc:spChg>
        <pc:spChg chg="add del mod">
          <ac:chgData name="Al-Wahaibi, Saif" userId="9b4d22f5-4012-4ac3-8f0d-edc79b0fbd28" providerId="ADAL" clId="{5C89B206-32F6-4023-8442-D117C737EBB9}" dt="2022-02-05T01:58:56.955" v="594" actId="478"/>
          <ac:spMkLst>
            <pc:docMk/>
            <pc:sldMk cId="2739883085" sldId="279"/>
            <ac:spMk id="42" creationId="{B2695D5F-BDD7-41EC-8DAA-457786046480}"/>
          </ac:spMkLst>
        </pc:spChg>
        <pc:spChg chg="add del mod">
          <ac:chgData name="Al-Wahaibi, Saif" userId="9b4d22f5-4012-4ac3-8f0d-edc79b0fbd28" providerId="ADAL" clId="{5C89B206-32F6-4023-8442-D117C737EBB9}" dt="2022-02-05T01:58:56.955" v="594" actId="478"/>
          <ac:spMkLst>
            <pc:docMk/>
            <pc:sldMk cId="2739883085" sldId="279"/>
            <ac:spMk id="43" creationId="{D141A254-470C-4767-830C-DBCB6FE56849}"/>
          </ac:spMkLst>
        </pc:spChg>
        <pc:spChg chg="add del mod">
          <ac:chgData name="Al-Wahaibi, Saif" userId="9b4d22f5-4012-4ac3-8f0d-edc79b0fbd28" providerId="ADAL" clId="{5C89B206-32F6-4023-8442-D117C737EBB9}" dt="2022-02-05T01:58:56.955" v="594" actId="478"/>
          <ac:spMkLst>
            <pc:docMk/>
            <pc:sldMk cId="2739883085" sldId="279"/>
            <ac:spMk id="44" creationId="{949BFB15-79E2-453A-9841-BAB3AA24EA5A}"/>
          </ac:spMkLst>
        </pc:spChg>
        <pc:spChg chg="add mod">
          <ac:chgData name="Al-Wahaibi, Saif" userId="9b4d22f5-4012-4ac3-8f0d-edc79b0fbd28" providerId="ADAL" clId="{5C89B206-32F6-4023-8442-D117C737EBB9}" dt="2022-02-05T02:14:19.326" v="747" actId="255"/>
          <ac:spMkLst>
            <pc:docMk/>
            <pc:sldMk cId="2739883085" sldId="279"/>
            <ac:spMk id="45" creationId="{C01E1E5D-8EC9-48AB-A208-C4D30632200F}"/>
          </ac:spMkLst>
        </pc:spChg>
        <pc:spChg chg="add del mod">
          <ac:chgData name="Al-Wahaibi, Saif" userId="9b4d22f5-4012-4ac3-8f0d-edc79b0fbd28" providerId="ADAL" clId="{5C89B206-32F6-4023-8442-D117C737EBB9}" dt="2022-02-05T02:00:13.165" v="602"/>
          <ac:spMkLst>
            <pc:docMk/>
            <pc:sldMk cId="2739883085" sldId="279"/>
            <ac:spMk id="46" creationId="{EB1B4F44-3454-455C-B209-E4785BEA2D76}"/>
          </ac:spMkLst>
        </pc:spChg>
        <pc:spChg chg="add mod">
          <ac:chgData name="Al-Wahaibi, Saif" userId="9b4d22f5-4012-4ac3-8f0d-edc79b0fbd28" providerId="ADAL" clId="{5C89B206-32F6-4023-8442-D117C737EBB9}" dt="2022-02-05T02:03:02.010" v="624" actId="1076"/>
          <ac:spMkLst>
            <pc:docMk/>
            <pc:sldMk cId="2739883085" sldId="279"/>
            <ac:spMk id="47" creationId="{02910F93-7166-4E88-B53F-92A84BC35ECD}"/>
          </ac:spMkLst>
        </pc:spChg>
        <pc:spChg chg="add mod">
          <ac:chgData name="Al-Wahaibi, Saif" userId="9b4d22f5-4012-4ac3-8f0d-edc79b0fbd28" providerId="ADAL" clId="{5C89B206-32F6-4023-8442-D117C737EBB9}" dt="2022-02-05T02:04:05.395" v="631" actId="1076"/>
          <ac:spMkLst>
            <pc:docMk/>
            <pc:sldMk cId="2739883085" sldId="279"/>
            <ac:spMk id="49" creationId="{8FCA0DCF-41FA-49D1-B472-345FA0360463}"/>
          </ac:spMkLst>
        </pc:spChg>
        <pc:spChg chg="add mod ord">
          <ac:chgData name="Al-Wahaibi, Saif" userId="9b4d22f5-4012-4ac3-8f0d-edc79b0fbd28" providerId="ADAL" clId="{5C89B206-32F6-4023-8442-D117C737EBB9}" dt="2022-02-05T02:04:21.435" v="634" actId="167"/>
          <ac:spMkLst>
            <pc:docMk/>
            <pc:sldMk cId="2739883085" sldId="279"/>
            <ac:spMk id="50" creationId="{371BEFD5-EC54-43DA-AFC2-3EC2791F29CD}"/>
          </ac:spMkLst>
        </pc:spChg>
        <pc:spChg chg="add mod">
          <ac:chgData name="Al-Wahaibi, Saif" userId="9b4d22f5-4012-4ac3-8f0d-edc79b0fbd28" providerId="ADAL" clId="{5C89B206-32F6-4023-8442-D117C737EBB9}" dt="2022-02-05T02:13:23.638" v="746" actId="1076"/>
          <ac:spMkLst>
            <pc:docMk/>
            <pc:sldMk cId="2739883085" sldId="279"/>
            <ac:spMk id="51" creationId="{1AD14A8B-F413-4DD9-9ED4-6AB3F2E64FEE}"/>
          </ac:spMkLst>
        </pc:spChg>
        <pc:cxnChg chg="add mod">
          <ac:chgData name="Al-Wahaibi, Saif" userId="9b4d22f5-4012-4ac3-8f0d-edc79b0fbd28" providerId="ADAL" clId="{5C89B206-32F6-4023-8442-D117C737EBB9}" dt="2022-02-05T01:57:50.464" v="588" actId="208"/>
          <ac:cxnSpMkLst>
            <pc:docMk/>
            <pc:sldMk cId="2739883085" sldId="279"/>
            <ac:cxnSpMk id="15" creationId="{E55768A5-90A2-426E-8D59-23FFDEE2755F}"/>
          </ac:cxnSpMkLst>
        </pc:cxnChg>
        <pc:cxnChg chg="add mod">
          <ac:chgData name="Al-Wahaibi, Saif" userId="9b4d22f5-4012-4ac3-8f0d-edc79b0fbd28" providerId="ADAL" clId="{5C89B206-32F6-4023-8442-D117C737EBB9}" dt="2022-02-05T01:57:50.464" v="588" actId="208"/>
          <ac:cxnSpMkLst>
            <pc:docMk/>
            <pc:sldMk cId="2739883085" sldId="279"/>
            <ac:cxnSpMk id="16" creationId="{856D436E-F4BF-450D-97C7-EA18A9884A03}"/>
          </ac:cxnSpMkLst>
        </pc:cxnChg>
        <pc:cxnChg chg="add del mod">
          <ac:chgData name="Al-Wahaibi, Saif" userId="9b4d22f5-4012-4ac3-8f0d-edc79b0fbd28" providerId="ADAL" clId="{5C89B206-32F6-4023-8442-D117C737EBB9}" dt="2022-02-05T01:53:47.309" v="542" actId="478"/>
          <ac:cxnSpMkLst>
            <pc:docMk/>
            <pc:sldMk cId="2739883085" sldId="279"/>
            <ac:cxnSpMk id="17" creationId="{5FEB6ED7-B379-4EA2-93E7-A2EE4EE3EF9B}"/>
          </ac:cxnSpMkLst>
        </pc:cxnChg>
        <pc:cxnChg chg="add mod">
          <ac:chgData name="Al-Wahaibi, Saif" userId="9b4d22f5-4012-4ac3-8f0d-edc79b0fbd28" providerId="ADAL" clId="{5C89B206-32F6-4023-8442-D117C737EBB9}" dt="2022-02-05T01:57:50.464" v="588" actId="208"/>
          <ac:cxnSpMkLst>
            <pc:docMk/>
            <pc:sldMk cId="2739883085" sldId="279"/>
            <ac:cxnSpMk id="18" creationId="{7B554DBE-9D6C-45A4-BAF2-59F162A86ABC}"/>
          </ac:cxnSpMkLst>
        </pc:cxnChg>
        <pc:cxnChg chg="add mod">
          <ac:chgData name="Al-Wahaibi, Saif" userId="9b4d22f5-4012-4ac3-8f0d-edc79b0fbd28" providerId="ADAL" clId="{5C89B206-32F6-4023-8442-D117C737EBB9}" dt="2022-02-05T02:15:23.486" v="748" actId="14100"/>
          <ac:cxnSpMkLst>
            <pc:docMk/>
            <pc:sldMk cId="2739883085" sldId="279"/>
            <ac:cxnSpMk id="19" creationId="{34F744B5-8CE3-4A89-B21E-8AC521772B78}"/>
          </ac:cxnSpMkLst>
        </pc:cxnChg>
        <pc:cxnChg chg="add mod">
          <ac:chgData name="Al-Wahaibi, Saif" userId="9b4d22f5-4012-4ac3-8f0d-edc79b0fbd28" providerId="ADAL" clId="{5C89B206-32F6-4023-8442-D117C737EBB9}" dt="2022-02-05T01:57:50.464" v="588" actId="208"/>
          <ac:cxnSpMkLst>
            <pc:docMk/>
            <pc:sldMk cId="2739883085" sldId="279"/>
            <ac:cxnSpMk id="32" creationId="{4CD9D410-9A9B-463E-8BC8-F976C8058A64}"/>
          </ac:cxnSpMkLst>
        </pc:cxnChg>
      </pc:sldChg>
      <pc:sldChg chg="new del">
        <pc:chgData name="Al-Wahaibi, Saif" userId="9b4d22f5-4012-4ac3-8f0d-edc79b0fbd28" providerId="ADAL" clId="{5C89B206-32F6-4023-8442-D117C737EBB9}" dt="2022-02-05T01:21:59.938" v="3" actId="47"/>
        <pc:sldMkLst>
          <pc:docMk/>
          <pc:sldMk cId="2777140468" sldId="279"/>
        </pc:sldMkLst>
      </pc:sldChg>
      <pc:sldChg chg="addSp delSp modSp add mod">
        <pc:chgData name="Al-Wahaibi, Saif" userId="9b4d22f5-4012-4ac3-8f0d-edc79b0fbd28" providerId="ADAL" clId="{5C89B206-32F6-4023-8442-D117C737EBB9}" dt="2022-02-05T04:36:37.105" v="1561"/>
        <pc:sldMkLst>
          <pc:docMk/>
          <pc:sldMk cId="834413879" sldId="280"/>
        </pc:sldMkLst>
        <pc:spChg chg="mod">
          <ac:chgData name="Al-Wahaibi, Saif" userId="9b4d22f5-4012-4ac3-8f0d-edc79b0fbd28" providerId="ADAL" clId="{5C89B206-32F6-4023-8442-D117C737EBB9}" dt="2022-02-05T04:36:37.105" v="1561"/>
          <ac:spMkLst>
            <pc:docMk/>
            <pc:sldMk cId="834413879" sldId="280"/>
            <ac:spMk id="4" creationId="{51B39204-4E4B-49CB-AE95-D95BE582D8A5}"/>
          </ac:spMkLst>
        </pc:spChg>
        <pc:spChg chg="del">
          <ac:chgData name="Al-Wahaibi, Saif" userId="9b4d22f5-4012-4ac3-8f0d-edc79b0fbd28" providerId="ADAL" clId="{5C89B206-32F6-4023-8442-D117C737EBB9}" dt="2022-02-05T02:06:00.218" v="640" actId="478"/>
          <ac:spMkLst>
            <pc:docMk/>
            <pc:sldMk cId="834413879" sldId="280"/>
            <ac:spMk id="5" creationId="{C10FF09E-0891-49D0-BE77-9384E7270265}"/>
          </ac:spMkLst>
        </pc:spChg>
        <pc:spChg chg="mod">
          <ac:chgData name="Al-Wahaibi, Saif" userId="9b4d22f5-4012-4ac3-8f0d-edc79b0fbd28" providerId="ADAL" clId="{5C89B206-32F6-4023-8442-D117C737EBB9}" dt="2022-02-05T02:06:10.472" v="641" actId="1076"/>
          <ac:spMkLst>
            <pc:docMk/>
            <pc:sldMk cId="834413879" sldId="280"/>
            <ac:spMk id="6" creationId="{E86FAA14-8790-4063-9F9F-6953872842BF}"/>
          </ac:spMkLst>
        </pc:spChg>
        <pc:spChg chg="mod">
          <ac:chgData name="Al-Wahaibi, Saif" userId="9b4d22f5-4012-4ac3-8f0d-edc79b0fbd28" providerId="ADAL" clId="{5C89B206-32F6-4023-8442-D117C737EBB9}" dt="2022-02-05T02:06:10.472" v="641" actId="1076"/>
          <ac:spMkLst>
            <pc:docMk/>
            <pc:sldMk cId="834413879" sldId="280"/>
            <ac:spMk id="7" creationId="{01598057-CB8F-44AD-870D-19B8C564A06D}"/>
          </ac:spMkLst>
        </pc:spChg>
        <pc:spChg chg="mod">
          <ac:chgData name="Al-Wahaibi, Saif" userId="9b4d22f5-4012-4ac3-8f0d-edc79b0fbd28" providerId="ADAL" clId="{5C89B206-32F6-4023-8442-D117C737EBB9}" dt="2022-02-05T02:06:10.472" v="641" actId="1076"/>
          <ac:spMkLst>
            <pc:docMk/>
            <pc:sldMk cId="834413879" sldId="280"/>
            <ac:spMk id="8" creationId="{A69968E8-814A-47C4-BD98-20A62377BD2F}"/>
          </ac:spMkLst>
        </pc:spChg>
        <pc:spChg chg="mod">
          <ac:chgData name="Al-Wahaibi, Saif" userId="9b4d22f5-4012-4ac3-8f0d-edc79b0fbd28" providerId="ADAL" clId="{5C89B206-32F6-4023-8442-D117C737EBB9}" dt="2022-02-05T02:06:10.472" v="641" actId="1076"/>
          <ac:spMkLst>
            <pc:docMk/>
            <pc:sldMk cId="834413879" sldId="280"/>
            <ac:spMk id="10" creationId="{F5ADCE81-5420-4EC9-B237-F858DBD1E138}"/>
          </ac:spMkLst>
        </pc:spChg>
        <pc:spChg chg="mod">
          <ac:chgData name="Al-Wahaibi, Saif" userId="9b4d22f5-4012-4ac3-8f0d-edc79b0fbd28" providerId="ADAL" clId="{5C89B206-32F6-4023-8442-D117C737EBB9}" dt="2022-02-05T02:06:10.472" v="641" actId="1076"/>
          <ac:spMkLst>
            <pc:docMk/>
            <pc:sldMk cId="834413879" sldId="280"/>
            <ac:spMk id="13" creationId="{6345D1B1-DB77-4846-BFBD-C14E2A99A8CA}"/>
          </ac:spMkLst>
        </pc:spChg>
        <pc:spChg chg="add mod">
          <ac:chgData name="Al-Wahaibi, Saif" userId="9b4d22f5-4012-4ac3-8f0d-edc79b0fbd28" providerId="ADAL" clId="{5C89B206-32F6-4023-8442-D117C737EBB9}" dt="2022-02-05T02:06:18.869" v="643" actId="1076"/>
          <ac:spMkLst>
            <pc:docMk/>
            <pc:sldMk cId="834413879" sldId="280"/>
            <ac:spMk id="20" creationId="{9B7C432E-A8FB-4DEB-84DD-AE2329647794}"/>
          </ac:spMkLst>
        </pc:spChg>
        <pc:spChg chg="add mod">
          <ac:chgData name="Al-Wahaibi, Saif" userId="9b4d22f5-4012-4ac3-8f0d-edc79b0fbd28" providerId="ADAL" clId="{5C89B206-32F6-4023-8442-D117C737EBB9}" dt="2022-02-05T02:12:32.197" v="738" actId="20577"/>
          <ac:spMkLst>
            <pc:docMk/>
            <pc:sldMk cId="834413879" sldId="280"/>
            <ac:spMk id="21" creationId="{AF06239F-118B-4D8A-94A7-86A2480F126C}"/>
          </ac:spMkLst>
        </pc:spChg>
        <pc:spChg chg="add mod">
          <ac:chgData name="Al-Wahaibi, Saif" userId="9b4d22f5-4012-4ac3-8f0d-edc79b0fbd28" providerId="ADAL" clId="{5C89B206-32F6-4023-8442-D117C737EBB9}" dt="2022-02-05T02:12:28.623" v="737" actId="20577"/>
          <ac:spMkLst>
            <pc:docMk/>
            <pc:sldMk cId="834413879" sldId="280"/>
            <ac:spMk id="22" creationId="{599D819F-F0F4-4640-96BA-05EF23631A0A}"/>
          </ac:spMkLst>
        </pc:spChg>
        <pc:spChg chg="add mod">
          <ac:chgData name="Al-Wahaibi, Saif" userId="9b4d22f5-4012-4ac3-8f0d-edc79b0fbd28" providerId="ADAL" clId="{5C89B206-32F6-4023-8442-D117C737EBB9}" dt="2022-02-05T02:12:25.130" v="736" actId="20577"/>
          <ac:spMkLst>
            <pc:docMk/>
            <pc:sldMk cId="834413879" sldId="280"/>
            <ac:spMk id="23" creationId="{59F0607C-E14E-4C35-9AE4-3D1771CE3B5E}"/>
          </ac:spMkLst>
        </pc:spChg>
        <pc:spChg chg="add mod">
          <ac:chgData name="Al-Wahaibi, Saif" userId="9b4d22f5-4012-4ac3-8f0d-edc79b0fbd28" providerId="ADAL" clId="{5C89B206-32F6-4023-8442-D117C737EBB9}" dt="2022-02-05T02:06:18.869" v="643" actId="1076"/>
          <ac:spMkLst>
            <pc:docMk/>
            <pc:sldMk cId="834413879" sldId="280"/>
            <ac:spMk id="24" creationId="{AC4074B5-CBCE-4A10-8911-0A94D12E8C4E}"/>
          </ac:spMkLst>
        </pc:spChg>
        <pc:spChg chg="add mod">
          <ac:chgData name="Al-Wahaibi, Saif" userId="9b4d22f5-4012-4ac3-8f0d-edc79b0fbd28" providerId="ADAL" clId="{5C89B206-32F6-4023-8442-D117C737EBB9}" dt="2022-02-05T02:19:49.731" v="755" actId="20577"/>
          <ac:spMkLst>
            <pc:docMk/>
            <pc:sldMk cId="834413879" sldId="280"/>
            <ac:spMk id="25" creationId="{7CF1FBAE-0BF6-4740-94C9-67B03C61BF1C}"/>
          </ac:spMkLst>
        </pc:spChg>
        <pc:spChg chg="add mod">
          <ac:chgData name="Al-Wahaibi, Saif" userId="9b4d22f5-4012-4ac3-8f0d-edc79b0fbd28" providerId="ADAL" clId="{5C89B206-32F6-4023-8442-D117C737EBB9}" dt="2022-02-05T02:06:18.869" v="643" actId="1076"/>
          <ac:spMkLst>
            <pc:docMk/>
            <pc:sldMk cId="834413879" sldId="280"/>
            <ac:spMk id="26" creationId="{6D39FF71-C437-4513-BBF8-9B8DC2D1009D}"/>
          </ac:spMkLst>
        </pc:spChg>
        <pc:spChg chg="del">
          <ac:chgData name="Al-Wahaibi, Saif" userId="9b4d22f5-4012-4ac3-8f0d-edc79b0fbd28" providerId="ADAL" clId="{5C89B206-32F6-4023-8442-D117C737EBB9}" dt="2022-02-05T02:06:00.218" v="640" actId="478"/>
          <ac:spMkLst>
            <pc:docMk/>
            <pc:sldMk cId="834413879" sldId="280"/>
            <ac:spMk id="39" creationId="{E28D7559-29FC-4B3B-87A8-CE53BC4A6C69}"/>
          </ac:spMkLst>
        </pc:spChg>
        <pc:spChg chg="mod">
          <ac:chgData name="Al-Wahaibi, Saif" userId="9b4d22f5-4012-4ac3-8f0d-edc79b0fbd28" providerId="ADAL" clId="{5C89B206-32F6-4023-8442-D117C737EBB9}" dt="2022-02-05T02:52:45.473" v="1192" actId="20577"/>
          <ac:spMkLst>
            <pc:docMk/>
            <pc:sldMk cId="834413879" sldId="280"/>
            <ac:spMk id="45" creationId="{C01E1E5D-8EC9-48AB-A208-C4D30632200F}"/>
          </ac:spMkLst>
        </pc:spChg>
        <pc:spChg chg="mod">
          <ac:chgData name="Al-Wahaibi, Saif" userId="9b4d22f5-4012-4ac3-8f0d-edc79b0fbd28" providerId="ADAL" clId="{5C89B206-32F6-4023-8442-D117C737EBB9}" dt="2022-02-05T02:21:21.053" v="767" actId="1076"/>
          <ac:spMkLst>
            <pc:docMk/>
            <pc:sldMk cId="834413879" sldId="280"/>
            <ac:spMk id="47" creationId="{02910F93-7166-4E88-B53F-92A84BC35ECD}"/>
          </ac:spMkLst>
        </pc:spChg>
        <pc:spChg chg="mod">
          <ac:chgData name="Al-Wahaibi, Saif" userId="9b4d22f5-4012-4ac3-8f0d-edc79b0fbd28" providerId="ADAL" clId="{5C89B206-32F6-4023-8442-D117C737EBB9}" dt="2022-02-05T02:21:37.666" v="768" actId="1076"/>
          <ac:spMkLst>
            <pc:docMk/>
            <pc:sldMk cId="834413879" sldId="280"/>
            <ac:spMk id="49" creationId="{8FCA0DCF-41FA-49D1-B472-345FA0360463}"/>
          </ac:spMkLst>
        </pc:spChg>
        <pc:spChg chg="mod">
          <ac:chgData name="Al-Wahaibi, Saif" userId="9b4d22f5-4012-4ac3-8f0d-edc79b0fbd28" providerId="ADAL" clId="{5C89B206-32F6-4023-8442-D117C737EBB9}" dt="2022-02-05T02:06:10.472" v="641" actId="1076"/>
          <ac:spMkLst>
            <pc:docMk/>
            <pc:sldMk cId="834413879" sldId="280"/>
            <ac:spMk id="50" creationId="{371BEFD5-EC54-43DA-AFC2-3EC2791F29CD}"/>
          </ac:spMkLst>
        </pc:spChg>
        <pc:spChg chg="add mod">
          <ac:chgData name="Al-Wahaibi, Saif" userId="9b4d22f5-4012-4ac3-8f0d-edc79b0fbd28" providerId="ADAL" clId="{5C89B206-32F6-4023-8442-D117C737EBB9}" dt="2022-02-05T02:20:33.387" v="762" actId="1076"/>
          <ac:spMkLst>
            <pc:docMk/>
            <pc:sldMk cId="834413879" sldId="280"/>
            <ac:spMk id="107" creationId="{B89830A1-B6AC-486E-B546-D6ABF530D9D7}"/>
          </ac:spMkLst>
        </pc:spChg>
        <pc:spChg chg="add mod">
          <ac:chgData name="Al-Wahaibi, Saif" userId="9b4d22f5-4012-4ac3-8f0d-edc79b0fbd28" providerId="ADAL" clId="{5C89B206-32F6-4023-8442-D117C737EBB9}" dt="2022-02-05T02:20:44.947" v="763" actId="1076"/>
          <ac:spMkLst>
            <pc:docMk/>
            <pc:sldMk cId="834413879" sldId="280"/>
            <ac:spMk id="108" creationId="{D2CE5EC8-C425-4AB6-8B8A-415391FC66F8}"/>
          </ac:spMkLst>
        </pc:spChg>
        <pc:spChg chg="add mod">
          <ac:chgData name="Al-Wahaibi, Saif" userId="9b4d22f5-4012-4ac3-8f0d-edc79b0fbd28" providerId="ADAL" clId="{5C89B206-32F6-4023-8442-D117C737EBB9}" dt="2022-02-05T02:20:27.822" v="761" actId="1076"/>
          <ac:spMkLst>
            <pc:docMk/>
            <pc:sldMk cId="834413879" sldId="280"/>
            <ac:spMk id="109" creationId="{6D42BC82-7890-4D3E-9FB6-C2D9A1C627D5}"/>
          </ac:spMkLst>
        </pc:spChg>
        <pc:cxnChg chg="del mod">
          <ac:chgData name="Al-Wahaibi, Saif" userId="9b4d22f5-4012-4ac3-8f0d-edc79b0fbd28" providerId="ADAL" clId="{5C89B206-32F6-4023-8442-D117C737EBB9}" dt="2022-02-05T02:06:00.218" v="640" actId="478"/>
          <ac:cxnSpMkLst>
            <pc:docMk/>
            <pc:sldMk cId="834413879" sldId="280"/>
            <ac:cxnSpMk id="15" creationId="{E55768A5-90A2-426E-8D59-23FFDEE2755F}"/>
          </ac:cxnSpMkLst>
        </pc:cxnChg>
        <pc:cxnChg chg="del mod">
          <ac:chgData name="Al-Wahaibi, Saif" userId="9b4d22f5-4012-4ac3-8f0d-edc79b0fbd28" providerId="ADAL" clId="{5C89B206-32F6-4023-8442-D117C737EBB9}" dt="2022-02-05T02:06:00.218" v="640" actId="478"/>
          <ac:cxnSpMkLst>
            <pc:docMk/>
            <pc:sldMk cId="834413879" sldId="280"/>
            <ac:cxnSpMk id="16" creationId="{856D436E-F4BF-450D-97C7-EA18A9884A03}"/>
          </ac:cxnSpMkLst>
        </pc:cxnChg>
        <pc:cxnChg chg="del mod">
          <ac:chgData name="Al-Wahaibi, Saif" userId="9b4d22f5-4012-4ac3-8f0d-edc79b0fbd28" providerId="ADAL" clId="{5C89B206-32F6-4023-8442-D117C737EBB9}" dt="2022-02-05T02:06:00.218" v="640" actId="478"/>
          <ac:cxnSpMkLst>
            <pc:docMk/>
            <pc:sldMk cId="834413879" sldId="280"/>
            <ac:cxnSpMk id="18" creationId="{7B554DBE-9D6C-45A4-BAF2-59F162A86ABC}"/>
          </ac:cxnSpMkLst>
        </pc:cxnChg>
        <pc:cxnChg chg="del mod">
          <ac:chgData name="Al-Wahaibi, Saif" userId="9b4d22f5-4012-4ac3-8f0d-edc79b0fbd28" providerId="ADAL" clId="{5C89B206-32F6-4023-8442-D117C737EBB9}" dt="2022-02-05T02:06:00.218" v="640" actId="478"/>
          <ac:cxnSpMkLst>
            <pc:docMk/>
            <pc:sldMk cId="834413879" sldId="280"/>
            <ac:cxnSpMk id="19" creationId="{34F744B5-8CE3-4A89-B21E-8AC521772B78}"/>
          </ac:cxnSpMkLst>
        </pc:cxnChg>
        <pc:cxnChg chg="add mod">
          <ac:chgData name="Al-Wahaibi, Saif" userId="9b4d22f5-4012-4ac3-8f0d-edc79b0fbd28" providerId="ADAL" clId="{5C89B206-32F6-4023-8442-D117C737EBB9}" dt="2022-02-05T02:06:35.321" v="646" actId="14100"/>
          <ac:cxnSpMkLst>
            <pc:docMk/>
            <pc:sldMk cId="834413879" sldId="280"/>
            <ac:cxnSpMk id="27" creationId="{FB07EA77-FC48-4D53-9900-51AC047FE788}"/>
          </ac:cxnSpMkLst>
        </pc:cxnChg>
        <pc:cxnChg chg="add mod">
          <ac:chgData name="Al-Wahaibi, Saif" userId="9b4d22f5-4012-4ac3-8f0d-edc79b0fbd28" providerId="ADAL" clId="{5C89B206-32F6-4023-8442-D117C737EBB9}" dt="2022-02-05T02:06:42.269" v="649" actId="14100"/>
          <ac:cxnSpMkLst>
            <pc:docMk/>
            <pc:sldMk cId="834413879" sldId="280"/>
            <ac:cxnSpMk id="29" creationId="{148E3BC0-8CDC-4DAC-944C-3CCCAFF43CD7}"/>
          </ac:cxnSpMkLst>
        </pc:cxnChg>
        <pc:cxnChg chg="del mod">
          <ac:chgData name="Al-Wahaibi, Saif" userId="9b4d22f5-4012-4ac3-8f0d-edc79b0fbd28" providerId="ADAL" clId="{5C89B206-32F6-4023-8442-D117C737EBB9}" dt="2022-02-05T02:06:00.218" v="640" actId="478"/>
          <ac:cxnSpMkLst>
            <pc:docMk/>
            <pc:sldMk cId="834413879" sldId="280"/>
            <ac:cxnSpMk id="32" creationId="{4CD9D410-9A9B-463E-8BC8-F976C8058A64}"/>
          </ac:cxnSpMkLst>
        </pc:cxnChg>
        <pc:cxnChg chg="add mod">
          <ac:chgData name="Al-Wahaibi, Saif" userId="9b4d22f5-4012-4ac3-8f0d-edc79b0fbd28" providerId="ADAL" clId="{5C89B206-32F6-4023-8442-D117C737EBB9}" dt="2022-02-05T02:06:51.004" v="653" actId="14100"/>
          <ac:cxnSpMkLst>
            <pc:docMk/>
            <pc:sldMk cId="834413879" sldId="280"/>
            <ac:cxnSpMk id="33" creationId="{C9FEC442-3C6F-4829-BF2E-D195960E0348}"/>
          </ac:cxnSpMkLst>
        </pc:cxnChg>
        <pc:cxnChg chg="add mod">
          <ac:chgData name="Al-Wahaibi, Saif" userId="9b4d22f5-4012-4ac3-8f0d-edc79b0fbd28" providerId="ADAL" clId="{5C89B206-32F6-4023-8442-D117C737EBB9}" dt="2022-02-05T02:07:34.483" v="663" actId="14100"/>
          <ac:cxnSpMkLst>
            <pc:docMk/>
            <pc:sldMk cId="834413879" sldId="280"/>
            <ac:cxnSpMk id="35" creationId="{0E41F1BC-EA7E-4B8B-BC2D-244AB5D72CF9}"/>
          </ac:cxnSpMkLst>
        </pc:cxnChg>
        <pc:cxnChg chg="add mod">
          <ac:chgData name="Al-Wahaibi, Saif" userId="9b4d22f5-4012-4ac3-8f0d-edc79b0fbd28" providerId="ADAL" clId="{5C89B206-32F6-4023-8442-D117C737EBB9}" dt="2022-02-05T02:07:16.556" v="661" actId="14100"/>
          <ac:cxnSpMkLst>
            <pc:docMk/>
            <pc:sldMk cId="834413879" sldId="280"/>
            <ac:cxnSpMk id="38" creationId="{DB2133AD-3F23-4844-A756-44B2B2486300}"/>
          </ac:cxnSpMkLst>
        </pc:cxnChg>
        <pc:cxnChg chg="add mod">
          <ac:chgData name="Al-Wahaibi, Saif" userId="9b4d22f5-4012-4ac3-8f0d-edc79b0fbd28" providerId="ADAL" clId="{5C89B206-32F6-4023-8442-D117C737EBB9}" dt="2022-02-05T02:08:06.788" v="671" actId="208"/>
          <ac:cxnSpMkLst>
            <pc:docMk/>
            <pc:sldMk cId="834413879" sldId="280"/>
            <ac:cxnSpMk id="43" creationId="{4E9BBE2A-042E-4F05-98A3-7716CBBBEEA3}"/>
          </ac:cxnSpMkLst>
        </pc:cxnChg>
        <pc:cxnChg chg="add del mod">
          <ac:chgData name="Al-Wahaibi, Saif" userId="9b4d22f5-4012-4ac3-8f0d-edc79b0fbd28" providerId="ADAL" clId="{5C89B206-32F6-4023-8442-D117C737EBB9}" dt="2022-02-05T02:08:10.729" v="672" actId="478"/>
          <ac:cxnSpMkLst>
            <pc:docMk/>
            <pc:sldMk cId="834413879" sldId="280"/>
            <ac:cxnSpMk id="46" creationId="{93BEB2E6-77D1-4B15-8206-B76F94AF5476}"/>
          </ac:cxnSpMkLst>
        </pc:cxnChg>
        <pc:cxnChg chg="add mod">
          <ac:chgData name="Al-Wahaibi, Saif" userId="9b4d22f5-4012-4ac3-8f0d-edc79b0fbd28" providerId="ADAL" clId="{5C89B206-32F6-4023-8442-D117C737EBB9}" dt="2022-02-05T02:08:18.422" v="675" actId="14100"/>
          <ac:cxnSpMkLst>
            <pc:docMk/>
            <pc:sldMk cId="834413879" sldId="280"/>
            <ac:cxnSpMk id="51" creationId="{5F3D09CB-20AF-4164-9886-D158B574A78E}"/>
          </ac:cxnSpMkLst>
        </pc:cxnChg>
        <pc:cxnChg chg="add mod">
          <ac:chgData name="Al-Wahaibi, Saif" userId="9b4d22f5-4012-4ac3-8f0d-edc79b0fbd28" providerId="ADAL" clId="{5C89B206-32F6-4023-8442-D117C737EBB9}" dt="2022-02-05T02:08:24.266" v="678" actId="14100"/>
          <ac:cxnSpMkLst>
            <pc:docMk/>
            <pc:sldMk cId="834413879" sldId="280"/>
            <ac:cxnSpMk id="52" creationId="{3AB975B5-3800-4221-90BB-B7D748C40BF0}"/>
          </ac:cxnSpMkLst>
        </pc:cxnChg>
        <pc:cxnChg chg="add mod">
          <ac:chgData name="Al-Wahaibi, Saif" userId="9b4d22f5-4012-4ac3-8f0d-edc79b0fbd28" providerId="ADAL" clId="{5C89B206-32F6-4023-8442-D117C737EBB9}" dt="2022-02-05T02:08:31.764" v="681" actId="14100"/>
          <ac:cxnSpMkLst>
            <pc:docMk/>
            <pc:sldMk cId="834413879" sldId="280"/>
            <ac:cxnSpMk id="55" creationId="{FD6CF958-8826-4532-B47D-96CF3D946202}"/>
          </ac:cxnSpMkLst>
        </pc:cxnChg>
        <pc:cxnChg chg="add mod">
          <ac:chgData name="Al-Wahaibi, Saif" userId="9b4d22f5-4012-4ac3-8f0d-edc79b0fbd28" providerId="ADAL" clId="{5C89B206-32F6-4023-8442-D117C737EBB9}" dt="2022-02-05T02:08:40.823" v="684" actId="14100"/>
          <ac:cxnSpMkLst>
            <pc:docMk/>
            <pc:sldMk cId="834413879" sldId="280"/>
            <ac:cxnSpMk id="58" creationId="{4BA4D913-A206-4DA9-8675-5D2C9309269B}"/>
          </ac:cxnSpMkLst>
        </pc:cxnChg>
        <pc:cxnChg chg="add mod">
          <ac:chgData name="Al-Wahaibi, Saif" userId="9b4d22f5-4012-4ac3-8f0d-edc79b0fbd28" providerId="ADAL" clId="{5C89B206-32F6-4023-8442-D117C737EBB9}" dt="2022-02-05T02:09:02.223" v="689" actId="208"/>
          <ac:cxnSpMkLst>
            <pc:docMk/>
            <pc:sldMk cId="834413879" sldId="280"/>
            <ac:cxnSpMk id="61" creationId="{B33642F8-0830-4DEC-B429-7FBFB961BFAA}"/>
          </ac:cxnSpMkLst>
        </pc:cxnChg>
        <pc:cxnChg chg="add mod">
          <ac:chgData name="Al-Wahaibi, Saif" userId="9b4d22f5-4012-4ac3-8f0d-edc79b0fbd28" providerId="ADAL" clId="{5C89B206-32F6-4023-8442-D117C737EBB9}" dt="2022-02-05T02:09:13.669" v="692" actId="14100"/>
          <ac:cxnSpMkLst>
            <pc:docMk/>
            <pc:sldMk cId="834413879" sldId="280"/>
            <ac:cxnSpMk id="64" creationId="{FCD77862-0654-4125-9ECB-16AAEB662FD4}"/>
          </ac:cxnSpMkLst>
        </pc:cxnChg>
        <pc:cxnChg chg="add mod">
          <ac:chgData name="Al-Wahaibi, Saif" userId="9b4d22f5-4012-4ac3-8f0d-edc79b0fbd28" providerId="ADAL" clId="{5C89B206-32F6-4023-8442-D117C737EBB9}" dt="2022-02-05T02:09:22.215" v="695" actId="14100"/>
          <ac:cxnSpMkLst>
            <pc:docMk/>
            <pc:sldMk cId="834413879" sldId="280"/>
            <ac:cxnSpMk id="67" creationId="{371A1583-EC2D-49E2-869C-E9F2930EC005}"/>
          </ac:cxnSpMkLst>
        </pc:cxnChg>
        <pc:cxnChg chg="add mod">
          <ac:chgData name="Al-Wahaibi, Saif" userId="9b4d22f5-4012-4ac3-8f0d-edc79b0fbd28" providerId="ADAL" clId="{5C89B206-32F6-4023-8442-D117C737EBB9}" dt="2022-02-05T02:09:30.281" v="698" actId="14100"/>
          <ac:cxnSpMkLst>
            <pc:docMk/>
            <pc:sldMk cId="834413879" sldId="280"/>
            <ac:cxnSpMk id="70" creationId="{2D5C833A-AB48-42DE-B20F-6F10B58BB15E}"/>
          </ac:cxnSpMkLst>
        </pc:cxnChg>
        <pc:cxnChg chg="add mod">
          <ac:chgData name="Al-Wahaibi, Saif" userId="9b4d22f5-4012-4ac3-8f0d-edc79b0fbd28" providerId="ADAL" clId="{5C89B206-32F6-4023-8442-D117C737EBB9}" dt="2022-02-05T02:09:49.119" v="702" actId="208"/>
          <ac:cxnSpMkLst>
            <pc:docMk/>
            <pc:sldMk cId="834413879" sldId="280"/>
            <ac:cxnSpMk id="73" creationId="{FE0C12FA-DF50-4C34-AB68-3B7BB44DA588}"/>
          </ac:cxnSpMkLst>
        </pc:cxnChg>
        <pc:cxnChg chg="add mod">
          <ac:chgData name="Al-Wahaibi, Saif" userId="9b4d22f5-4012-4ac3-8f0d-edc79b0fbd28" providerId="ADAL" clId="{5C89B206-32F6-4023-8442-D117C737EBB9}" dt="2022-02-05T02:09:58.625" v="705" actId="14100"/>
          <ac:cxnSpMkLst>
            <pc:docMk/>
            <pc:sldMk cId="834413879" sldId="280"/>
            <ac:cxnSpMk id="76" creationId="{29FF2E59-0D8F-4088-8631-8FD7438242CE}"/>
          </ac:cxnSpMkLst>
        </pc:cxnChg>
        <pc:cxnChg chg="add mod">
          <ac:chgData name="Al-Wahaibi, Saif" userId="9b4d22f5-4012-4ac3-8f0d-edc79b0fbd28" providerId="ADAL" clId="{5C89B206-32F6-4023-8442-D117C737EBB9}" dt="2022-02-05T02:10:09.520" v="708" actId="14100"/>
          <ac:cxnSpMkLst>
            <pc:docMk/>
            <pc:sldMk cId="834413879" sldId="280"/>
            <ac:cxnSpMk id="79" creationId="{75132D82-60DE-46BC-A110-9F096171ABA7}"/>
          </ac:cxnSpMkLst>
        </pc:cxnChg>
        <pc:cxnChg chg="add mod">
          <ac:chgData name="Al-Wahaibi, Saif" userId="9b4d22f5-4012-4ac3-8f0d-edc79b0fbd28" providerId="ADAL" clId="{5C89B206-32F6-4023-8442-D117C737EBB9}" dt="2022-02-05T02:10:15.882" v="711" actId="14100"/>
          <ac:cxnSpMkLst>
            <pc:docMk/>
            <pc:sldMk cId="834413879" sldId="280"/>
            <ac:cxnSpMk id="82" creationId="{E4473DD1-0EBE-47A0-B477-BB648FAF04C6}"/>
          </ac:cxnSpMkLst>
        </pc:cxnChg>
        <pc:cxnChg chg="add mod">
          <ac:chgData name="Al-Wahaibi, Saif" userId="9b4d22f5-4012-4ac3-8f0d-edc79b0fbd28" providerId="ADAL" clId="{5C89B206-32F6-4023-8442-D117C737EBB9}" dt="2022-02-05T02:10:42.984" v="716" actId="208"/>
          <ac:cxnSpMkLst>
            <pc:docMk/>
            <pc:sldMk cId="834413879" sldId="280"/>
            <ac:cxnSpMk id="85" creationId="{D61BC0EC-0182-4715-8FDD-49AFF070848A}"/>
          </ac:cxnSpMkLst>
        </pc:cxnChg>
        <pc:cxnChg chg="add mod">
          <ac:chgData name="Al-Wahaibi, Saif" userId="9b4d22f5-4012-4ac3-8f0d-edc79b0fbd28" providerId="ADAL" clId="{5C89B206-32F6-4023-8442-D117C737EBB9}" dt="2022-02-05T02:10:52.458" v="719" actId="14100"/>
          <ac:cxnSpMkLst>
            <pc:docMk/>
            <pc:sldMk cId="834413879" sldId="280"/>
            <ac:cxnSpMk id="88" creationId="{FBFBB565-E204-44A4-A2EC-C0AE4D6B6318}"/>
          </ac:cxnSpMkLst>
        </pc:cxnChg>
        <pc:cxnChg chg="add mod">
          <ac:chgData name="Al-Wahaibi, Saif" userId="9b4d22f5-4012-4ac3-8f0d-edc79b0fbd28" providerId="ADAL" clId="{5C89B206-32F6-4023-8442-D117C737EBB9}" dt="2022-02-05T02:10:59.466" v="722" actId="14100"/>
          <ac:cxnSpMkLst>
            <pc:docMk/>
            <pc:sldMk cId="834413879" sldId="280"/>
            <ac:cxnSpMk id="91" creationId="{B85EBC14-F335-4B3F-AFDF-592869EA27CF}"/>
          </ac:cxnSpMkLst>
        </pc:cxnChg>
        <pc:cxnChg chg="add mod">
          <ac:chgData name="Al-Wahaibi, Saif" userId="9b4d22f5-4012-4ac3-8f0d-edc79b0fbd28" providerId="ADAL" clId="{5C89B206-32F6-4023-8442-D117C737EBB9}" dt="2022-02-05T02:11:10.962" v="726" actId="14100"/>
          <ac:cxnSpMkLst>
            <pc:docMk/>
            <pc:sldMk cId="834413879" sldId="280"/>
            <ac:cxnSpMk id="94" creationId="{6D6AF9C9-0282-41CE-8AEE-BFAE3D624170}"/>
          </ac:cxnSpMkLst>
        </pc:cxnChg>
        <pc:cxnChg chg="add mod">
          <ac:chgData name="Al-Wahaibi, Saif" userId="9b4d22f5-4012-4ac3-8f0d-edc79b0fbd28" providerId="ADAL" clId="{5C89B206-32F6-4023-8442-D117C737EBB9}" dt="2022-02-05T02:11:20.923" v="729" actId="14100"/>
          <ac:cxnSpMkLst>
            <pc:docMk/>
            <pc:sldMk cId="834413879" sldId="280"/>
            <ac:cxnSpMk id="98" creationId="{E5030A2A-AEA3-454E-AEAD-F40CBCCE72F4}"/>
          </ac:cxnSpMkLst>
        </pc:cxnChg>
        <pc:cxnChg chg="add mod">
          <ac:chgData name="Al-Wahaibi, Saif" userId="9b4d22f5-4012-4ac3-8f0d-edc79b0fbd28" providerId="ADAL" clId="{5C89B206-32F6-4023-8442-D117C737EBB9}" dt="2022-02-05T02:11:32.639" v="732" actId="14100"/>
          <ac:cxnSpMkLst>
            <pc:docMk/>
            <pc:sldMk cId="834413879" sldId="280"/>
            <ac:cxnSpMk id="101" creationId="{6EF92825-8F06-461F-A08B-696F77EE2739}"/>
          </ac:cxnSpMkLst>
        </pc:cxnChg>
        <pc:cxnChg chg="add mod">
          <ac:chgData name="Al-Wahaibi, Saif" userId="9b4d22f5-4012-4ac3-8f0d-edc79b0fbd28" providerId="ADAL" clId="{5C89B206-32F6-4023-8442-D117C737EBB9}" dt="2022-02-05T02:11:59.374" v="735" actId="14100"/>
          <ac:cxnSpMkLst>
            <pc:docMk/>
            <pc:sldMk cId="834413879" sldId="280"/>
            <ac:cxnSpMk id="104" creationId="{FFAE72A9-090F-4E92-9A94-A0DE4A7DDA98}"/>
          </ac:cxnSpMkLst>
        </pc:cxnChg>
      </pc:sldChg>
      <pc:sldChg chg="addSp delSp modSp mod">
        <pc:chgData name="Al-Wahaibi, Saif" userId="9b4d22f5-4012-4ac3-8f0d-edc79b0fbd28" providerId="ADAL" clId="{5C89B206-32F6-4023-8442-D117C737EBB9}" dt="2022-02-05T04:36:34.017" v="1560"/>
        <pc:sldMkLst>
          <pc:docMk/>
          <pc:sldMk cId="3543347418" sldId="281"/>
        </pc:sldMkLst>
        <pc:spChg chg="mod">
          <ac:chgData name="Al-Wahaibi, Saif" userId="9b4d22f5-4012-4ac3-8f0d-edc79b0fbd28" providerId="ADAL" clId="{5C89B206-32F6-4023-8442-D117C737EBB9}" dt="2022-02-05T04:36:34.017" v="1560"/>
          <ac:spMkLst>
            <pc:docMk/>
            <pc:sldMk cId="3543347418" sldId="281"/>
            <ac:spMk id="4" creationId="{51B39204-4E4B-49CB-AE95-D95BE582D8A5}"/>
          </ac:spMkLst>
        </pc:spChg>
        <pc:spChg chg="mod">
          <ac:chgData name="Al-Wahaibi, Saif" userId="9b4d22f5-4012-4ac3-8f0d-edc79b0fbd28" providerId="ADAL" clId="{5C89B206-32F6-4023-8442-D117C737EBB9}" dt="2022-02-05T02:39:10.854" v="968" actId="6549"/>
          <ac:spMkLst>
            <pc:docMk/>
            <pc:sldMk cId="3543347418" sldId="281"/>
            <ac:spMk id="6" creationId="{E86FAA14-8790-4063-9F9F-6953872842BF}"/>
          </ac:spMkLst>
        </pc:spChg>
        <pc:spChg chg="mod">
          <ac:chgData name="Al-Wahaibi, Saif" userId="9b4d22f5-4012-4ac3-8f0d-edc79b0fbd28" providerId="ADAL" clId="{5C89B206-32F6-4023-8442-D117C737EBB9}" dt="2022-02-05T02:39:13.850" v="970" actId="6549"/>
          <ac:spMkLst>
            <pc:docMk/>
            <pc:sldMk cId="3543347418" sldId="281"/>
            <ac:spMk id="7" creationId="{01598057-CB8F-44AD-870D-19B8C564A06D}"/>
          </ac:spMkLst>
        </pc:spChg>
        <pc:spChg chg="mod">
          <ac:chgData name="Al-Wahaibi, Saif" userId="9b4d22f5-4012-4ac3-8f0d-edc79b0fbd28" providerId="ADAL" clId="{5C89B206-32F6-4023-8442-D117C737EBB9}" dt="2022-02-05T02:39:16.650" v="972" actId="6549"/>
          <ac:spMkLst>
            <pc:docMk/>
            <pc:sldMk cId="3543347418" sldId="281"/>
            <ac:spMk id="8" creationId="{A69968E8-814A-47C4-BD98-20A62377BD2F}"/>
          </ac:spMkLst>
        </pc:spChg>
        <pc:spChg chg="mod">
          <ac:chgData name="Al-Wahaibi, Saif" userId="9b4d22f5-4012-4ac3-8f0d-edc79b0fbd28" providerId="ADAL" clId="{5C89B206-32F6-4023-8442-D117C737EBB9}" dt="2022-02-05T02:39:07.882" v="966" actId="6549"/>
          <ac:spMkLst>
            <pc:docMk/>
            <pc:sldMk cId="3543347418" sldId="281"/>
            <ac:spMk id="13" creationId="{6345D1B1-DB77-4846-BFBD-C14E2A99A8CA}"/>
          </ac:spMkLst>
        </pc:spChg>
        <pc:spChg chg="del">
          <ac:chgData name="Al-Wahaibi, Saif" userId="9b4d22f5-4012-4ac3-8f0d-edc79b0fbd28" providerId="ADAL" clId="{5C89B206-32F6-4023-8442-D117C737EBB9}" dt="2022-02-05T02:29:17.700" v="886" actId="478"/>
          <ac:spMkLst>
            <pc:docMk/>
            <pc:sldMk cId="3543347418" sldId="281"/>
            <ac:spMk id="20" creationId="{9B7C432E-A8FB-4DEB-84DD-AE2329647794}"/>
          </ac:spMkLst>
        </pc:spChg>
        <pc:spChg chg="mod">
          <ac:chgData name="Al-Wahaibi, Saif" userId="9b4d22f5-4012-4ac3-8f0d-edc79b0fbd28" providerId="ADAL" clId="{5C89B206-32F6-4023-8442-D117C737EBB9}" dt="2022-02-05T02:30:42.533" v="903" actId="20577"/>
          <ac:spMkLst>
            <pc:docMk/>
            <pc:sldMk cId="3543347418" sldId="281"/>
            <ac:spMk id="21" creationId="{AF06239F-118B-4D8A-94A7-86A2480F126C}"/>
          </ac:spMkLst>
        </pc:spChg>
        <pc:spChg chg="del">
          <ac:chgData name="Al-Wahaibi, Saif" userId="9b4d22f5-4012-4ac3-8f0d-edc79b0fbd28" providerId="ADAL" clId="{5C89B206-32F6-4023-8442-D117C737EBB9}" dt="2022-02-05T02:29:02.355" v="882" actId="478"/>
          <ac:spMkLst>
            <pc:docMk/>
            <pc:sldMk cId="3543347418" sldId="281"/>
            <ac:spMk id="22" creationId="{599D819F-F0F4-4640-96BA-05EF23631A0A}"/>
          </ac:spMkLst>
        </pc:spChg>
        <pc:spChg chg="add del">
          <ac:chgData name="Al-Wahaibi, Saif" userId="9b4d22f5-4012-4ac3-8f0d-edc79b0fbd28" providerId="ADAL" clId="{5C89B206-32F6-4023-8442-D117C737EBB9}" dt="2022-02-05T02:28:50.729" v="879" actId="478"/>
          <ac:spMkLst>
            <pc:docMk/>
            <pc:sldMk cId="3543347418" sldId="281"/>
            <ac:spMk id="23" creationId="{59F0607C-E14E-4C35-9AE4-3D1771CE3B5E}"/>
          </ac:spMkLst>
        </pc:spChg>
        <pc:spChg chg="del">
          <ac:chgData name="Al-Wahaibi, Saif" userId="9b4d22f5-4012-4ac3-8f0d-edc79b0fbd28" providerId="ADAL" clId="{5C89B206-32F6-4023-8442-D117C737EBB9}" dt="2022-02-05T02:29:19.892" v="887" actId="478"/>
          <ac:spMkLst>
            <pc:docMk/>
            <pc:sldMk cId="3543347418" sldId="281"/>
            <ac:spMk id="24" creationId="{AC4074B5-CBCE-4A10-8911-0A94D12E8C4E}"/>
          </ac:spMkLst>
        </pc:spChg>
        <pc:spChg chg="del">
          <ac:chgData name="Al-Wahaibi, Saif" userId="9b4d22f5-4012-4ac3-8f0d-edc79b0fbd28" providerId="ADAL" clId="{5C89B206-32F6-4023-8442-D117C737EBB9}" dt="2022-02-05T02:29:40.259" v="894" actId="478"/>
          <ac:spMkLst>
            <pc:docMk/>
            <pc:sldMk cId="3543347418" sldId="281"/>
            <ac:spMk id="25" creationId="{7CF1FBAE-0BF6-4740-94C9-67B03C61BF1C}"/>
          </ac:spMkLst>
        </pc:spChg>
        <pc:spChg chg="del">
          <ac:chgData name="Al-Wahaibi, Saif" userId="9b4d22f5-4012-4ac3-8f0d-edc79b0fbd28" providerId="ADAL" clId="{5C89B206-32F6-4023-8442-D117C737EBB9}" dt="2022-02-05T02:29:25.016" v="888" actId="478"/>
          <ac:spMkLst>
            <pc:docMk/>
            <pc:sldMk cId="3543347418" sldId="281"/>
            <ac:spMk id="26" creationId="{6D39FF71-C437-4513-BBF8-9B8DC2D1009D}"/>
          </ac:spMkLst>
        </pc:spChg>
        <pc:spChg chg="mod">
          <ac:chgData name="Al-Wahaibi, Saif" userId="9b4d22f5-4012-4ac3-8f0d-edc79b0fbd28" providerId="ADAL" clId="{5C89B206-32F6-4023-8442-D117C737EBB9}" dt="2022-02-05T04:32:37.077" v="1547"/>
          <ac:spMkLst>
            <pc:docMk/>
            <pc:sldMk cId="3543347418" sldId="281"/>
            <ac:spMk id="45" creationId="{C01E1E5D-8EC9-48AB-A208-C4D30632200F}"/>
          </ac:spMkLst>
        </pc:spChg>
        <pc:spChg chg="mod">
          <ac:chgData name="Al-Wahaibi, Saif" userId="9b4d22f5-4012-4ac3-8f0d-edc79b0fbd28" providerId="ADAL" clId="{5C89B206-32F6-4023-8442-D117C737EBB9}" dt="2022-02-05T02:50:05.455" v="1181" actId="1076"/>
          <ac:spMkLst>
            <pc:docMk/>
            <pc:sldMk cId="3543347418" sldId="281"/>
            <ac:spMk id="47" creationId="{02910F93-7166-4E88-B53F-92A84BC35ECD}"/>
          </ac:spMkLst>
        </pc:spChg>
        <pc:spChg chg="mod">
          <ac:chgData name="Al-Wahaibi, Saif" userId="9b4d22f5-4012-4ac3-8f0d-edc79b0fbd28" providerId="ADAL" clId="{5C89B206-32F6-4023-8442-D117C737EBB9}" dt="2022-02-05T02:38:27.505" v="962" actId="20577"/>
          <ac:spMkLst>
            <pc:docMk/>
            <pc:sldMk cId="3543347418" sldId="281"/>
            <ac:spMk id="107" creationId="{B89830A1-B6AC-486E-B546-D6ABF530D9D7}"/>
          </ac:spMkLst>
        </pc:spChg>
        <pc:spChg chg="del">
          <ac:chgData name="Al-Wahaibi, Saif" userId="9b4d22f5-4012-4ac3-8f0d-edc79b0fbd28" providerId="ADAL" clId="{5C89B206-32F6-4023-8442-D117C737EBB9}" dt="2022-02-05T02:30:25.065" v="902" actId="478"/>
          <ac:spMkLst>
            <pc:docMk/>
            <pc:sldMk cId="3543347418" sldId="281"/>
            <ac:spMk id="108" creationId="{D2CE5EC8-C425-4AB6-8B8A-415391FC66F8}"/>
          </ac:spMkLst>
        </pc:spChg>
        <pc:spChg chg="mod">
          <ac:chgData name="Al-Wahaibi, Saif" userId="9b4d22f5-4012-4ac3-8f0d-edc79b0fbd28" providerId="ADAL" clId="{5C89B206-32F6-4023-8442-D117C737EBB9}" dt="2022-02-05T02:39:44.330" v="980" actId="20577"/>
          <ac:spMkLst>
            <pc:docMk/>
            <pc:sldMk cId="3543347418" sldId="281"/>
            <ac:spMk id="109" creationId="{6D42BC82-7890-4D3E-9FB6-C2D9A1C627D5}"/>
          </ac:spMkLst>
        </pc:spChg>
        <pc:cxnChg chg="del mod">
          <ac:chgData name="Al-Wahaibi, Saif" userId="9b4d22f5-4012-4ac3-8f0d-edc79b0fbd28" providerId="ADAL" clId="{5C89B206-32F6-4023-8442-D117C737EBB9}" dt="2022-02-05T02:28:50.729" v="879" actId="478"/>
          <ac:cxnSpMkLst>
            <pc:docMk/>
            <pc:sldMk cId="3543347418" sldId="281"/>
            <ac:cxnSpMk id="27" creationId="{FB07EA77-FC48-4D53-9900-51AC047FE788}"/>
          </ac:cxnSpMkLst>
        </pc:cxnChg>
        <pc:cxnChg chg="del mod">
          <ac:chgData name="Al-Wahaibi, Saif" userId="9b4d22f5-4012-4ac3-8f0d-edc79b0fbd28" providerId="ADAL" clId="{5C89B206-32F6-4023-8442-D117C737EBB9}" dt="2022-02-05T02:29:02.355" v="882" actId="478"/>
          <ac:cxnSpMkLst>
            <pc:docMk/>
            <pc:sldMk cId="3543347418" sldId="281"/>
            <ac:cxnSpMk id="29" creationId="{148E3BC0-8CDC-4DAC-944C-3CCCAFF43CD7}"/>
          </ac:cxnSpMkLst>
        </pc:cxnChg>
        <pc:cxnChg chg="mod">
          <ac:chgData name="Al-Wahaibi, Saif" userId="9b4d22f5-4012-4ac3-8f0d-edc79b0fbd28" providerId="ADAL" clId="{5C89B206-32F6-4023-8442-D117C737EBB9}" dt="2022-02-05T02:30:58.921" v="904" actId="208"/>
          <ac:cxnSpMkLst>
            <pc:docMk/>
            <pc:sldMk cId="3543347418" sldId="281"/>
            <ac:cxnSpMk id="33" creationId="{C9FEC442-3C6F-4829-BF2E-D195960E0348}"/>
          </ac:cxnSpMkLst>
        </pc:cxnChg>
        <pc:cxnChg chg="del mod">
          <ac:chgData name="Al-Wahaibi, Saif" userId="9b4d22f5-4012-4ac3-8f0d-edc79b0fbd28" providerId="ADAL" clId="{5C89B206-32F6-4023-8442-D117C737EBB9}" dt="2022-02-05T02:29:37.604" v="893" actId="478"/>
          <ac:cxnSpMkLst>
            <pc:docMk/>
            <pc:sldMk cId="3543347418" sldId="281"/>
            <ac:cxnSpMk id="35" creationId="{0E41F1BC-EA7E-4B8B-BC2D-244AB5D72CF9}"/>
          </ac:cxnSpMkLst>
        </pc:cxnChg>
        <pc:cxnChg chg="del mod">
          <ac:chgData name="Al-Wahaibi, Saif" userId="9b4d22f5-4012-4ac3-8f0d-edc79b0fbd28" providerId="ADAL" clId="{5C89B206-32F6-4023-8442-D117C737EBB9}" dt="2022-02-05T02:29:55.287" v="899" actId="478"/>
          <ac:cxnSpMkLst>
            <pc:docMk/>
            <pc:sldMk cId="3543347418" sldId="281"/>
            <ac:cxnSpMk id="38" creationId="{DB2133AD-3F23-4844-A756-44B2B2486300}"/>
          </ac:cxnSpMkLst>
        </pc:cxnChg>
        <pc:cxnChg chg="del mod">
          <ac:chgData name="Al-Wahaibi, Saif" userId="9b4d22f5-4012-4ac3-8f0d-edc79b0fbd28" providerId="ADAL" clId="{5C89B206-32F6-4023-8442-D117C737EBB9}" dt="2022-02-05T02:28:50.729" v="879" actId="478"/>
          <ac:cxnSpMkLst>
            <pc:docMk/>
            <pc:sldMk cId="3543347418" sldId="281"/>
            <ac:cxnSpMk id="43" creationId="{4E9BBE2A-042E-4F05-98A3-7716CBBBEEA3}"/>
          </ac:cxnSpMkLst>
        </pc:cxnChg>
        <pc:cxnChg chg="del mod">
          <ac:chgData name="Al-Wahaibi, Saif" userId="9b4d22f5-4012-4ac3-8f0d-edc79b0fbd28" providerId="ADAL" clId="{5C89B206-32F6-4023-8442-D117C737EBB9}" dt="2022-02-05T02:29:02.355" v="882" actId="478"/>
          <ac:cxnSpMkLst>
            <pc:docMk/>
            <pc:sldMk cId="3543347418" sldId="281"/>
            <ac:cxnSpMk id="51" creationId="{5F3D09CB-20AF-4164-9886-D158B574A78E}"/>
          </ac:cxnSpMkLst>
        </pc:cxnChg>
        <pc:cxnChg chg="mod">
          <ac:chgData name="Al-Wahaibi, Saif" userId="9b4d22f5-4012-4ac3-8f0d-edc79b0fbd28" providerId="ADAL" clId="{5C89B206-32F6-4023-8442-D117C737EBB9}" dt="2022-02-05T02:30:58.921" v="904" actId="208"/>
          <ac:cxnSpMkLst>
            <pc:docMk/>
            <pc:sldMk cId="3543347418" sldId="281"/>
            <ac:cxnSpMk id="52" creationId="{3AB975B5-3800-4221-90BB-B7D748C40BF0}"/>
          </ac:cxnSpMkLst>
        </pc:cxnChg>
        <pc:cxnChg chg="del mod">
          <ac:chgData name="Al-Wahaibi, Saif" userId="9b4d22f5-4012-4ac3-8f0d-edc79b0fbd28" providerId="ADAL" clId="{5C89B206-32F6-4023-8442-D117C737EBB9}" dt="2022-02-05T02:29:35.300" v="892" actId="478"/>
          <ac:cxnSpMkLst>
            <pc:docMk/>
            <pc:sldMk cId="3543347418" sldId="281"/>
            <ac:cxnSpMk id="55" creationId="{FD6CF958-8826-4532-B47D-96CF3D946202}"/>
          </ac:cxnSpMkLst>
        </pc:cxnChg>
        <pc:cxnChg chg="del mod">
          <ac:chgData name="Al-Wahaibi, Saif" userId="9b4d22f5-4012-4ac3-8f0d-edc79b0fbd28" providerId="ADAL" clId="{5C89B206-32F6-4023-8442-D117C737EBB9}" dt="2022-02-05T02:29:51.764" v="898" actId="478"/>
          <ac:cxnSpMkLst>
            <pc:docMk/>
            <pc:sldMk cId="3543347418" sldId="281"/>
            <ac:cxnSpMk id="58" creationId="{4BA4D913-A206-4DA9-8675-5D2C9309269B}"/>
          </ac:cxnSpMkLst>
        </pc:cxnChg>
        <pc:cxnChg chg="del mod">
          <ac:chgData name="Al-Wahaibi, Saif" userId="9b4d22f5-4012-4ac3-8f0d-edc79b0fbd28" providerId="ADAL" clId="{5C89B206-32F6-4023-8442-D117C737EBB9}" dt="2022-02-05T02:28:57.241" v="881" actId="478"/>
          <ac:cxnSpMkLst>
            <pc:docMk/>
            <pc:sldMk cId="3543347418" sldId="281"/>
            <ac:cxnSpMk id="61" creationId="{B33642F8-0830-4DEC-B429-7FBFB961BFAA}"/>
          </ac:cxnSpMkLst>
        </pc:cxnChg>
        <pc:cxnChg chg="del mod">
          <ac:chgData name="Al-Wahaibi, Saif" userId="9b4d22f5-4012-4ac3-8f0d-edc79b0fbd28" providerId="ADAL" clId="{5C89B206-32F6-4023-8442-D117C737EBB9}" dt="2022-02-05T02:29:11.156" v="885" actId="478"/>
          <ac:cxnSpMkLst>
            <pc:docMk/>
            <pc:sldMk cId="3543347418" sldId="281"/>
            <ac:cxnSpMk id="64" creationId="{FCD77862-0654-4125-9ECB-16AAEB662FD4}"/>
          </ac:cxnSpMkLst>
        </pc:cxnChg>
        <pc:cxnChg chg="del mod">
          <ac:chgData name="Al-Wahaibi, Saif" userId="9b4d22f5-4012-4ac3-8f0d-edc79b0fbd28" providerId="ADAL" clId="{5C89B206-32F6-4023-8442-D117C737EBB9}" dt="2022-02-05T02:29:33" v="891" actId="478"/>
          <ac:cxnSpMkLst>
            <pc:docMk/>
            <pc:sldMk cId="3543347418" sldId="281"/>
            <ac:cxnSpMk id="67" creationId="{371A1583-EC2D-49E2-869C-E9F2930EC005}"/>
          </ac:cxnSpMkLst>
        </pc:cxnChg>
        <pc:cxnChg chg="del mod">
          <ac:chgData name="Al-Wahaibi, Saif" userId="9b4d22f5-4012-4ac3-8f0d-edc79b0fbd28" providerId="ADAL" clId="{5C89B206-32F6-4023-8442-D117C737EBB9}" dt="2022-02-05T02:29:49.396" v="897" actId="478"/>
          <ac:cxnSpMkLst>
            <pc:docMk/>
            <pc:sldMk cId="3543347418" sldId="281"/>
            <ac:cxnSpMk id="70" creationId="{2D5C833A-AB48-42DE-B20F-6F10B58BB15E}"/>
          </ac:cxnSpMkLst>
        </pc:cxnChg>
        <pc:cxnChg chg="del mod">
          <ac:chgData name="Al-Wahaibi, Saif" userId="9b4d22f5-4012-4ac3-8f0d-edc79b0fbd28" providerId="ADAL" clId="{5C89B206-32F6-4023-8442-D117C737EBB9}" dt="2022-02-05T02:28:54.756" v="880" actId="478"/>
          <ac:cxnSpMkLst>
            <pc:docMk/>
            <pc:sldMk cId="3543347418" sldId="281"/>
            <ac:cxnSpMk id="73" creationId="{FE0C12FA-DF50-4C34-AB68-3B7BB44DA588}"/>
          </ac:cxnSpMkLst>
        </pc:cxnChg>
        <pc:cxnChg chg="del mod">
          <ac:chgData name="Al-Wahaibi, Saif" userId="9b4d22f5-4012-4ac3-8f0d-edc79b0fbd28" providerId="ADAL" clId="{5C89B206-32F6-4023-8442-D117C737EBB9}" dt="2022-02-05T02:29:08.772" v="884" actId="478"/>
          <ac:cxnSpMkLst>
            <pc:docMk/>
            <pc:sldMk cId="3543347418" sldId="281"/>
            <ac:cxnSpMk id="76" creationId="{29FF2E59-0D8F-4088-8631-8FD7438242CE}"/>
          </ac:cxnSpMkLst>
        </pc:cxnChg>
        <pc:cxnChg chg="del">
          <ac:chgData name="Al-Wahaibi, Saif" userId="9b4d22f5-4012-4ac3-8f0d-edc79b0fbd28" providerId="ADAL" clId="{5C89B206-32F6-4023-8442-D117C737EBB9}" dt="2022-02-05T02:29:30.344" v="890" actId="478"/>
          <ac:cxnSpMkLst>
            <pc:docMk/>
            <pc:sldMk cId="3543347418" sldId="281"/>
            <ac:cxnSpMk id="79" creationId="{75132D82-60DE-46BC-A110-9F096171ABA7}"/>
          </ac:cxnSpMkLst>
        </pc:cxnChg>
        <pc:cxnChg chg="del mod">
          <ac:chgData name="Al-Wahaibi, Saif" userId="9b4d22f5-4012-4ac3-8f0d-edc79b0fbd28" providerId="ADAL" clId="{5C89B206-32F6-4023-8442-D117C737EBB9}" dt="2022-02-05T02:29:46.707" v="896" actId="478"/>
          <ac:cxnSpMkLst>
            <pc:docMk/>
            <pc:sldMk cId="3543347418" sldId="281"/>
            <ac:cxnSpMk id="82" creationId="{E4473DD1-0EBE-47A0-B477-BB648FAF04C6}"/>
          </ac:cxnSpMkLst>
        </pc:cxnChg>
        <pc:cxnChg chg="del mod">
          <ac:chgData name="Al-Wahaibi, Saif" userId="9b4d22f5-4012-4ac3-8f0d-edc79b0fbd28" providerId="ADAL" clId="{5C89B206-32F6-4023-8442-D117C737EBB9}" dt="2022-02-05T02:28:50.729" v="879" actId="478"/>
          <ac:cxnSpMkLst>
            <pc:docMk/>
            <pc:sldMk cId="3543347418" sldId="281"/>
            <ac:cxnSpMk id="85" creationId="{D61BC0EC-0182-4715-8FDD-49AFF070848A}"/>
          </ac:cxnSpMkLst>
        </pc:cxnChg>
        <pc:cxnChg chg="del mod">
          <ac:chgData name="Al-Wahaibi, Saif" userId="9b4d22f5-4012-4ac3-8f0d-edc79b0fbd28" providerId="ADAL" clId="{5C89B206-32F6-4023-8442-D117C737EBB9}" dt="2022-02-05T02:29:05.796" v="883" actId="478"/>
          <ac:cxnSpMkLst>
            <pc:docMk/>
            <pc:sldMk cId="3543347418" sldId="281"/>
            <ac:cxnSpMk id="88" creationId="{FBFBB565-E204-44A4-A2EC-C0AE4D6B6318}"/>
          </ac:cxnSpMkLst>
        </pc:cxnChg>
        <pc:cxnChg chg="mod">
          <ac:chgData name="Al-Wahaibi, Saif" userId="9b4d22f5-4012-4ac3-8f0d-edc79b0fbd28" providerId="ADAL" clId="{5C89B206-32F6-4023-8442-D117C737EBB9}" dt="2022-02-05T02:30:58.921" v="904" actId="208"/>
          <ac:cxnSpMkLst>
            <pc:docMk/>
            <pc:sldMk cId="3543347418" sldId="281"/>
            <ac:cxnSpMk id="91" creationId="{B85EBC14-F335-4B3F-AFDF-592869EA27CF}"/>
          </ac:cxnSpMkLst>
        </pc:cxnChg>
        <pc:cxnChg chg="del mod">
          <ac:chgData name="Al-Wahaibi, Saif" userId="9b4d22f5-4012-4ac3-8f0d-edc79b0fbd28" providerId="ADAL" clId="{5C89B206-32F6-4023-8442-D117C737EBB9}" dt="2022-02-05T02:29:27.524" v="889" actId="478"/>
          <ac:cxnSpMkLst>
            <pc:docMk/>
            <pc:sldMk cId="3543347418" sldId="281"/>
            <ac:cxnSpMk id="94" creationId="{6D6AF9C9-0282-41CE-8AEE-BFAE3D624170}"/>
          </ac:cxnSpMkLst>
        </pc:cxnChg>
        <pc:cxnChg chg="del mod">
          <ac:chgData name="Al-Wahaibi, Saif" userId="9b4d22f5-4012-4ac3-8f0d-edc79b0fbd28" providerId="ADAL" clId="{5C89B206-32F6-4023-8442-D117C737EBB9}" dt="2022-02-05T02:29:43.747" v="895" actId="478"/>
          <ac:cxnSpMkLst>
            <pc:docMk/>
            <pc:sldMk cId="3543347418" sldId="281"/>
            <ac:cxnSpMk id="98" creationId="{E5030A2A-AEA3-454E-AEAD-F40CBCCE72F4}"/>
          </ac:cxnSpMkLst>
        </pc:cxnChg>
        <pc:cxnChg chg="mod">
          <ac:chgData name="Al-Wahaibi, Saif" userId="9b4d22f5-4012-4ac3-8f0d-edc79b0fbd28" providerId="ADAL" clId="{5C89B206-32F6-4023-8442-D117C737EBB9}" dt="2022-02-05T02:30:58.921" v="904" actId="208"/>
          <ac:cxnSpMkLst>
            <pc:docMk/>
            <pc:sldMk cId="3543347418" sldId="281"/>
            <ac:cxnSpMk id="101" creationId="{6EF92825-8F06-461F-A08B-696F77EE2739}"/>
          </ac:cxnSpMkLst>
        </pc:cxnChg>
        <pc:cxnChg chg="mod">
          <ac:chgData name="Al-Wahaibi, Saif" userId="9b4d22f5-4012-4ac3-8f0d-edc79b0fbd28" providerId="ADAL" clId="{5C89B206-32F6-4023-8442-D117C737EBB9}" dt="2022-02-05T02:30:58.921" v="904" actId="208"/>
          <ac:cxnSpMkLst>
            <pc:docMk/>
            <pc:sldMk cId="3543347418" sldId="281"/>
            <ac:cxnSpMk id="104" creationId="{FFAE72A9-090F-4E92-9A94-A0DE4A7DDA98}"/>
          </ac:cxnSpMkLst>
        </pc:cxnChg>
      </pc:sldChg>
      <pc:sldChg chg="new del">
        <pc:chgData name="Al-Wahaibi, Saif" userId="9b4d22f5-4012-4ac3-8f0d-edc79b0fbd28" providerId="ADAL" clId="{5C89B206-32F6-4023-8442-D117C737EBB9}" dt="2022-02-05T03:13:12.293" v="1195" actId="47"/>
        <pc:sldMkLst>
          <pc:docMk/>
          <pc:sldMk cId="2630426877" sldId="282"/>
        </pc:sldMkLst>
      </pc:sldChg>
      <pc:sldChg chg="addSp delSp modSp add mod">
        <pc:chgData name="Al-Wahaibi, Saif" userId="9b4d22f5-4012-4ac3-8f0d-edc79b0fbd28" providerId="ADAL" clId="{5C89B206-32F6-4023-8442-D117C737EBB9}" dt="2022-02-10T17:18:33.674" v="1723" actId="478"/>
        <pc:sldMkLst>
          <pc:docMk/>
          <pc:sldMk cId="3198261178" sldId="282"/>
        </pc:sldMkLst>
        <pc:spChg chg="mod">
          <ac:chgData name="Al-Wahaibi, Saif" userId="9b4d22f5-4012-4ac3-8f0d-edc79b0fbd28" providerId="ADAL" clId="{5C89B206-32F6-4023-8442-D117C737EBB9}" dt="2022-02-05T04:36:28.241" v="1559" actId="20577"/>
          <ac:spMkLst>
            <pc:docMk/>
            <pc:sldMk cId="3198261178" sldId="282"/>
            <ac:spMk id="4" creationId="{51B39204-4E4B-49CB-AE95-D95BE582D8A5}"/>
          </ac:spMkLst>
        </pc:spChg>
        <pc:spChg chg="mod">
          <ac:chgData name="Al-Wahaibi, Saif" userId="9b4d22f5-4012-4ac3-8f0d-edc79b0fbd28" providerId="ADAL" clId="{5C89B206-32F6-4023-8442-D117C737EBB9}" dt="2022-02-05T03:23:13.665" v="1317" actId="20577"/>
          <ac:spMkLst>
            <pc:docMk/>
            <pc:sldMk cId="3198261178" sldId="282"/>
            <ac:spMk id="6" creationId="{E86FAA14-8790-4063-9F9F-6953872842BF}"/>
          </ac:spMkLst>
        </pc:spChg>
        <pc:spChg chg="mod">
          <ac:chgData name="Al-Wahaibi, Saif" userId="9b4d22f5-4012-4ac3-8f0d-edc79b0fbd28" providerId="ADAL" clId="{5C89B206-32F6-4023-8442-D117C737EBB9}" dt="2022-02-05T03:23:10.349" v="1316" actId="20577"/>
          <ac:spMkLst>
            <pc:docMk/>
            <pc:sldMk cId="3198261178" sldId="282"/>
            <ac:spMk id="7" creationId="{01598057-CB8F-44AD-870D-19B8C564A06D}"/>
          </ac:spMkLst>
        </pc:spChg>
        <pc:spChg chg="mod">
          <ac:chgData name="Al-Wahaibi, Saif" userId="9b4d22f5-4012-4ac3-8f0d-edc79b0fbd28" providerId="ADAL" clId="{5C89B206-32F6-4023-8442-D117C737EBB9}" dt="2022-02-05T03:23:05.872" v="1315" actId="20577"/>
          <ac:spMkLst>
            <pc:docMk/>
            <pc:sldMk cId="3198261178" sldId="282"/>
            <ac:spMk id="8" creationId="{A69968E8-814A-47C4-BD98-20A62377BD2F}"/>
          </ac:spMkLst>
        </pc:spChg>
        <pc:spChg chg="mod">
          <ac:chgData name="Al-Wahaibi, Saif" userId="9b4d22f5-4012-4ac3-8f0d-edc79b0fbd28" providerId="ADAL" clId="{5C89B206-32F6-4023-8442-D117C737EBB9}" dt="2022-02-05T03:23:27.144" v="1319" actId="20577"/>
          <ac:spMkLst>
            <pc:docMk/>
            <pc:sldMk cId="3198261178" sldId="282"/>
            <ac:spMk id="13" creationId="{6345D1B1-DB77-4846-BFBD-C14E2A99A8CA}"/>
          </ac:spMkLst>
        </pc:spChg>
        <pc:spChg chg="mod">
          <ac:chgData name="Al-Wahaibi, Saif" userId="9b4d22f5-4012-4ac3-8f0d-edc79b0fbd28" providerId="ADAL" clId="{5C89B206-32F6-4023-8442-D117C737EBB9}" dt="2022-02-05T03:17:36.743" v="1243" actId="20577"/>
          <ac:spMkLst>
            <pc:docMk/>
            <pc:sldMk cId="3198261178" sldId="282"/>
            <ac:spMk id="21" creationId="{AF06239F-118B-4D8A-94A7-86A2480F126C}"/>
          </ac:spMkLst>
        </pc:spChg>
        <pc:spChg chg="mod">
          <ac:chgData name="Al-Wahaibi, Saif" userId="9b4d22f5-4012-4ac3-8f0d-edc79b0fbd28" providerId="ADAL" clId="{5C89B206-32F6-4023-8442-D117C737EBB9}" dt="2022-02-05T03:17:29.525" v="1241" actId="20577"/>
          <ac:spMkLst>
            <pc:docMk/>
            <pc:sldMk cId="3198261178" sldId="282"/>
            <ac:spMk id="22" creationId="{599D819F-F0F4-4640-96BA-05EF23631A0A}"/>
          </ac:spMkLst>
        </pc:spChg>
        <pc:spChg chg="mod">
          <ac:chgData name="Al-Wahaibi, Saif" userId="9b4d22f5-4012-4ac3-8f0d-edc79b0fbd28" providerId="ADAL" clId="{5C89B206-32F6-4023-8442-D117C737EBB9}" dt="2022-02-05T03:17:19.015" v="1239" actId="20577"/>
          <ac:spMkLst>
            <pc:docMk/>
            <pc:sldMk cId="3198261178" sldId="282"/>
            <ac:spMk id="23" creationId="{59F0607C-E14E-4C35-9AE4-3D1771CE3B5E}"/>
          </ac:spMkLst>
        </pc:spChg>
        <pc:spChg chg="mod">
          <ac:chgData name="Al-Wahaibi, Saif" userId="9b4d22f5-4012-4ac3-8f0d-edc79b0fbd28" providerId="ADAL" clId="{5C89B206-32F6-4023-8442-D117C737EBB9}" dt="2022-02-05T03:26:08.704" v="1345" actId="20577"/>
          <ac:spMkLst>
            <pc:docMk/>
            <pc:sldMk cId="3198261178" sldId="282"/>
            <ac:spMk id="25" creationId="{7CF1FBAE-0BF6-4740-94C9-67B03C61BF1C}"/>
          </ac:spMkLst>
        </pc:spChg>
        <pc:spChg chg="mod">
          <ac:chgData name="Al-Wahaibi, Saif" userId="9b4d22f5-4012-4ac3-8f0d-edc79b0fbd28" providerId="ADAL" clId="{5C89B206-32F6-4023-8442-D117C737EBB9}" dt="2022-02-05T04:33:36.075" v="1551" actId="20577"/>
          <ac:spMkLst>
            <pc:docMk/>
            <pc:sldMk cId="3198261178" sldId="282"/>
            <ac:spMk id="45" creationId="{C01E1E5D-8EC9-48AB-A208-C4D30632200F}"/>
          </ac:spMkLst>
        </pc:spChg>
        <pc:spChg chg="mod">
          <ac:chgData name="Al-Wahaibi, Saif" userId="9b4d22f5-4012-4ac3-8f0d-edc79b0fbd28" providerId="ADAL" clId="{5C89B206-32F6-4023-8442-D117C737EBB9}" dt="2022-02-05T03:25:15.510" v="1336" actId="20577"/>
          <ac:spMkLst>
            <pc:docMk/>
            <pc:sldMk cId="3198261178" sldId="282"/>
            <ac:spMk id="47" creationId="{02910F93-7166-4E88-B53F-92A84BC35ECD}"/>
          </ac:spMkLst>
        </pc:spChg>
        <pc:spChg chg="add del mod">
          <ac:chgData name="Al-Wahaibi, Saif" userId="9b4d22f5-4012-4ac3-8f0d-edc79b0fbd28" providerId="ADAL" clId="{5C89B206-32F6-4023-8442-D117C737EBB9}" dt="2022-02-10T17:18:33.674" v="1723" actId="478"/>
          <ac:spMkLst>
            <pc:docMk/>
            <pc:sldMk cId="3198261178" sldId="282"/>
            <ac:spMk id="48" creationId="{7FA065C9-0464-49BD-AD14-A2C95918BE97}"/>
          </ac:spMkLst>
        </pc:spChg>
        <pc:spChg chg="mod">
          <ac:chgData name="Al-Wahaibi, Saif" userId="9b4d22f5-4012-4ac3-8f0d-edc79b0fbd28" providerId="ADAL" clId="{5C89B206-32F6-4023-8442-D117C737EBB9}" dt="2022-02-05T03:27:43.236" v="1357" actId="20577"/>
          <ac:spMkLst>
            <pc:docMk/>
            <pc:sldMk cId="3198261178" sldId="282"/>
            <ac:spMk id="107" creationId="{B89830A1-B6AC-486E-B546-D6ABF530D9D7}"/>
          </ac:spMkLst>
        </pc:spChg>
        <pc:spChg chg="mod">
          <ac:chgData name="Al-Wahaibi, Saif" userId="9b4d22f5-4012-4ac3-8f0d-edc79b0fbd28" providerId="ADAL" clId="{5C89B206-32F6-4023-8442-D117C737EBB9}" dt="2022-02-05T03:26:44.134" v="1349" actId="20577"/>
          <ac:spMkLst>
            <pc:docMk/>
            <pc:sldMk cId="3198261178" sldId="282"/>
            <ac:spMk id="108" creationId="{D2CE5EC8-C425-4AB6-8B8A-415391FC66F8}"/>
          </ac:spMkLst>
        </pc:spChg>
        <pc:spChg chg="mod">
          <ac:chgData name="Al-Wahaibi, Saif" userId="9b4d22f5-4012-4ac3-8f0d-edc79b0fbd28" providerId="ADAL" clId="{5C89B206-32F6-4023-8442-D117C737EBB9}" dt="2022-02-05T03:26:00.273" v="1344" actId="20577"/>
          <ac:spMkLst>
            <pc:docMk/>
            <pc:sldMk cId="3198261178" sldId="282"/>
            <ac:spMk id="109" creationId="{6D42BC82-7890-4D3E-9FB6-C2D9A1C627D5}"/>
          </ac:spMkLst>
        </pc:spChg>
        <pc:cxnChg chg="mod">
          <ac:chgData name="Al-Wahaibi, Saif" userId="9b4d22f5-4012-4ac3-8f0d-edc79b0fbd28" providerId="ADAL" clId="{5C89B206-32F6-4023-8442-D117C737EBB9}" dt="2022-02-05T03:19:02.284" v="1246" actId="208"/>
          <ac:cxnSpMkLst>
            <pc:docMk/>
            <pc:sldMk cId="3198261178" sldId="282"/>
            <ac:cxnSpMk id="27" creationId="{FB07EA77-FC48-4D53-9900-51AC047FE788}"/>
          </ac:cxnSpMkLst>
        </pc:cxnChg>
        <pc:cxnChg chg="mod">
          <ac:chgData name="Al-Wahaibi, Saif" userId="9b4d22f5-4012-4ac3-8f0d-edc79b0fbd28" providerId="ADAL" clId="{5C89B206-32F6-4023-8442-D117C737EBB9}" dt="2022-02-05T03:19:06.494" v="1247" actId="208"/>
          <ac:cxnSpMkLst>
            <pc:docMk/>
            <pc:sldMk cId="3198261178" sldId="282"/>
            <ac:cxnSpMk id="29" creationId="{148E3BC0-8CDC-4DAC-944C-3CCCAFF43CD7}"/>
          </ac:cxnSpMkLst>
        </pc:cxnChg>
        <pc:cxnChg chg="mod">
          <ac:chgData name="Al-Wahaibi, Saif" userId="9b4d22f5-4012-4ac3-8f0d-edc79b0fbd28" providerId="ADAL" clId="{5C89B206-32F6-4023-8442-D117C737EBB9}" dt="2022-02-05T03:19:26.597" v="1250" actId="208"/>
          <ac:cxnSpMkLst>
            <pc:docMk/>
            <pc:sldMk cId="3198261178" sldId="282"/>
            <ac:cxnSpMk id="33" creationId="{C9FEC442-3C6F-4829-BF2E-D195960E0348}"/>
          </ac:cxnSpMkLst>
        </pc:cxnChg>
        <pc:cxnChg chg="mod">
          <ac:chgData name="Al-Wahaibi, Saif" userId="9b4d22f5-4012-4ac3-8f0d-edc79b0fbd28" providerId="ADAL" clId="{5C89B206-32F6-4023-8442-D117C737EBB9}" dt="2022-02-05T03:19:18.498" v="1249" actId="208"/>
          <ac:cxnSpMkLst>
            <pc:docMk/>
            <pc:sldMk cId="3198261178" sldId="282"/>
            <ac:cxnSpMk id="35" creationId="{0E41F1BC-EA7E-4B8B-BC2D-244AB5D72CF9}"/>
          </ac:cxnSpMkLst>
        </pc:cxnChg>
        <pc:cxnChg chg="mod">
          <ac:chgData name="Al-Wahaibi, Saif" userId="9b4d22f5-4012-4ac3-8f0d-edc79b0fbd28" providerId="ADAL" clId="{5C89B206-32F6-4023-8442-D117C737EBB9}" dt="2022-02-05T03:19:14.142" v="1248" actId="208"/>
          <ac:cxnSpMkLst>
            <pc:docMk/>
            <pc:sldMk cId="3198261178" sldId="282"/>
            <ac:cxnSpMk id="38" creationId="{DB2133AD-3F23-4844-A756-44B2B2486300}"/>
          </ac:cxnSpMkLst>
        </pc:cxnChg>
        <pc:cxnChg chg="mod">
          <ac:chgData name="Al-Wahaibi, Saif" userId="9b4d22f5-4012-4ac3-8f0d-edc79b0fbd28" providerId="ADAL" clId="{5C89B206-32F6-4023-8442-D117C737EBB9}" dt="2022-02-05T03:19:34.922" v="1251" actId="208"/>
          <ac:cxnSpMkLst>
            <pc:docMk/>
            <pc:sldMk cId="3198261178" sldId="282"/>
            <ac:cxnSpMk id="43" creationId="{4E9BBE2A-042E-4F05-98A3-7716CBBBEEA3}"/>
          </ac:cxnSpMkLst>
        </pc:cxnChg>
        <pc:cxnChg chg="mod">
          <ac:chgData name="Al-Wahaibi, Saif" userId="9b4d22f5-4012-4ac3-8f0d-edc79b0fbd28" providerId="ADAL" clId="{5C89B206-32F6-4023-8442-D117C737EBB9}" dt="2022-02-05T03:19:40.576" v="1252" actId="208"/>
          <ac:cxnSpMkLst>
            <pc:docMk/>
            <pc:sldMk cId="3198261178" sldId="282"/>
            <ac:cxnSpMk id="51" creationId="{5F3D09CB-20AF-4164-9886-D158B574A78E}"/>
          </ac:cxnSpMkLst>
        </pc:cxnChg>
        <pc:cxnChg chg="mod">
          <ac:chgData name="Al-Wahaibi, Saif" userId="9b4d22f5-4012-4ac3-8f0d-edc79b0fbd28" providerId="ADAL" clId="{5C89B206-32F6-4023-8442-D117C737EBB9}" dt="2022-02-05T03:19:53.761" v="1254" actId="208"/>
          <ac:cxnSpMkLst>
            <pc:docMk/>
            <pc:sldMk cId="3198261178" sldId="282"/>
            <ac:cxnSpMk id="52" creationId="{3AB975B5-3800-4221-90BB-B7D748C40BF0}"/>
          </ac:cxnSpMkLst>
        </pc:cxnChg>
        <pc:cxnChg chg="mod">
          <ac:chgData name="Al-Wahaibi, Saif" userId="9b4d22f5-4012-4ac3-8f0d-edc79b0fbd28" providerId="ADAL" clId="{5C89B206-32F6-4023-8442-D117C737EBB9}" dt="2022-02-05T03:20:09.774" v="1255" actId="208"/>
          <ac:cxnSpMkLst>
            <pc:docMk/>
            <pc:sldMk cId="3198261178" sldId="282"/>
            <ac:cxnSpMk id="55" creationId="{FD6CF958-8826-4532-B47D-96CF3D946202}"/>
          </ac:cxnSpMkLst>
        </pc:cxnChg>
        <pc:cxnChg chg="mod">
          <ac:chgData name="Al-Wahaibi, Saif" userId="9b4d22f5-4012-4ac3-8f0d-edc79b0fbd28" providerId="ADAL" clId="{5C89B206-32F6-4023-8442-D117C737EBB9}" dt="2022-02-05T03:19:44.326" v="1253" actId="208"/>
          <ac:cxnSpMkLst>
            <pc:docMk/>
            <pc:sldMk cId="3198261178" sldId="282"/>
            <ac:cxnSpMk id="58" creationId="{4BA4D913-A206-4DA9-8675-5D2C9309269B}"/>
          </ac:cxnSpMkLst>
        </pc:cxnChg>
        <pc:cxnChg chg="mod">
          <ac:chgData name="Al-Wahaibi, Saif" userId="9b4d22f5-4012-4ac3-8f0d-edc79b0fbd28" providerId="ADAL" clId="{5C89B206-32F6-4023-8442-D117C737EBB9}" dt="2022-02-05T03:20:18.592" v="1256" actId="208"/>
          <ac:cxnSpMkLst>
            <pc:docMk/>
            <pc:sldMk cId="3198261178" sldId="282"/>
            <ac:cxnSpMk id="61" creationId="{B33642F8-0830-4DEC-B429-7FBFB961BFAA}"/>
          </ac:cxnSpMkLst>
        </pc:cxnChg>
        <pc:cxnChg chg="mod">
          <ac:chgData name="Al-Wahaibi, Saif" userId="9b4d22f5-4012-4ac3-8f0d-edc79b0fbd28" providerId="ADAL" clId="{5C89B206-32F6-4023-8442-D117C737EBB9}" dt="2022-02-05T03:20:23.436" v="1257" actId="208"/>
          <ac:cxnSpMkLst>
            <pc:docMk/>
            <pc:sldMk cId="3198261178" sldId="282"/>
            <ac:cxnSpMk id="64" creationId="{FCD77862-0654-4125-9ECB-16AAEB662FD4}"/>
          </ac:cxnSpMkLst>
        </pc:cxnChg>
        <pc:cxnChg chg="mod">
          <ac:chgData name="Al-Wahaibi, Saif" userId="9b4d22f5-4012-4ac3-8f0d-edc79b0fbd28" providerId="ADAL" clId="{5C89B206-32F6-4023-8442-D117C737EBB9}" dt="2022-02-05T03:20:34.203" v="1259" actId="208"/>
          <ac:cxnSpMkLst>
            <pc:docMk/>
            <pc:sldMk cId="3198261178" sldId="282"/>
            <ac:cxnSpMk id="67" creationId="{371A1583-EC2D-49E2-869C-E9F2930EC005}"/>
          </ac:cxnSpMkLst>
        </pc:cxnChg>
        <pc:cxnChg chg="mod">
          <ac:chgData name="Al-Wahaibi, Saif" userId="9b4d22f5-4012-4ac3-8f0d-edc79b0fbd28" providerId="ADAL" clId="{5C89B206-32F6-4023-8442-D117C737EBB9}" dt="2022-02-05T03:20:37.863" v="1260" actId="208"/>
          <ac:cxnSpMkLst>
            <pc:docMk/>
            <pc:sldMk cId="3198261178" sldId="282"/>
            <ac:cxnSpMk id="70" creationId="{2D5C833A-AB48-42DE-B20F-6F10B58BB15E}"/>
          </ac:cxnSpMkLst>
        </pc:cxnChg>
        <pc:cxnChg chg="mod">
          <ac:chgData name="Al-Wahaibi, Saif" userId="9b4d22f5-4012-4ac3-8f0d-edc79b0fbd28" providerId="ADAL" clId="{5C89B206-32F6-4023-8442-D117C737EBB9}" dt="2022-02-05T03:20:54.283" v="1261" actId="208"/>
          <ac:cxnSpMkLst>
            <pc:docMk/>
            <pc:sldMk cId="3198261178" sldId="282"/>
            <ac:cxnSpMk id="73" creationId="{FE0C12FA-DF50-4C34-AB68-3B7BB44DA588}"/>
          </ac:cxnSpMkLst>
        </pc:cxnChg>
        <pc:cxnChg chg="mod">
          <ac:chgData name="Al-Wahaibi, Saif" userId="9b4d22f5-4012-4ac3-8f0d-edc79b0fbd28" providerId="ADAL" clId="{5C89B206-32F6-4023-8442-D117C737EBB9}" dt="2022-02-05T03:20:58.866" v="1262" actId="208"/>
          <ac:cxnSpMkLst>
            <pc:docMk/>
            <pc:sldMk cId="3198261178" sldId="282"/>
            <ac:cxnSpMk id="76" creationId="{29FF2E59-0D8F-4088-8631-8FD7438242CE}"/>
          </ac:cxnSpMkLst>
        </pc:cxnChg>
        <pc:cxnChg chg="mod">
          <ac:chgData name="Al-Wahaibi, Saif" userId="9b4d22f5-4012-4ac3-8f0d-edc79b0fbd28" providerId="ADAL" clId="{5C89B206-32F6-4023-8442-D117C737EBB9}" dt="2022-02-05T03:21:08.487" v="1264" actId="208"/>
          <ac:cxnSpMkLst>
            <pc:docMk/>
            <pc:sldMk cId="3198261178" sldId="282"/>
            <ac:cxnSpMk id="79" creationId="{75132D82-60DE-46BC-A110-9F096171ABA7}"/>
          </ac:cxnSpMkLst>
        </pc:cxnChg>
        <pc:cxnChg chg="mod">
          <ac:chgData name="Al-Wahaibi, Saif" userId="9b4d22f5-4012-4ac3-8f0d-edc79b0fbd28" providerId="ADAL" clId="{5C89B206-32F6-4023-8442-D117C737EBB9}" dt="2022-02-05T03:21:11.928" v="1265" actId="208"/>
          <ac:cxnSpMkLst>
            <pc:docMk/>
            <pc:sldMk cId="3198261178" sldId="282"/>
            <ac:cxnSpMk id="82" creationId="{E4473DD1-0EBE-47A0-B477-BB648FAF04C6}"/>
          </ac:cxnSpMkLst>
        </pc:cxnChg>
        <pc:cxnChg chg="mod">
          <ac:chgData name="Al-Wahaibi, Saif" userId="9b4d22f5-4012-4ac3-8f0d-edc79b0fbd28" providerId="ADAL" clId="{5C89B206-32F6-4023-8442-D117C737EBB9}" dt="2022-02-05T03:21:52.878" v="1270" actId="208"/>
          <ac:cxnSpMkLst>
            <pc:docMk/>
            <pc:sldMk cId="3198261178" sldId="282"/>
            <ac:cxnSpMk id="85" creationId="{D61BC0EC-0182-4715-8FDD-49AFF070848A}"/>
          </ac:cxnSpMkLst>
        </pc:cxnChg>
        <pc:cxnChg chg="mod">
          <ac:chgData name="Al-Wahaibi, Saif" userId="9b4d22f5-4012-4ac3-8f0d-edc79b0fbd28" providerId="ADAL" clId="{5C89B206-32F6-4023-8442-D117C737EBB9}" dt="2022-02-05T03:21:46.897" v="1269" actId="208"/>
          <ac:cxnSpMkLst>
            <pc:docMk/>
            <pc:sldMk cId="3198261178" sldId="282"/>
            <ac:cxnSpMk id="88" creationId="{FBFBB565-E204-44A4-A2EC-C0AE4D6B6318}"/>
          </ac:cxnSpMkLst>
        </pc:cxnChg>
        <pc:cxnChg chg="mod">
          <ac:chgData name="Al-Wahaibi, Saif" userId="9b4d22f5-4012-4ac3-8f0d-edc79b0fbd28" providerId="ADAL" clId="{5C89B206-32F6-4023-8442-D117C737EBB9}" dt="2022-02-05T03:21:42.525" v="1268" actId="208"/>
          <ac:cxnSpMkLst>
            <pc:docMk/>
            <pc:sldMk cId="3198261178" sldId="282"/>
            <ac:cxnSpMk id="91" creationId="{B85EBC14-F335-4B3F-AFDF-592869EA27CF}"/>
          </ac:cxnSpMkLst>
        </pc:cxnChg>
        <pc:cxnChg chg="mod">
          <ac:chgData name="Al-Wahaibi, Saif" userId="9b4d22f5-4012-4ac3-8f0d-edc79b0fbd28" providerId="ADAL" clId="{5C89B206-32F6-4023-8442-D117C737EBB9}" dt="2022-02-05T03:21:39.086" v="1267" actId="208"/>
          <ac:cxnSpMkLst>
            <pc:docMk/>
            <pc:sldMk cId="3198261178" sldId="282"/>
            <ac:cxnSpMk id="94" creationId="{6D6AF9C9-0282-41CE-8AEE-BFAE3D624170}"/>
          </ac:cxnSpMkLst>
        </pc:cxnChg>
        <pc:cxnChg chg="mod">
          <ac:chgData name="Al-Wahaibi, Saif" userId="9b4d22f5-4012-4ac3-8f0d-edc79b0fbd28" providerId="ADAL" clId="{5C89B206-32F6-4023-8442-D117C737EBB9}" dt="2022-02-05T03:21:35.436" v="1266" actId="208"/>
          <ac:cxnSpMkLst>
            <pc:docMk/>
            <pc:sldMk cId="3198261178" sldId="282"/>
            <ac:cxnSpMk id="98" creationId="{E5030A2A-AEA3-454E-AEAD-F40CBCCE72F4}"/>
          </ac:cxnSpMkLst>
        </pc:cxnChg>
        <pc:cxnChg chg="mod">
          <ac:chgData name="Al-Wahaibi, Saif" userId="9b4d22f5-4012-4ac3-8f0d-edc79b0fbd28" providerId="ADAL" clId="{5C89B206-32F6-4023-8442-D117C737EBB9}" dt="2022-02-05T03:21:02.625" v="1263" actId="208"/>
          <ac:cxnSpMkLst>
            <pc:docMk/>
            <pc:sldMk cId="3198261178" sldId="282"/>
            <ac:cxnSpMk id="101" creationId="{6EF92825-8F06-461F-A08B-696F77EE2739}"/>
          </ac:cxnSpMkLst>
        </pc:cxnChg>
        <pc:cxnChg chg="mod">
          <ac:chgData name="Al-Wahaibi, Saif" userId="9b4d22f5-4012-4ac3-8f0d-edc79b0fbd28" providerId="ADAL" clId="{5C89B206-32F6-4023-8442-D117C737EBB9}" dt="2022-02-05T03:20:25.680" v="1258" actId="208"/>
          <ac:cxnSpMkLst>
            <pc:docMk/>
            <pc:sldMk cId="3198261178" sldId="282"/>
            <ac:cxnSpMk id="104" creationId="{FFAE72A9-090F-4E92-9A94-A0DE4A7DDA98}"/>
          </ac:cxnSpMkLst>
        </pc:cxnChg>
      </pc:sldChg>
      <pc:sldChg chg="addSp delSp modSp new mod">
        <pc:chgData name="Al-Wahaibi, Saif" userId="9b4d22f5-4012-4ac3-8f0d-edc79b0fbd28" providerId="ADAL" clId="{5C89B206-32F6-4023-8442-D117C737EBB9}" dt="2022-02-08T04:43:33.173" v="1719" actId="1076"/>
        <pc:sldMkLst>
          <pc:docMk/>
          <pc:sldMk cId="2255297247" sldId="283"/>
        </pc:sldMkLst>
        <pc:spChg chg="del">
          <ac:chgData name="Al-Wahaibi, Saif" userId="9b4d22f5-4012-4ac3-8f0d-edc79b0fbd28" providerId="ADAL" clId="{5C89B206-32F6-4023-8442-D117C737EBB9}" dt="2022-02-05T04:36:13.184" v="1553"/>
          <ac:spMkLst>
            <pc:docMk/>
            <pc:sldMk cId="2255297247" sldId="283"/>
            <ac:spMk id="2" creationId="{E9F70FB4-9112-4DCC-8327-1B1AAD60A11A}"/>
          </ac:spMkLst>
        </pc:spChg>
        <pc:spChg chg="add mod">
          <ac:chgData name="Al-Wahaibi, Saif" userId="9b4d22f5-4012-4ac3-8f0d-edc79b0fbd28" providerId="ADAL" clId="{5C89B206-32F6-4023-8442-D117C737EBB9}" dt="2022-02-08T03:18:37.677" v="1570" actId="1076"/>
          <ac:spMkLst>
            <pc:docMk/>
            <pc:sldMk cId="2255297247" sldId="283"/>
            <ac:spMk id="3" creationId="{623C3708-64D3-4F4A-B7E5-1D4C1CAD6FA5}"/>
          </ac:spMkLst>
        </pc:spChg>
        <pc:spChg chg="del">
          <ac:chgData name="Al-Wahaibi, Saif" userId="9b4d22f5-4012-4ac3-8f0d-edc79b0fbd28" providerId="ADAL" clId="{5C89B206-32F6-4023-8442-D117C737EBB9}" dt="2022-02-05T04:37:07.116" v="1563" actId="478"/>
          <ac:spMkLst>
            <pc:docMk/>
            <pc:sldMk cId="2255297247" sldId="283"/>
            <ac:spMk id="3" creationId="{D997FDB7-45AD-44F1-AD1E-986F94EDA339}"/>
          </ac:spMkLst>
        </pc:spChg>
        <pc:spChg chg="add mod">
          <ac:chgData name="Al-Wahaibi, Saif" userId="9b4d22f5-4012-4ac3-8f0d-edc79b0fbd28" providerId="ADAL" clId="{5C89B206-32F6-4023-8442-D117C737EBB9}" dt="2022-02-05T04:36:20.733" v="1558" actId="20577"/>
          <ac:spMkLst>
            <pc:docMk/>
            <pc:sldMk cId="2255297247" sldId="283"/>
            <ac:spMk id="4" creationId="{82799D42-6E67-4F09-ABC3-3D5BF8A0C2C5}"/>
          </ac:spMkLst>
        </pc:spChg>
        <pc:spChg chg="add mod">
          <ac:chgData name="Al-Wahaibi, Saif" userId="9b4d22f5-4012-4ac3-8f0d-edc79b0fbd28" providerId="ADAL" clId="{5C89B206-32F6-4023-8442-D117C737EBB9}" dt="2022-02-08T04:40:20.184" v="1689" actId="20577"/>
          <ac:spMkLst>
            <pc:docMk/>
            <pc:sldMk cId="2255297247" sldId="283"/>
            <ac:spMk id="5" creationId="{213EB0F5-CB61-4932-B045-873F39D47077}"/>
          </ac:spMkLst>
        </pc:spChg>
        <pc:spChg chg="add mod">
          <ac:chgData name="Al-Wahaibi, Saif" userId="9b4d22f5-4012-4ac3-8f0d-edc79b0fbd28" providerId="ADAL" clId="{5C89B206-32F6-4023-8442-D117C737EBB9}" dt="2022-02-08T04:29:13.877" v="1641" actId="1076"/>
          <ac:spMkLst>
            <pc:docMk/>
            <pc:sldMk cId="2255297247" sldId="283"/>
            <ac:spMk id="6" creationId="{BBC92DB4-3BAE-4FBF-B1F0-351597913DA4}"/>
          </ac:spMkLst>
        </pc:spChg>
        <pc:spChg chg="add mod">
          <ac:chgData name="Al-Wahaibi, Saif" userId="9b4d22f5-4012-4ac3-8f0d-edc79b0fbd28" providerId="ADAL" clId="{5C89B206-32F6-4023-8442-D117C737EBB9}" dt="2022-02-08T04:29:09.052" v="1640" actId="1076"/>
          <ac:spMkLst>
            <pc:docMk/>
            <pc:sldMk cId="2255297247" sldId="283"/>
            <ac:spMk id="7" creationId="{89644F7E-39C4-49A9-8A57-F1A866199C75}"/>
          </ac:spMkLst>
        </pc:spChg>
        <pc:spChg chg="add mod">
          <ac:chgData name="Al-Wahaibi, Saif" userId="9b4d22f5-4012-4ac3-8f0d-edc79b0fbd28" providerId="ADAL" clId="{5C89B206-32F6-4023-8442-D117C737EBB9}" dt="2022-02-08T04:32:37.963" v="1675" actId="20577"/>
          <ac:spMkLst>
            <pc:docMk/>
            <pc:sldMk cId="2255297247" sldId="283"/>
            <ac:spMk id="11" creationId="{9A4DDFB4-B1BC-4E79-A590-C7D070E09361}"/>
          </ac:spMkLst>
        </pc:spChg>
        <pc:spChg chg="add mod">
          <ac:chgData name="Al-Wahaibi, Saif" userId="9b4d22f5-4012-4ac3-8f0d-edc79b0fbd28" providerId="ADAL" clId="{5C89B206-32F6-4023-8442-D117C737EBB9}" dt="2022-02-08T04:41:39.246" v="1703" actId="1076"/>
          <ac:spMkLst>
            <pc:docMk/>
            <pc:sldMk cId="2255297247" sldId="283"/>
            <ac:spMk id="12" creationId="{9D967F7C-31C3-4DE1-9ED3-A013049C49DD}"/>
          </ac:spMkLst>
        </pc:spChg>
        <pc:spChg chg="add mod">
          <ac:chgData name="Al-Wahaibi, Saif" userId="9b4d22f5-4012-4ac3-8f0d-edc79b0fbd28" providerId="ADAL" clId="{5C89B206-32F6-4023-8442-D117C737EBB9}" dt="2022-02-08T04:41:04.650" v="1696" actId="1076"/>
          <ac:spMkLst>
            <pc:docMk/>
            <pc:sldMk cId="2255297247" sldId="283"/>
            <ac:spMk id="20" creationId="{A96B7737-CB4A-40FA-9159-12FBA635FF99}"/>
          </ac:spMkLst>
        </pc:spChg>
        <pc:spChg chg="add mod">
          <ac:chgData name="Al-Wahaibi, Saif" userId="9b4d22f5-4012-4ac3-8f0d-edc79b0fbd28" providerId="ADAL" clId="{5C89B206-32F6-4023-8442-D117C737EBB9}" dt="2022-02-08T04:42:30.248" v="1711" actId="20577"/>
          <ac:spMkLst>
            <pc:docMk/>
            <pc:sldMk cId="2255297247" sldId="283"/>
            <ac:spMk id="21" creationId="{6264DD20-682B-487E-9D73-A1D2458071CA}"/>
          </ac:spMkLst>
        </pc:spChg>
        <pc:spChg chg="add mod">
          <ac:chgData name="Al-Wahaibi, Saif" userId="9b4d22f5-4012-4ac3-8f0d-edc79b0fbd28" providerId="ADAL" clId="{5C89B206-32F6-4023-8442-D117C737EBB9}" dt="2022-02-08T04:43:33.173" v="1719" actId="1076"/>
          <ac:spMkLst>
            <pc:docMk/>
            <pc:sldMk cId="2255297247" sldId="283"/>
            <ac:spMk id="23" creationId="{721BE604-D562-442A-A784-B8A3CE84C2C0}"/>
          </ac:spMkLst>
        </pc:spChg>
        <pc:cxnChg chg="add mod">
          <ac:chgData name="Al-Wahaibi, Saif" userId="9b4d22f5-4012-4ac3-8f0d-edc79b0fbd28" providerId="ADAL" clId="{5C89B206-32F6-4023-8442-D117C737EBB9}" dt="2022-02-08T04:27:48.384" v="1636" actId="1037"/>
          <ac:cxnSpMkLst>
            <pc:docMk/>
            <pc:sldMk cId="2255297247" sldId="283"/>
            <ac:cxnSpMk id="8" creationId="{5237268E-5058-4931-A7FF-430F5EF71503}"/>
          </ac:cxnSpMkLst>
        </pc:cxnChg>
        <pc:cxnChg chg="add mod">
          <ac:chgData name="Al-Wahaibi, Saif" userId="9b4d22f5-4012-4ac3-8f0d-edc79b0fbd28" providerId="ADAL" clId="{5C89B206-32F6-4023-8442-D117C737EBB9}" dt="2022-02-08T04:29:49.830" v="1647" actId="14100"/>
          <ac:cxnSpMkLst>
            <pc:docMk/>
            <pc:sldMk cId="2255297247" sldId="283"/>
            <ac:cxnSpMk id="13" creationId="{20004079-E929-4B37-9223-BE3768E31290}"/>
          </ac:cxnSpMkLst>
        </pc:cxnChg>
        <pc:cxnChg chg="add mod">
          <ac:chgData name="Al-Wahaibi, Saif" userId="9b4d22f5-4012-4ac3-8f0d-edc79b0fbd28" providerId="ADAL" clId="{5C89B206-32F6-4023-8442-D117C737EBB9}" dt="2022-02-08T04:29:58.995" v="1650" actId="14100"/>
          <ac:cxnSpMkLst>
            <pc:docMk/>
            <pc:sldMk cId="2255297247" sldId="283"/>
            <ac:cxnSpMk id="17" creationId="{3DEBBC08-428F-45FE-A834-B817F3B19C69}"/>
          </ac:cxnSpMkLst>
        </pc:cxnChg>
        <pc:cxnChg chg="add mod">
          <ac:chgData name="Al-Wahaibi, Saif" userId="9b4d22f5-4012-4ac3-8f0d-edc79b0fbd28" providerId="ADAL" clId="{5C89B206-32F6-4023-8442-D117C737EBB9}" dt="2022-02-08T04:33:14.323" v="1677" actId="1076"/>
          <ac:cxnSpMkLst>
            <pc:docMk/>
            <pc:sldMk cId="2255297247" sldId="283"/>
            <ac:cxnSpMk id="22" creationId="{AE0712B7-2621-423E-9C32-F566659C70BB}"/>
          </ac:cxnSpMkLst>
        </pc:cxnChg>
      </pc:sldChg>
      <pc:sldChg chg="addSp delSp modSp del mod">
        <pc:chgData name="Al-Wahaibi, Saif" userId="9b4d22f5-4012-4ac3-8f0d-edc79b0fbd28" providerId="ADAL" clId="{5C89B206-32F6-4023-8442-D117C737EBB9}" dt="2022-02-10T18:28:07.131" v="2171" actId="47"/>
        <pc:sldMkLst>
          <pc:docMk/>
          <pc:sldMk cId="2494367251" sldId="283"/>
        </pc:sldMkLst>
        <pc:spChg chg="mod">
          <ac:chgData name="Al-Wahaibi, Saif" userId="9b4d22f5-4012-4ac3-8f0d-edc79b0fbd28" providerId="ADAL" clId="{5C89B206-32F6-4023-8442-D117C737EBB9}" dt="2022-02-10T18:01:20.504" v="1854" actId="20577"/>
          <ac:spMkLst>
            <pc:docMk/>
            <pc:sldMk cId="2494367251" sldId="283"/>
            <ac:spMk id="4" creationId="{51B39204-4E4B-49CB-AE95-D95BE582D8A5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6" creationId="{E86FAA14-8790-4063-9F9F-6953872842BF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7" creationId="{01598057-CB8F-44AD-870D-19B8C564A06D}"/>
          </ac:spMkLst>
        </pc:spChg>
        <pc:spChg chg="del">
          <ac:chgData name="Al-Wahaibi, Saif" userId="9b4d22f5-4012-4ac3-8f0d-edc79b0fbd28" providerId="ADAL" clId="{5C89B206-32F6-4023-8442-D117C737EBB9}" dt="2022-02-10T17:50:02.933" v="1741" actId="478"/>
          <ac:spMkLst>
            <pc:docMk/>
            <pc:sldMk cId="2494367251" sldId="283"/>
            <ac:spMk id="8" creationId="{A69968E8-814A-47C4-BD98-20A62377BD2F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10" creationId="{F5ADCE81-5420-4EC9-B237-F858DBD1E138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13" creationId="{6345D1B1-DB77-4846-BFBD-C14E2A99A8CA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20" creationId="{9B7C432E-A8FB-4DEB-84DD-AE2329647794}"/>
          </ac:spMkLst>
        </pc:spChg>
        <pc:spChg chg="del">
          <ac:chgData name="Al-Wahaibi, Saif" userId="9b4d22f5-4012-4ac3-8f0d-edc79b0fbd28" providerId="ADAL" clId="{5C89B206-32F6-4023-8442-D117C737EBB9}" dt="2022-02-10T17:49:52.918" v="1738" actId="478"/>
          <ac:spMkLst>
            <pc:docMk/>
            <pc:sldMk cId="2494367251" sldId="283"/>
            <ac:spMk id="21" creationId="{AF06239F-118B-4D8A-94A7-86A2480F126C}"/>
          </ac:spMkLst>
        </pc:spChg>
        <pc:spChg chg="del">
          <ac:chgData name="Al-Wahaibi, Saif" userId="9b4d22f5-4012-4ac3-8f0d-edc79b0fbd28" providerId="ADAL" clId="{5C89B206-32F6-4023-8442-D117C737EBB9}" dt="2022-02-10T17:49:51.675" v="1737" actId="478"/>
          <ac:spMkLst>
            <pc:docMk/>
            <pc:sldMk cId="2494367251" sldId="283"/>
            <ac:spMk id="22" creationId="{599D819F-F0F4-4640-96BA-05EF23631A0A}"/>
          </ac:spMkLst>
        </pc:spChg>
        <pc:spChg chg="del mod">
          <ac:chgData name="Al-Wahaibi, Saif" userId="9b4d22f5-4012-4ac3-8f0d-edc79b0fbd28" providerId="ADAL" clId="{5C89B206-32F6-4023-8442-D117C737EBB9}" dt="2022-02-10T17:49:50.778" v="1736" actId="478"/>
          <ac:spMkLst>
            <pc:docMk/>
            <pc:sldMk cId="2494367251" sldId="283"/>
            <ac:spMk id="23" creationId="{59F0607C-E14E-4C35-9AE4-3D1771CE3B5E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24" creationId="{AC4074B5-CBCE-4A10-8911-0A94D12E8C4E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25" creationId="{7CF1FBAE-0BF6-4740-94C9-67B03C61BF1C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26" creationId="{6D39FF71-C437-4513-BBF8-9B8DC2D1009D}"/>
          </ac:spMkLst>
        </pc:spChg>
        <pc:spChg chg="del">
          <ac:chgData name="Al-Wahaibi, Saif" userId="9b4d22f5-4012-4ac3-8f0d-edc79b0fbd28" providerId="ADAL" clId="{5C89B206-32F6-4023-8442-D117C737EBB9}" dt="2022-02-10T17:49:22.441" v="1731" actId="478"/>
          <ac:spMkLst>
            <pc:docMk/>
            <pc:sldMk cId="2494367251" sldId="283"/>
            <ac:spMk id="45" creationId="{C01E1E5D-8EC9-48AB-A208-C4D30632200F}"/>
          </ac:spMkLst>
        </pc:spChg>
        <pc:spChg chg="del">
          <ac:chgData name="Al-Wahaibi, Saif" userId="9b4d22f5-4012-4ac3-8f0d-edc79b0fbd28" providerId="ADAL" clId="{5C89B206-32F6-4023-8442-D117C737EBB9}" dt="2022-02-10T17:49:24.378" v="1732" actId="478"/>
          <ac:spMkLst>
            <pc:docMk/>
            <pc:sldMk cId="2494367251" sldId="283"/>
            <ac:spMk id="47" creationId="{02910F93-7166-4E88-B53F-92A84BC35ECD}"/>
          </ac:spMkLst>
        </pc:spChg>
        <pc:spChg chg="del">
          <ac:chgData name="Al-Wahaibi, Saif" userId="9b4d22f5-4012-4ac3-8f0d-edc79b0fbd28" providerId="ADAL" clId="{5C89B206-32F6-4023-8442-D117C737EBB9}" dt="2022-02-10T17:19:36.163" v="1724" actId="478"/>
          <ac:spMkLst>
            <pc:docMk/>
            <pc:sldMk cId="2494367251" sldId="283"/>
            <ac:spMk id="48" creationId="{7FA065C9-0464-49BD-AD14-A2C95918BE97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49" creationId="{8FCA0DCF-41FA-49D1-B472-345FA0360463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50" creationId="{371BEFD5-EC54-43DA-AFC2-3EC2791F29CD}"/>
          </ac:spMkLst>
        </pc:spChg>
        <pc:spChg chg="add mod">
          <ac:chgData name="Al-Wahaibi, Saif" userId="9b4d22f5-4012-4ac3-8f0d-edc79b0fbd28" providerId="ADAL" clId="{5C89B206-32F6-4023-8442-D117C737EBB9}" dt="2022-02-10T18:00:01.874" v="1818" actId="1076"/>
          <ac:spMkLst>
            <pc:docMk/>
            <pc:sldMk cId="2494367251" sldId="283"/>
            <ac:spMk id="53" creationId="{DF20ED6D-4485-4A06-B139-A868EC0158A6}"/>
          </ac:spMkLst>
        </pc:spChg>
        <pc:spChg chg="add mod">
          <ac:chgData name="Al-Wahaibi, Saif" userId="9b4d22f5-4012-4ac3-8f0d-edc79b0fbd28" providerId="ADAL" clId="{5C89B206-32F6-4023-8442-D117C737EBB9}" dt="2022-02-10T18:00:01.874" v="1818" actId="1076"/>
          <ac:spMkLst>
            <pc:docMk/>
            <pc:sldMk cId="2494367251" sldId="283"/>
            <ac:spMk id="54" creationId="{898E3EFE-FEBF-400B-9AE2-E40AF3D20E93}"/>
          </ac:spMkLst>
        </pc:spChg>
        <pc:spChg chg="add mod">
          <ac:chgData name="Al-Wahaibi, Saif" userId="9b4d22f5-4012-4ac3-8f0d-edc79b0fbd28" providerId="ADAL" clId="{5C89B206-32F6-4023-8442-D117C737EBB9}" dt="2022-02-10T18:00:01.874" v="1818" actId="1076"/>
          <ac:spMkLst>
            <pc:docMk/>
            <pc:sldMk cId="2494367251" sldId="283"/>
            <ac:spMk id="56" creationId="{18E780CE-FFB3-4AAD-8BB0-2745992942CD}"/>
          </ac:spMkLst>
        </pc:spChg>
        <pc:spChg chg="add mod">
          <ac:chgData name="Al-Wahaibi, Saif" userId="9b4d22f5-4012-4ac3-8f0d-edc79b0fbd28" providerId="ADAL" clId="{5C89B206-32F6-4023-8442-D117C737EBB9}" dt="2022-02-10T18:00:01.874" v="1818" actId="1076"/>
          <ac:spMkLst>
            <pc:docMk/>
            <pc:sldMk cId="2494367251" sldId="283"/>
            <ac:spMk id="57" creationId="{D0722D23-8E7D-442B-BE84-A567226F9E39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59" creationId="{A3CA7D1C-963F-4A20-8786-2AD2A1566D44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60" creationId="{6CD50055-F35A-4E2A-95B0-C849F79C8065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62" creationId="{CFB84816-F9DF-48E9-A7FF-AFEB42E1E605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63" creationId="{0D58EC99-9ACF-42B6-B679-10A456D3162E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65" creationId="{F1CCC3AC-7096-48E5-AC77-5DEAC0E34441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66" creationId="{B777B227-8B49-4C1E-A7F0-21B8D381A743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68" creationId="{A8F2BAB0-3A4B-4A22-84B3-AFB49757B88C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69" creationId="{40FE0442-E30F-401B-AAAC-589AE69AED1E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71" creationId="{4385E2F1-B425-4E11-9633-7AD439224173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80" creationId="{1D690016-6731-4C22-8477-1DF76A70FE18}"/>
          </ac:spMkLst>
        </pc:spChg>
        <pc:spChg chg="add mod">
          <ac:chgData name="Al-Wahaibi, Saif" userId="9b4d22f5-4012-4ac3-8f0d-edc79b0fbd28" providerId="ADAL" clId="{5C89B206-32F6-4023-8442-D117C737EBB9}" dt="2022-02-10T17:54:07.050" v="1770"/>
          <ac:spMkLst>
            <pc:docMk/>
            <pc:sldMk cId="2494367251" sldId="283"/>
            <ac:spMk id="81" creationId="{9208A40F-59B6-452F-A8C8-1F81CAD8D9E7}"/>
          </ac:spMkLst>
        </pc:spChg>
        <pc:spChg chg="add del mod">
          <ac:chgData name="Al-Wahaibi, Saif" userId="9b4d22f5-4012-4ac3-8f0d-edc79b0fbd28" providerId="ADAL" clId="{5C89B206-32F6-4023-8442-D117C737EBB9}" dt="2022-02-10T17:59:49.545" v="1816" actId="478"/>
          <ac:spMkLst>
            <pc:docMk/>
            <pc:sldMk cId="2494367251" sldId="283"/>
            <ac:spMk id="87" creationId="{CFDAA0D4-B83A-44BD-B471-1F981E320428}"/>
          </ac:spMkLst>
        </pc:spChg>
        <pc:spChg chg="add del">
          <ac:chgData name="Al-Wahaibi, Saif" userId="9b4d22f5-4012-4ac3-8f0d-edc79b0fbd28" providerId="ADAL" clId="{5C89B206-32F6-4023-8442-D117C737EBB9}" dt="2022-02-10T18:00:13.438" v="1820" actId="22"/>
          <ac:spMkLst>
            <pc:docMk/>
            <pc:sldMk cId="2494367251" sldId="283"/>
            <ac:spMk id="89" creationId="{4CC9330F-5C02-4E50-B637-B816A27CD402}"/>
          </ac:spMkLst>
        </pc:spChg>
        <pc:spChg chg="add mod">
          <ac:chgData name="Al-Wahaibi, Saif" userId="9b4d22f5-4012-4ac3-8f0d-edc79b0fbd28" providerId="ADAL" clId="{5C89B206-32F6-4023-8442-D117C737EBB9}" dt="2022-02-10T18:17:59.630" v="2090" actId="403"/>
          <ac:spMkLst>
            <pc:docMk/>
            <pc:sldMk cId="2494367251" sldId="283"/>
            <ac:spMk id="90" creationId="{6E8F56C4-4A1A-425D-93B2-C6CB60CCF764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107" creationId="{B89830A1-B6AC-486E-B546-D6ABF530D9D7}"/>
          </ac:spMkLst>
        </pc:spChg>
        <pc:spChg chg="del">
          <ac:chgData name="Al-Wahaibi, Saif" userId="9b4d22f5-4012-4ac3-8f0d-edc79b0fbd28" providerId="ADAL" clId="{5C89B206-32F6-4023-8442-D117C737EBB9}" dt="2022-02-10T17:50:10.358" v="1742" actId="478"/>
          <ac:spMkLst>
            <pc:docMk/>
            <pc:sldMk cId="2494367251" sldId="283"/>
            <ac:spMk id="108" creationId="{D2CE5EC8-C425-4AB6-8B8A-415391FC66F8}"/>
          </ac:spMkLst>
        </pc:spChg>
        <pc:spChg chg="del">
          <ac:chgData name="Al-Wahaibi, Saif" userId="9b4d22f5-4012-4ac3-8f0d-edc79b0fbd28" providerId="ADAL" clId="{5C89B206-32F6-4023-8442-D117C737EBB9}" dt="2022-02-10T17:49:27.781" v="1733" actId="478"/>
          <ac:spMkLst>
            <pc:docMk/>
            <pc:sldMk cId="2494367251" sldId="283"/>
            <ac:spMk id="109" creationId="{6D42BC82-7890-4D3E-9FB6-C2D9A1C627D5}"/>
          </ac:spMkLst>
        </pc:spChg>
        <pc:cxnChg chg="add mod">
          <ac:chgData name="Al-Wahaibi, Saif" userId="9b4d22f5-4012-4ac3-8f0d-edc79b0fbd28" providerId="ADAL" clId="{5C89B206-32F6-4023-8442-D117C737EBB9}" dt="2022-02-10T18:00:01.874" v="1818" actId="1076"/>
          <ac:cxnSpMkLst>
            <pc:docMk/>
            <pc:sldMk cId="2494367251" sldId="283"/>
            <ac:cxnSpMk id="12" creationId="{49F88C08-A787-4288-8A13-E40636EA7372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27" creationId="{FB07EA77-FC48-4D53-9900-51AC047FE788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29" creationId="{148E3BC0-8CDC-4DAC-944C-3CCCAFF43CD7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33" creationId="{C9FEC442-3C6F-4829-BF2E-D195960E0348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35" creationId="{0E41F1BC-EA7E-4B8B-BC2D-244AB5D72CF9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38" creationId="{DB2133AD-3F23-4844-A756-44B2B2486300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43" creationId="{4E9BBE2A-042E-4F05-98A3-7716CBBBEEA3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51" creationId="{5F3D09CB-20AF-4164-9886-D158B574A78E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52" creationId="{3AB975B5-3800-4221-90BB-B7D748C40BF0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55" creationId="{FD6CF958-8826-4532-B47D-96CF3D946202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58" creationId="{4BA4D913-A206-4DA9-8675-5D2C9309269B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61" creationId="{B33642F8-0830-4DEC-B429-7FBFB961BFAA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64" creationId="{FCD77862-0654-4125-9ECB-16AAEB662FD4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67" creationId="{371A1583-EC2D-49E2-869C-E9F2930EC005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70" creationId="{2D5C833A-AB48-42DE-B20F-6F10B58BB15E}"/>
          </ac:cxnSpMkLst>
        </pc:cxnChg>
        <pc:cxnChg chg="add mod">
          <ac:chgData name="Al-Wahaibi, Saif" userId="9b4d22f5-4012-4ac3-8f0d-edc79b0fbd28" providerId="ADAL" clId="{5C89B206-32F6-4023-8442-D117C737EBB9}" dt="2022-02-10T17:54:07.050" v="1770"/>
          <ac:cxnSpMkLst>
            <pc:docMk/>
            <pc:sldMk cId="2494367251" sldId="283"/>
            <ac:cxnSpMk id="72" creationId="{28E4D120-2F89-4AC3-A57D-AD6659E0F1D5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73" creationId="{FE0C12FA-DF50-4C34-AB68-3B7BB44DA588}"/>
          </ac:cxnSpMkLst>
        </pc:cxnChg>
        <pc:cxnChg chg="add mod">
          <ac:chgData name="Al-Wahaibi, Saif" userId="9b4d22f5-4012-4ac3-8f0d-edc79b0fbd28" providerId="ADAL" clId="{5C89B206-32F6-4023-8442-D117C737EBB9}" dt="2022-02-10T17:54:07.050" v="1770"/>
          <ac:cxnSpMkLst>
            <pc:docMk/>
            <pc:sldMk cId="2494367251" sldId="283"/>
            <ac:cxnSpMk id="74" creationId="{393FEE30-481F-4384-93E7-27BA6DE2D152}"/>
          </ac:cxnSpMkLst>
        </pc:cxnChg>
        <pc:cxnChg chg="add mod">
          <ac:chgData name="Al-Wahaibi, Saif" userId="9b4d22f5-4012-4ac3-8f0d-edc79b0fbd28" providerId="ADAL" clId="{5C89B206-32F6-4023-8442-D117C737EBB9}" dt="2022-02-10T17:54:07.050" v="1770"/>
          <ac:cxnSpMkLst>
            <pc:docMk/>
            <pc:sldMk cId="2494367251" sldId="283"/>
            <ac:cxnSpMk id="75" creationId="{8508FBF1-A8AA-4783-BC4F-F00978DBB198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76" creationId="{29FF2E59-0D8F-4088-8631-8FD7438242CE}"/>
          </ac:cxnSpMkLst>
        </pc:cxnChg>
        <pc:cxnChg chg="add mod">
          <ac:chgData name="Al-Wahaibi, Saif" userId="9b4d22f5-4012-4ac3-8f0d-edc79b0fbd28" providerId="ADAL" clId="{5C89B206-32F6-4023-8442-D117C737EBB9}" dt="2022-02-10T17:54:07.050" v="1770"/>
          <ac:cxnSpMkLst>
            <pc:docMk/>
            <pc:sldMk cId="2494367251" sldId="283"/>
            <ac:cxnSpMk id="77" creationId="{81119436-13CF-4E6E-A961-A05204DB4AF7}"/>
          </ac:cxnSpMkLst>
        </pc:cxnChg>
        <pc:cxnChg chg="add mod">
          <ac:chgData name="Al-Wahaibi, Saif" userId="9b4d22f5-4012-4ac3-8f0d-edc79b0fbd28" providerId="ADAL" clId="{5C89B206-32F6-4023-8442-D117C737EBB9}" dt="2022-02-10T17:54:07.050" v="1770"/>
          <ac:cxnSpMkLst>
            <pc:docMk/>
            <pc:sldMk cId="2494367251" sldId="283"/>
            <ac:cxnSpMk id="78" creationId="{81383639-E1A8-48E0-95FC-FC2B887D0F00}"/>
          </ac:cxnSpMkLst>
        </pc:cxnChg>
        <pc:cxnChg chg="del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79" creationId="{75132D82-60DE-46BC-A110-9F096171ABA7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82" creationId="{E4473DD1-0EBE-47A0-B477-BB648FAF04C6}"/>
          </ac:cxnSpMkLst>
        </pc:cxnChg>
        <pc:cxnChg chg="add del mod">
          <ac:chgData name="Al-Wahaibi, Saif" userId="9b4d22f5-4012-4ac3-8f0d-edc79b0fbd28" providerId="ADAL" clId="{5C89B206-32F6-4023-8442-D117C737EBB9}" dt="2022-02-10T17:59:52.181" v="1817" actId="478"/>
          <ac:cxnSpMkLst>
            <pc:docMk/>
            <pc:sldMk cId="2494367251" sldId="283"/>
            <ac:cxnSpMk id="83" creationId="{E255109F-1F0C-42F4-9AF6-6CCC9A7FE056}"/>
          </ac:cxnSpMkLst>
        </pc:cxnChg>
        <pc:cxnChg chg="add mod">
          <ac:chgData name="Al-Wahaibi, Saif" userId="9b4d22f5-4012-4ac3-8f0d-edc79b0fbd28" providerId="ADAL" clId="{5C89B206-32F6-4023-8442-D117C737EBB9}" dt="2022-02-10T18:00:01.874" v="1818" actId="1076"/>
          <ac:cxnSpMkLst>
            <pc:docMk/>
            <pc:sldMk cId="2494367251" sldId="283"/>
            <ac:cxnSpMk id="84" creationId="{BEC7A870-ECAF-4870-85DF-C95A5B0BE42F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85" creationId="{D61BC0EC-0182-4715-8FDD-49AFF070848A}"/>
          </ac:cxnSpMkLst>
        </pc:cxnChg>
        <pc:cxnChg chg="add mod">
          <ac:chgData name="Al-Wahaibi, Saif" userId="9b4d22f5-4012-4ac3-8f0d-edc79b0fbd28" providerId="ADAL" clId="{5C89B206-32F6-4023-8442-D117C737EBB9}" dt="2022-02-10T18:00:01.874" v="1818" actId="1076"/>
          <ac:cxnSpMkLst>
            <pc:docMk/>
            <pc:sldMk cId="2494367251" sldId="283"/>
            <ac:cxnSpMk id="86" creationId="{1725C91E-1470-47E6-BDC1-0A21BF61931C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88" creationId="{FBFBB565-E204-44A4-A2EC-C0AE4D6B6318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91" creationId="{B85EBC14-F335-4B3F-AFDF-592869EA27CF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94" creationId="{6D6AF9C9-0282-41CE-8AEE-BFAE3D624170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98" creationId="{E5030A2A-AEA3-454E-AEAD-F40CBCCE72F4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101" creationId="{6EF92825-8F06-461F-A08B-696F77EE2739}"/>
          </ac:cxnSpMkLst>
        </pc:cxnChg>
        <pc:cxnChg chg="del mod">
          <ac:chgData name="Al-Wahaibi, Saif" userId="9b4d22f5-4012-4ac3-8f0d-edc79b0fbd28" providerId="ADAL" clId="{5C89B206-32F6-4023-8442-D117C737EBB9}" dt="2022-02-10T17:50:10.358" v="1742" actId="478"/>
          <ac:cxnSpMkLst>
            <pc:docMk/>
            <pc:sldMk cId="2494367251" sldId="283"/>
            <ac:cxnSpMk id="104" creationId="{FFAE72A9-090F-4E92-9A94-A0DE4A7DDA98}"/>
          </ac:cxnSpMkLst>
        </pc:cxnChg>
      </pc:sldChg>
      <pc:sldChg chg="addSp delSp modSp del mod">
        <pc:chgData name="Al-Wahaibi, Saif" userId="9b4d22f5-4012-4ac3-8f0d-edc79b0fbd28" providerId="ADAL" clId="{5C89B206-32F6-4023-8442-D117C737EBB9}" dt="2022-02-05T03:16:47.937" v="1230" actId="47"/>
        <pc:sldMkLst>
          <pc:docMk/>
          <pc:sldMk cId="2728716980" sldId="283"/>
        </pc:sldMkLst>
        <pc:spChg chg="del">
          <ac:chgData name="Al-Wahaibi, Saif" userId="9b4d22f5-4012-4ac3-8f0d-edc79b0fbd28" providerId="ADAL" clId="{5C89B206-32F6-4023-8442-D117C737EBB9}" dt="2022-02-05T03:14:11.583" v="1208" actId="478"/>
          <ac:spMkLst>
            <pc:docMk/>
            <pc:sldMk cId="2728716980" sldId="283"/>
            <ac:spMk id="20" creationId="{9B7C432E-A8FB-4DEB-84DD-AE2329647794}"/>
          </ac:spMkLst>
        </pc:spChg>
        <pc:spChg chg="mod">
          <ac:chgData name="Al-Wahaibi, Saif" userId="9b4d22f5-4012-4ac3-8f0d-edc79b0fbd28" providerId="ADAL" clId="{5C89B206-32F6-4023-8442-D117C737EBB9}" dt="2022-02-05T03:15:44.193" v="1223" actId="20577"/>
          <ac:spMkLst>
            <pc:docMk/>
            <pc:sldMk cId="2728716980" sldId="283"/>
            <ac:spMk id="21" creationId="{AF06239F-118B-4D8A-94A7-86A2480F126C}"/>
          </ac:spMkLst>
        </pc:spChg>
        <pc:spChg chg="mod">
          <ac:chgData name="Al-Wahaibi, Saif" userId="9b4d22f5-4012-4ac3-8f0d-edc79b0fbd28" providerId="ADAL" clId="{5C89B206-32F6-4023-8442-D117C737EBB9}" dt="2022-02-05T03:15:32.929" v="1221" actId="20577"/>
          <ac:spMkLst>
            <pc:docMk/>
            <pc:sldMk cId="2728716980" sldId="283"/>
            <ac:spMk id="22" creationId="{599D819F-F0F4-4640-96BA-05EF23631A0A}"/>
          </ac:spMkLst>
        </pc:spChg>
        <pc:spChg chg="del">
          <ac:chgData name="Al-Wahaibi, Saif" userId="9b4d22f5-4012-4ac3-8f0d-edc79b0fbd28" providerId="ADAL" clId="{5C89B206-32F6-4023-8442-D117C737EBB9}" dt="2022-02-05T03:13:19.248" v="1196" actId="478"/>
          <ac:spMkLst>
            <pc:docMk/>
            <pc:sldMk cId="2728716980" sldId="283"/>
            <ac:spMk id="23" creationId="{59F0607C-E14E-4C35-9AE4-3D1771CE3B5E}"/>
          </ac:spMkLst>
        </pc:spChg>
        <pc:spChg chg="del">
          <ac:chgData name="Al-Wahaibi, Saif" userId="9b4d22f5-4012-4ac3-8f0d-edc79b0fbd28" providerId="ADAL" clId="{5C89B206-32F6-4023-8442-D117C737EBB9}" dt="2022-02-05T03:14:11.583" v="1208" actId="478"/>
          <ac:spMkLst>
            <pc:docMk/>
            <pc:sldMk cId="2728716980" sldId="283"/>
            <ac:spMk id="24" creationId="{AC4074B5-CBCE-4A10-8911-0A94D12E8C4E}"/>
          </ac:spMkLst>
        </pc:spChg>
        <pc:spChg chg="del">
          <ac:chgData name="Al-Wahaibi, Saif" userId="9b4d22f5-4012-4ac3-8f0d-edc79b0fbd28" providerId="ADAL" clId="{5C89B206-32F6-4023-8442-D117C737EBB9}" dt="2022-02-05T03:13:40.308" v="1202" actId="478"/>
          <ac:spMkLst>
            <pc:docMk/>
            <pc:sldMk cId="2728716980" sldId="283"/>
            <ac:spMk id="25" creationId="{7CF1FBAE-0BF6-4740-94C9-67B03C61BF1C}"/>
          </ac:spMkLst>
        </pc:spChg>
        <pc:spChg chg="del">
          <ac:chgData name="Al-Wahaibi, Saif" userId="9b4d22f5-4012-4ac3-8f0d-edc79b0fbd28" providerId="ADAL" clId="{5C89B206-32F6-4023-8442-D117C737EBB9}" dt="2022-02-05T03:14:11.583" v="1208" actId="478"/>
          <ac:spMkLst>
            <pc:docMk/>
            <pc:sldMk cId="2728716980" sldId="283"/>
            <ac:spMk id="26" creationId="{6D39FF71-C437-4513-BBF8-9B8DC2D1009D}"/>
          </ac:spMkLst>
        </pc:spChg>
        <pc:spChg chg="add mod">
          <ac:chgData name="Al-Wahaibi, Saif" userId="9b4d22f5-4012-4ac3-8f0d-edc79b0fbd28" providerId="ADAL" clId="{5C89B206-32F6-4023-8442-D117C737EBB9}" dt="2022-02-05T03:16:22.432" v="1226" actId="20577"/>
          <ac:spMkLst>
            <pc:docMk/>
            <pc:sldMk cId="2728716980" sldId="283"/>
            <ac:spMk id="48" creationId="{724DFD8D-56A6-48C2-8A68-3C332D12BD37}"/>
          </ac:spMkLst>
        </pc:spChg>
        <pc:cxnChg chg="del mod">
          <ac:chgData name="Al-Wahaibi, Saif" userId="9b4d22f5-4012-4ac3-8f0d-edc79b0fbd28" providerId="ADAL" clId="{5C89B206-32F6-4023-8442-D117C737EBB9}" dt="2022-02-05T03:13:24.335" v="1197" actId="478"/>
          <ac:cxnSpMkLst>
            <pc:docMk/>
            <pc:sldMk cId="2728716980" sldId="283"/>
            <ac:cxnSpMk id="27" creationId="{FB07EA77-FC48-4D53-9900-51AC047FE788}"/>
          </ac:cxnSpMkLst>
        </pc:cxnChg>
        <pc:cxnChg chg="mod">
          <ac:chgData name="Al-Wahaibi, Saif" userId="9b4d22f5-4012-4ac3-8f0d-edc79b0fbd28" providerId="ADAL" clId="{5C89B206-32F6-4023-8442-D117C737EBB9}" dt="2022-02-05T03:14:57.022" v="1214" actId="208"/>
          <ac:cxnSpMkLst>
            <pc:docMk/>
            <pc:sldMk cId="2728716980" sldId="283"/>
            <ac:cxnSpMk id="29" creationId="{148E3BC0-8CDC-4DAC-944C-3CCCAFF43CD7}"/>
          </ac:cxnSpMkLst>
        </pc:cxnChg>
        <pc:cxnChg chg="mod">
          <ac:chgData name="Al-Wahaibi, Saif" userId="9b4d22f5-4012-4ac3-8f0d-edc79b0fbd28" providerId="ADAL" clId="{5C89B206-32F6-4023-8442-D117C737EBB9}" dt="2022-02-05T03:15:07.938" v="1215" actId="208"/>
          <ac:cxnSpMkLst>
            <pc:docMk/>
            <pc:sldMk cId="2728716980" sldId="283"/>
            <ac:cxnSpMk id="33" creationId="{C9FEC442-3C6F-4829-BF2E-D195960E0348}"/>
          </ac:cxnSpMkLst>
        </pc:cxnChg>
        <pc:cxnChg chg="del mod">
          <ac:chgData name="Al-Wahaibi, Saif" userId="9b4d22f5-4012-4ac3-8f0d-edc79b0fbd28" providerId="ADAL" clId="{5C89B206-32F6-4023-8442-D117C737EBB9}" dt="2022-02-05T03:14:29.570" v="1213" actId="478"/>
          <ac:cxnSpMkLst>
            <pc:docMk/>
            <pc:sldMk cId="2728716980" sldId="283"/>
            <ac:cxnSpMk id="35" creationId="{0E41F1BC-EA7E-4B8B-BC2D-244AB5D72CF9}"/>
          </ac:cxnSpMkLst>
        </pc:cxnChg>
        <pc:cxnChg chg="del mod">
          <ac:chgData name="Al-Wahaibi, Saif" userId="9b4d22f5-4012-4ac3-8f0d-edc79b0fbd28" providerId="ADAL" clId="{5C89B206-32F6-4023-8442-D117C737EBB9}" dt="2022-02-05T03:14:07.248" v="1207" actId="478"/>
          <ac:cxnSpMkLst>
            <pc:docMk/>
            <pc:sldMk cId="2728716980" sldId="283"/>
            <ac:cxnSpMk id="38" creationId="{DB2133AD-3F23-4844-A756-44B2B2486300}"/>
          </ac:cxnSpMkLst>
        </pc:cxnChg>
        <pc:cxnChg chg="del mod">
          <ac:chgData name="Al-Wahaibi, Saif" userId="9b4d22f5-4012-4ac3-8f0d-edc79b0fbd28" providerId="ADAL" clId="{5C89B206-32F6-4023-8442-D117C737EBB9}" dt="2022-02-05T03:13:24.335" v="1197" actId="478"/>
          <ac:cxnSpMkLst>
            <pc:docMk/>
            <pc:sldMk cId="2728716980" sldId="283"/>
            <ac:cxnSpMk id="43" creationId="{4E9BBE2A-042E-4F05-98A3-7716CBBBEEA3}"/>
          </ac:cxnSpMkLst>
        </pc:cxnChg>
        <pc:cxnChg chg="mod">
          <ac:chgData name="Al-Wahaibi, Saif" userId="9b4d22f5-4012-4ac3-8f0d-edc79b0fbd28" providerId="ADAL" clId="{5C89B206-32F6-4023-8442-D117C737EBB9}" dt="2022-02-05T03:14:57.022" v="1214" actId="208"/>
          <ac:cxnSpMkLst>
            <pc:docMk/>
            <pc:sldMk cId="2728716980" sldId="283"/>
            <ac:cxnSpMk id="51" creationId="{5F3D09CB-20AF-4164-9886-D158B574A78E}"/>
          </ac:cxnSpMkLst>
        </pc:cxnChg>
        <pc:cxnChg chg="mod">
          <ac:chgData name="Al-Wahaibi, Saif" userId="9b4d22f5-4012-4ac3-8f0d-edc79b0fbd28" providerId="ADAL" clId="{5C89B206-32F6-4023-8442-D117C737EBB9}" dt="2022-02-05T03:15:07.938" v="1215" actId="208"/>
          <ac:cxnSpMkLst>
            <pc:docMk/>
            <pc:sldMk cId="2728716980" sldId="283"/>
            <ac:cxnSpMk id="52" creationId="{3AB975B5-3800-4221-90BB-B7D748C40BF0}"/>
          </ac:cxnSpMkLst>
        </pc:cxnChg>
        <pc:cxnChg chg="add mod">
          <ac:chgData name="Al-Wahaibi, Saif" userId="9b4d22f5-4012-4ac3-8f0d-edc79b0fbd28" providerId="ADAL" clId="{5C89B206-32F6-4023-8442-D117C737EBB9}" dt="2022-02-05T03:16:32.468" v="1229" actId="14100"/>
          <ac:cxnSpMkLst>
            <pc:docMk/>
            <pc:sldMk cId="2728716980" sldId="283"/>
            <ac:cxnSpMk id="53" creationId="{E489FFAC-F23B-499D-B09B-A498DC1D8A64}"/>
          </ac:cxnSpMkLst>
        </pc:cxnChg>
        <pc:cxnChg chg="del mod">
          <ac:chgData name="Al-Wahaibi, Saif" userId="9b4d22f5-4012-4ac3-8f0d-edc79b0fbd28" providerId="ADAL" clId="{5C89B206-32F6-4023-8442-D117C737EBB9}" dt="2022-02-05T03:14:27.039" v="1212" actId="478"/>
          <ac:cxnSpMkLst>
            <pc:docMk/>
            <pc:sldMk cId="2728716980" sldId="283"/>
            <ac:cxnSpMk id="55" creationId="{FD6CF958-8826-4532-B47D-96CF3D946202}"/>
          </ac:cxnSpMkLst>
        </pc:cxnChg>
        <pc:cxnChg chg="del mod">
          <ac:chgData name="Al-Wahaibi, Saif" userId="9b4d22f5-4012-4ac3-8f0d-edc79b0fbd28" providerId="ADAL" clId="{5C89B206-32F6-4023-8442-D117C737EBB9}" dt="2022-02-05T03:14:04.914" v="1206" actId="478"/>
          <ac:cxnSpMkLst>
            <pc:docMk/>
            <pc:sldMk cId="2728716980" sldId="283"/>
            <ac:cxnSpMk id="58" creationId="{4BA4D913-A206-4DA9-8675-5D2C9309269B}"/>
          </ac:cxnSpMkLst>
        </pc:cxnChg>
        <pc:cxnChg chg="del mod">
          <ac:chgData name="Al-Wahaibi, Saif" userId="9b4d22f5-4012-4ac3-8f0d-edc79b0fbd28" providerId="ADAL" clId="{5C89B206-32F6-4023-8442-D117C737EBB9}" dt="2022-02-05T03:13:34.450" v="1201" actId="478"/>
          <ac:cxnSpMkLst>
            <pc:docMk/>
            <pc:sldMk cId="2728716980" sldId="283"/>
            <ac:cxnSpMk id="61" creationId="{B33642F8-0830-4DEC-B429-7FBFB961BFAA}"/>
          </ac:cxnSpMkLst>
        </pc:cxnChg>
        <pc:cxnChg chg="mod">
          <ac:chgData name="Al-Wahaibi, Saif" userId="9b4d22f5-4012-4ac3-8f0d-edc79b0fbd28" providerId="ADAL" clId="{5C89B206-32F6-4023-8442-D117C737EBB9}" dt="2022-02-05T03:14:57.022" v="1214" actId="208"/>
          <ac:cxnSpMkLst>
            <pc:docMk/>
            <pc:sldMk cId="2728716980" sldId="283"/>
            <ac:cxnSpMk id="64" creationId="{FCD77862-0654-4125-9ECB-16AAEB662FD4}"/>
          </ac:cxnSpMkLst>
        </pc:cxnChg>
        <pc:cxnChg chg="del mod">
          <ac:chgData name="Al-Wahaibi, Saif" userId="9b4d22f5-4012-4ac3-8f0d-edc79b0fbd28" providerId="ADAL" clId="{5C89B206-32F6-4023-8442-D117C737EBB9}" dt="2022-02-05T03:14:24.276" v="1211" actId="478"/>
          <ac:cxnSpMkLst>
            <pc:docMk/>
            <pc:sldMk cId="2728716980" sldId="283"/>
            <ac:cxnSpMk id="67" creationId="{371A1583-EC2D-49E2-869C-E9F2930EC005}"/>
          </ac:cxnSpMkLst>
        </pc:cxnChg>
        <pc:cxnChg chg="del mod">
          <ac:chgData name="Al-Wahaibi, Saif" userId="9b4d22f5-4012-4ac3-8f0d-edc79b0fbd28" providerId="ADAL" clId="{5C89B206-32F6-4023-8442-D117C737EBB9}" dt="2022-02-05T03:14:02.287" v="1205" actId="478"/>
          <ac:cxnSpMkLst>
            <pc:docMk/>
            <pc:sldMk cId="2728716980" sldId="283"/>
            <ac:cxnSpMk id="70" creationId="{2D5C833A-AB48-42DE-B20F-6F10B58BB15E}"/>
          </ac:cxnSpMkLst>
        </pc:cxnChg>
        <pc:cxnChg chg="del mod">
          <ac:chgData name="Al-Wahaibi, Saif" userId="9b4d22f5-4012-4ac3-8f0d-edc79b0fbd28" providerId="ADAL" clId="{5C89B206-32F6-4023-8442-D117C737EBB9}" dt="2022-02-05T03:13:31.120" v="1200" actId="478"/>
          <ac:cxnSpMkLst>
            <pc:docMk/>
            <pc:sldMk cId="2728716980" sldId="283"/>
            <ac:cxnSpMk id="73" creationId="{FE0C12FA-DF50-4C34-AB68-3B7BB44DA588}"/>
          </ac:cxnSpMkLst>
        </pc:cxnChg>
        <pc:cxnChg chg="mod">
          <ac:chgData name="Al-Wahaibi, Saif" userId="9b4d22f5-4012-4ac3-8f0d-edc79b0fbd28" providerId="ADAL" clId="{5C89B206-32F6-4023-8442-D117C737EBB9}" dt="2022-02-05T03:14:57.022" v="1214" actId="208"/>
          <ac:cxnSpMkLst>
            <pc:docMk/>
            <pc:sldMk cId="2728716980" sldId="283"/>
            <ac:cxnSpMk id="76" creationId="{29FF2E59-0D8F-4088-8631-8FD7438242CE}"/>
          </ac:cxnSpMkLst>
        </pc:cxnChg>
        <pc:cxnChg chg="del">
          <ac:chgData name="Al-Wahaibi, Saif" userId="9b4d22f5-4012-4ac3-8f0d-edc79b0fbd28" providerId="ADAL" clId="{5C89B206-32F6-4023-8442-D117C737EBB9}" dt="2022-02-05T03:14:17.231" v="1210" actId="478"/>
          <ac:cxnSpMkLst>
            <pc:docMk/>
            <pc:sldMk cId="2728716980" sldId="283"/>
            <ac:cxnSpMk id="79" creationId="{75132D82-60DE-46BC-A110-9F096171ABA7}"/>
          </ac:cxnSpMkLst>
        </pc:cxnChg>
        <pc:cxnChg chg="del mod">
          <ac:chgData name="Al-Wahaibi, Saif" userId="9b4d22f5-4012-4ac3-8f0d-edc79b0fbd28" providerId="ADAL" clId="{5C89B206-32F6-4023-8442-D117C737EBB9}" dt="2022-02-05T03:13:46.704" v="1203" actId="478"/>
          <ac:cxnSpMkLst>
            <pc:docMk/>
            <pc:sldMk cId="2728716980" sldId="283"/>
            <ac:cxnSpMk id="82" creationId="{E4473DD1-0EBE-47A0-B477-BB648FAF04C6}"/>
          </ac:cxnSpMkLst>
        </pc:cxnChg>
        <pc:cxnChg chg="del mod">
          <ac:chgData name="Al-Wahaibi, Saif" userId="9b4d22f5-4012-4ac3-8f0d-edc79b0fbd28" providerId="ADAL" clId="{5C89B206-32F6-4023-8442-D117C737EBB9}" dt="2022-02-05T03:13:27.550" v="1199" actId="478"/>
          <ac:cxnSpMkLst>
            <pc:docMk/>
            <pc:sldMk cId="2728716980" sldId="283"/>
            <ac:cxnSpMk id="85" creationId="{D61BC0EC-0182-4715-8FDD-49AFF070848A}"/>
          </ac:cxnSpMkLst>
        </pc:cxnChg>
        <pc:cxnChg chg="mod">
          <ac:chgData name="Al-Wahaibi, Saif" userId="9b4d22f5-4012-4ac3-8f0d-edc79b0fbd28" providerId="ADAL" clId="{5C89B206-32F6-4023-8442-D117C737EBB9}" dt="2022-02-05T03:14:57.022" v="1214" actId="208"/>
          <ac:cxnSpMkLst>
            <pc:docMk/>
            <pc:sldMk cId="2728716980" sldId="283"/>
            <ac:cxnSpMk id="88" creationId="{FBFBB565-E204-44A4-A2EC-C0AE4D6B6318}"/>
          </ac:cxnSpMkLst>
        </pc:cxnChg>
        <pc:cxnChg chg="mod">
          <ac:chgData name="Al-Wahaibi, Saif" userId="9b4d22f5-4012-4ac3-8f0d-edc79b0fbd28" providerId="ADAL" clId="{5C89B206-32F6-4023-8442-D117C737EBB9}" dt="2022-02-05T03:15:07.938" v="1215" actId="208"/>
          <ac:cxnSpMkLst>
            <pc:docMk/>
            <pc:sldMk cId="2728716980" sldId="283"/>
            <ac:cxnSpMk id="91" creationId="{B85EBC14-F335-4B3F-AFDF-592869EA27CF}"/>
          </ac:cxnSpMkLst>
        </pc:cxnChg>
        <pc:cxnChg chg="del mod">
          <ac:chgData name="Al-Wahaibi, Saif" userId="9b4d22f5-4012-4ac3-8f0d-edc79b0fbd28" providerId="ADAL" clId="{5C89B206-32F6-4023-8442-D117C737EBB9}" dt="2022-02-05T03:14:14.339" v="1209" actId="478"/>
          <ac:cxnSpMkLst>
            <pc:docMk/>
            <pc:sldMk cId="2728716980" sldId="283"/>
            <ac:cxnSpMk id="94" creationId="{6D6AF9C9-0282-41CE-8AEE-BFAE3D624170}"/>
          </ac:cxnSpMkLst>
        </pc:cxnChg>
        <pc:cxnChg chg="del mod">
          <ac:chgData name="Al-Wahaibi, Saif" userId="9b4d22f5-4012-4ac3-8f0d-edc79b0fbd28" providerId="ADAL" clId="{5C89B206-32F6-4023-8442-D117C737EBB9}" dt="2022-02-05T03:13:59.407" v="1204" actId="478"/>
          <ac:cxnSpMkLst>
            <pc:docMk/>
            <pc:sldMk cId="2728716980" sldId="283"/>
            <ac:cxnSpMk id="98" creationId="{E5030A2A-AEA3-454E-AEAD-F40CBCCE72F4}"/>
          </ac:cxnSpMkLst>
        </pc:cxnChg>
        <pc:cxnChg chg="mod">
          <ac:chgData name="Al-Wahaibi, Saif" userId="9b4d22f5-4012-4ac3-8f0d-edc79b0fbd28" providerId="ADAL" clId="{5C89B206-32F6-4023-8442-D117C737EBB9}" dt="2022-02-05T03:15:07.938" v="1215" actId="208"/>
          <ac:cxnSpMkLst>
            <pc:docMk/>
            <pc:sldMk cId="2728716980" sldId="283"/>
            <ac:cxnSpMk id="101" creationId="{6EF92825-8F06-461F-A08B-696F77EE2739}"/>
          </ac:cxnSpMkLst>
        </pc:cxnChg>
        <pc:cxnChg chg="mod">
          <ac:chgData name="Al-Wahaibi, Saif" userId="9b4d22f5-4012-4ac3-8f0d-edc79b0fbd28" providerId="ADAL" clId="{5C89B206-32F6-4023-8442-D117C737EBB9}" dt="2022-02-05T03:15:07.938" v="1215" actId="208"/>
          <ac:cxnSpMkLst>
            <pc:docMk/>
            <pc:sldMk cId="2728716980" sldId="283"/>
            <ac:cxnSpMk id="104" creationId="{FFAE72A9-090F-4E92-9A94-A0DE4A7DDA98}"/>
          </ac:cxnSpMkLst>
        </pc:cxnChg>
      </pc:sldChg>
      <pc:sldChg chg="add del">
        <pc:chgData name="Al-Wahaibi, Saif" userId="9b4d22f5-4012-4ac3-8f0d-edc79b0fbd28" providerId="ADAL" clId="{5C89B206-32F6-4023-8442-D117C737EBB9}" dt="2022-02-05T03:17:04.467" v="1233"/>
        <pc:sldMkLst>
          <pc:docMk/>
          <pc:sldMk cId="3201121682" sldId="283"/>
        </pc:sldMkLst>
      </pc:sldChg>
      <pc:sldChg chg="modSp mod">
        <pc:chgData name="Al-Wahaibi, Saif" userId="9b4d22f5-4012-4ac3-8f0d-edc79b0fbd28" providerId="ADAL" clId="{5C89B206-32F6-4023-8442-D117C737EBB9}" dt="2022-02-10T18:30:35.683" v="2175" actId="20577"/>
        <pc:sldMkLst>
          <pc:docMk/>
          <pc:sldMk cId="597927547" sldId="284"/>
        </pc:sldMkLst>
        <pc:spChg chg="mod">
          <ac:chgData name="Al-Wahaibi, Saif" userId="9b4d22f5-4012-4ac3-8f0d-edc79b0fbd28" providerId="ADAL" clId="{5C89B206-32F6-4023-8442-D117C737EBB9}" dt="2022-02-10T18:30:35.683" v="2175" actId="20577"/>
          <ac:spMkLst>
            <pc:docMk/>
            <pc:sldMk cId="597927547" sldId="284"/>
            <ac:spMk id="4" creationId="{51B39204-4E4B-49CB-AE95-D95BE582D8A5}"/>
          </ac:spMkLst>
        </pc:spChg>
        <pc:spChg chg="mod">
          <ac:chgData name="Al-Wahaibi, Saif" userId="9b4d22f5-4012-4ac3-8f0d-edc79b0fbd28" providerId="ADAL" clId="{5C89B206-32F6-4023-8442-D117C737EBB9}" dt="2022-02-10T18:26:21.758" v="2170" actId="404"/>
          <ac:spMkLst>
            <pc:docMk/>
            <pc:sldMk cId="597927547" sldId="284"/>
            <ac:spMk id="90" creationId="{6E8F56C4-4A1A-425D-93B2-C6CB60CCF764}"/>
          </ac:spMkLst>
        </pc:spChg>
      </pc:sldChg>
      <pc:sldChg chg="modSp mod">
        <pc:chgData name="Al-Wahaibi, Saif" userId="9b4d22f5-4012-4ac3-8f0d-edc79b0fbd28" providerId="ADAL" clId="{5C89B206-32F6-4023-8442-D117C737EBB9}" dt="2022-02-10T18:57:22.911" v="2197" actId="20577"/>
        <pc:sldMkLst>
          <pc:docMk/>
          <pc:sldMk cId="2357497322" sldId="285"/>
        </pc:sldMkLst>
        <pc:spChg chg="mod">
          <ac:chgData name="Al-Wahaibi, Saif" userId="9b4d22f5-4012-4ac3-8f0d-edc79b0fbd28" providerId="ADAL" clId="{5C89B206-32F6-4023-8442-D117C737EBB9}" dt="2022-02-10T18:46:41.851" v="2176" actId="20577"/>
          <ac:spMkLst>
            <pc:docMk/>
            <pc:sldMk cId="2357497322" sldId="285"/>
            <ac:spMk id="54" creationId="{898E3EFE-FEBF-400B-9AE2-E40AF3D20E93}"/>
          </ac:spMkLst>
        </pc:spChg>
        <pc:spChg chg="mod">
          <ac:chgData name="Al-Wahaibi, Saif" userId="9b4d22f5-4012-4ac3-8f0d-edc79b0fbd28" providerId="ADAL" clId="{5C89B206-32F6-4023-8442-D117C737EBB9}" dt="2022-02-10T18:57:22.911" v="2197" actId="20577"/>
          <ac:spMkLst>
            <pc:docMk/>
            <pc:sldMk cId="2357497322" sldId="285"/>
            <ac:spMk id="90" creationId="{6E8F56C4-4A1A-425D-93B2-C6CB60CCF764}"/>
          </ac:spMkLst>
        </pc:spChg>
      </pc:sldChg>
      <pc:sldChg chg="addSp delSp modSp mod">
        <pc:chgData name="Al-Wahaibi, Saif" userId="9b4d22f5-4012-4ac3-8f0d-edc79b0fbd28" providerId="ADAL" clId="{5C89B206-32F6-4023-8442-D117C737EBB9}" dt="2022-02-10T20:59:43.435" v="2569" actId="20577"/>
        <pc:sldMkLst>
          <pc:docMk/>
          <pc:sldMk cId="3967072618" sldId="286"/>
        </pc:sldMkLst>
        <pc:spChg chg="mod">
          <ac:chgData name="Al-Wahaibi, Saif" userId="9b4d22f5-4012-4ac3-8f0d-edc79b0fbd28" providerId="ADAL" clId="{5C89B206-32F6-4023-8442-D117C737EBB9}" dt="2022-02-10T19:18:09.722" v="2217" actId="20577"/>
          <ac:spMkLst>
            <pc:docMk/>
            <pc:sldMk cId="3967072618" sldId="286"/>
            <ac:spMk id="4" creationId="{51B39204-4E4B-49CB-AE95-D95BE582D8A5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27" creationId="{BC67605E-80B1-4551-B69F-B5506338630D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28" creationId="{88AC437D-5895-43C8-8731-F5BF267BF4EE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29" creationId="{CB0AA995-4DEC-42B6-9B11-11B6DF849C22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0" creationId="{5A88D6B1-2C2B-4BB3-9D0F-539AD427E797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1" creationId="{1CAE3FF5-8E34-4587-AF9A-32A6860A3C38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2" creationId="{DFB394EB-26AB-435E-B971-D4816D645017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3" creationId="{75BBB6D7-1F6B-433F-8AAD-1F34730C30D4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4" creationId="{25D3DD9F-FBCE-4ACF-9830-A83154678F32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5" creationId="{DCA5AC1B-035A-4B43-9AB4-7D871AC856BC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6" creationId="{4944AAA7-F28E-43B7-8286-B06059D78AC7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7" creationId="{0E4A0EC5-CEAC-448C-9F13-113B73857CB4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8" creationId="{B7260BCB-01A6-4C74-9047-3F97C0FB720B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39" creationId="{EA1FD89B-20BC-4FD5-A990-24B935AF7007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40" creationId="{934810E2-177B-4CBF-A704-B98FC7010714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41" creationId="{8E9BF3FA-14F0-4CDE-9795-C4B4E214FA65}"/>
          </ac:spMkLst>
        </pc:spChg>
        <pc:spChg chg="mod">
          <ac:chgData name="Al-Wahaibi, Saif" userId="9b4d22f5-4012-4ac3-8f0d-edc79b0fbd28" providerId="ADAL" clId="{5C89B206-32F6-4023-8442-D117C737EBB9}" dt="2022-02-10T19:19:12.209" v="2220"/>
          <ac:spMkLst>
            <pc:docMk/>
            <pc:sldMk cId="3967072618" sldId="286"/>
            <ac:spMk id="53" creationId="{DF20ED6D-4485-4A06-B139-A868EC0158A6}"/>
          </ac:spMkLst>
        </pc:spChg>
        <pc:spChg chg="add del mod">
          <ac:chgData name="Al-Wahaibi, Saif" userId="9b4d22f5-4012-4ac3-8f0d-edc79b0fbd28" providerId="ADAL" clId="{5C89B206-32F6-4023-8442-D117C737EBB9}" dt="2022-02-10T20:11:19.045" v="2286" actId="20577"/>
          <ac:spMkLst>
            <pc:docMk/>
            <pc:sldMk cId="3967072618" sldId="286"/>
            <ac:spMk id="54" creationId="{898E3EFE-FEBF-400B-9AE2-E40AF3D20E93}"/>
          </ac:spMkLst>
        </pc:spChg>
        <pc:spChg chg="del mod">
          <ac:chgData name="Al-Wahaibi, Saif" userId="9b4d22f5-4012-4ac3-8f0d-edc79b0fbd28" providerId="ADAL" clId="{5C89B206-32F6-4023-8442-D117C737EBB9}" dt="2022-02-10T19:39:36.655" v="2234" actId="478"/>
          <ac:spMkLst>
            <pc:docMk/>
            <pc:sldMk cId="3967072618" sldId="286"/>
            <ac:spMk id="56" creationId="{18E780CE-FFB3-4AAD-8BB0-2745992942CD}"/>
          </ac:spMkLst>
        </pc:spChg>
        <pc:spChg chg="del mod">
          <ac:chgData name="Al-Wahaibi, Saif" userId="9b4d22f5-4012-4ac3-8f0d-edc79b0fbd28" providerId="ADAL" clId="{5C89B206-32F6-4023-8442-D117C737EBB9}" dt="2022-02-10T19:39:36.655" v="2234" actId="478"/>
          <ac:spMkLst>
            <pc:docMk/>
            <pc:sldMk cId="3967072618" sldId="286"/>
            <ac:spMk id="57" creationId="{D0722D23-8E7D-442B-BE84-A567226F9E39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59" creationId="{A3CA7D1C-963F-4A20-8786-2AD2A1566D44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60" creationId="{6CD50055-F35A-4E2A-95B0-C849F79C8065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62" creationId="{CFB84816-F9DF-48E9-A7FF-AFEB42E1E605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63" creationId="{0D58EC99-9ACF-42B6-B679-10A456D3162E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65" creationId="{F1CCC3AC-7096-48E5-AC77-5DEAC0E34441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66" creationId="{B777B227-8B49-4C1E-A7F0-21B8D381A743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68" creationId="{A8F2BAB0-3A4B-4A22-84B3-AFB49757B88C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69" creationId="{40FE0442-E30F-401B-AAAC-589AE69AED1E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71" creationId="{4385E2F1-B425-4E11-9633-7AD439224173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80" creationId="{1D690016-6731-4C22-8477-1DF76A70FE18}"/>
          </ac:spMkLst>
        </pc:spChg>
        <pc:spChg chg="del">
          <ac:chgData name="Al-Wahaibi, Saif" userId="9b4d22f5-4012-4ac3-8f0d-edc79b0fbd28" providerId="ADAL" clId="{5C89B206-32F6-4023-8442-D117C737EBB9}" dt="2022-02-10T19:18:21.441" v="2218" actId="478"/>
          <ac:spMkLst>
            <pc:docMk/>
            <pc:sldMk cId="3967072618" sldId="286"/>
            <ac:spMk id="81" creationId="{9208A40F-59B6-452F-A8C8-1F81CAD8D9E7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89" creationId="{D51F8465-FB50-4BC8-950A-422A8D4733D7}"/>
          </ac:spMkLst>
        </pc:spChg>
        <pc:spChg chg="mod">
          <ac:chgData name="Al-Wahaibi, Saif" userId="9b4d22f5-4012-4ac3-8f0d-edc79b0fbd28" providerId="ADAL" clId="{5C89B206-32F6-4023-8442-D117C737EBB9}" dt="2022-02-10T20:59:43.435" v="2569" actId="20577"/>
          <ac:spMkLst>
            <pc:docMk/>
            <pc:sldMk cId="3967072618" sldId="286"/>
            <ac:spMk id="90" creationId="{6E8F56C4-4A1A-425D-93B2-C6CB60CCF764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91" creationId="{9E6E687C-6B07-499E-BCB7-4C2C3AED3D2B}"/>
          </ac:spMkLst>
        </pc:spChg>
        <pc:spChg chg="add del mod">
          <ac:chgData name="Al-Wahaibi, Saif" userId="9b4d22f5-4012-4ac3-8f0d-edc79b0fbd28" providerId="ADAL" clId="{5C89B206-32F6-4023-8442-D117C737EBB9}" dt="2022-02-10T20:04:14.416" v="2284" actId="478"/>
          <ac:spMkLst>
            <pc:docMk/>
            <pc:sldMk cId="3967072618" sldId="286"/>
            <ac:spMk id="92" creationId="{B5A84E9D-B1C6-4F02-AC3A-A9B9C880A39C}"/>
          </ac:spMkLst>
        </pc:spChg>
        <pc:spChg chg="add del mod">
          <ac:chgData name="Al-Wahaibi, Saif" userId="9b4d22f5-4012-4ac3-8f0d-edc79b0fbd28" providerId="ADAL" clId="{5C89B206-32F6-4023-8442-D117C737EBB9}" dt="2022-02-10T19:19:34.960" v="2222"/>
          <ac:spMkLst>
            <pc:docMk/>
            <pc:sldMk cId="3967072618" sldId="286"/>
            <ac:spMk id="93" creationId="{19B1671C-116F-4733-A6C7-A541EEC63B3B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94" creationId="{57D98883-D156-49E6-87D2-A46ACA1F5CD9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95" creationId="{B33ABD6E-3B39-40F8-AEA2-C8D491E633DE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96" creationId="{1BC6B3DE-80F5-4862-AB9D-5D0D79186E93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97" creationId="{F247E277-0EB1-40FB-88B7-013D9F77BF0D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98" creationId="{902CACD3-0C80-497F-B12B-487FA3624799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99" creationId="{B8CB4DD9-C8C3-4491-ABCB-85892E9082FF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100" creationId="{DF1800CB-7743-47C9-94C7-25744E79A713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101" creationId="{988316A3-D753-4EB2-B6FA-B2DFB1E7D68C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102" creationId="{980B5871-EE4E-4A9D-9532-9E190292DE0B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108" creationId="{59880AB8-0C60-4096-BE3F-8991BBD1ED77}"/>
          </ac:spMkLst>
        </pc:spChg>
        <pc:spChg chg="add mod">
          <ac:chgData name="Al-Wahaibi, Saif" userId="9b4d22f5-4012-4ac3-8f0d-edc79b0fbd28" providerId="ADAL" clId="{5C89B206-32F6-4023-8442-D117C737EBB9}" dt="2022-02-10T20:04:24.753" v="2285"/>
          <ac:spMkLst>
            <pc:docMk/>
            <pc:sldMk cId="3967072618" sldId="286"/>
            <ac:spMk id="109" creationId="{9E38F149-4CBE-4E0B-8E1C-64D39D093C84}"/>
          </ac:spMkLst>
        </pc:spChg>
        <pc:cxnChg chg="mod">
          <ac:chgData name="Al-Wahaibi, Saif" userId="9b4d22f5-4012-4ac3-8f0d-edc79b0fbd28" providerId="ADAL" clId="{5C89B206-32F6-4023-8442-D117C737EBB9}" dt="2022-02-10T19:19:40.430" v="2224" actId="478"/>
          <ac:cxnSpMkLst>
            <pc:docMk/>
            <pc:sldMk cId="3967072618" sldId="286"/>
            <ac:cxnSpMk id="12" creationId="{49F88C08-A787-4288-8A13-E40636EA7372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2" creationId="{F01927AC-910D-4163-90F4-71FBC619364C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3" creationId="{3214AF05-004A-4B07-99D6-2565403D8B04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4" creationId="{36631F20-C26E-4D34-9112-E7A5520B63A0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5" creationId="{B2E17F92-8450-498D-87A7-51217B5A6F58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6" creationId="{EB3FFF8A-A2B5-4B98-AA1F-088AF38CC95F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7" creationId="{8E43F539-D0BE-4632-8A26-027839909562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8" creationId="{56DA5198-12D1-4F03-8997-6AADF6E8F775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49" creationId="{AA20D3C6-1D57-4F11-BD3F-8802ACA75040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50" creationId="{FACB8987-6D6D-4549-8B01-305A2F0D3B18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51" creationId="{203ED250-A120-454E-AE33-4A66C213FCEB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52" creationId="{D970F302-7D2E-4D28-A011-49A8ABFDC35B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55" creationId="{088175E3-662D-4DE3-9279-040B2E31A33C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58" creationId="{FF7EB773-4F90-4EB5-AF72-D3C8F7E14C84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61" creationId="{A9D1925D-E6A4-405A-BE69-8A14F98309E0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64" creationId="{0EDD072F-23CF-4A31-8D0F-89121D287233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67" creationId="{9D328C02-B4FE-4AA1-BFF5-789333A25D52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70" creationId="{60385FCB-05DD-4C77-9163-F9F962FBD755}"/>
          </ac:cxnSpMkLst>
        </pc:cxnChg>
        <pc:cxnChg chg="del mod">
          <ac:chgData name="Al-Wahaibi, Saif" userId="9b4d22f5-4012-4ac3-8f0d-edc79b0fbd28" providerId="ADAL" clId="{5C89B206-32F6-4023-8442-D117C737EBB9}" dt="2022-02-10T19:18:21.441" v="2218" actId="478"/>
          <ac:cxnSpMkLst>
            <pc:docMk/>
            <pc:sldMk cId="3967072618" sldId="286"/>
            <ac:cxnSpMk id="72" creationId="{28E4D120-2F89-4AC3-A57D-AD6659E0F1D5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73" creationId="{63A79FAA-565F-4E15-BA6F-273C9FF2B338}"/>
          </ac:cxnSpMkLst>
        </pc:cxnChg>
        <pc:cxnChg chg="del mod">
          <ac:chgData name="Al-Wahaibi, Saif" userId="9b4d22f5-4012-4ac3-8f0d-edc79b0fbd28" providerId="ADAL" clId="{5C89B206-32F6-4023-8442-D117C737EBB9}" dt="2022-02-10T19:18:21.441" v="2218" actId="478"/>
          <ac:cxnSpMkLst>
            <pc:docMk/>
            <pc:sldMk cId="3967072618" sldId="286"/>
            <ac:cxnSpMk id="74" creationId="{393FEE30-481F-4384-93E7-27BA6DE2D152}"/>
          </ac:cxnSpMkLst>
        </pc:cxnChg>
        <pc:cxnChg chg="del mod">
          <ac:chgData name="Al-Wahaibi, Saif" userId="9b4d22f5-4012-4ac3-8f0d-edc79b0fbd28" providerId="ADAL" clId="{5C89B206-32F6-4023-8442-D117C737EBB9}" dt="2022-02-10T19:18:21.441" v="2218" actId="478"/>
          <ac:cxnSpMkLst>
            <pc:docMk/>
            <pc:sldMk cId="3967072618" sldId="286"/>
            <ac:cxnSpMk id="75" creationId="{8508FBF1-A8AA-4783-BC4F-F00978DBB198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76" creationId="{4C5697AF-0BE3-4A53-82CD-295BFE696325}"/>
          </ac:cxnSpMkLst>
        </pc:cxnChg>
        <pc:cxnChg chg="del mod">
          <ac:chgData name="Al-Wahaibi, Saif" userId="9b4d22f5-4012-4ac3-8f0d-edc79b0fbd28" providerId="ADAL" clId="{5C89B206-32F6-4023-8442-D117C737EBB9}" dt="2022-02-10T19:18:21.441" v="2218" actId="478"/>
          <ac:cxnSpMkLst>
            <pc:docMk/>
            <pc:sldMk cId="3967072618" sldId="286"/>
            <ac:cxnSpMk id="77" creationId="{81119436-13CF-4E6E-A961-A05204DB4AF7}"/>
          </ac:cxnSpMkLst>
        </pc:cxnChg>
        <pc:cxnChg chg="del mod">
          <ac:chgData name="Al-Wahaibi, Saif" userId="9b4d22f5-4012-4ac3-8f0d-edc79b0fbd28" providerId="ADAL" clId="{5C89B206-32F6-4023-8442-D117C737EBB9}" dt="2022-02-10T19:18:21.441" v="2218" actId="478"/>
          <ac:cxnSpMkLst>
            <pc:docMk/>
            <pc:sldMk cId="3967072618" sldId="286"/>
            <ac:cxnSpMk id="78" creationId="{81383639-E1A8-48E0-95FC-FC2B887D0F00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79" creationId="{52543C0A-3C71-4106-A1B9-07D1A155A8A4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82" creationId="{06961BEA-4600-442C-87B1-FCAD2A4C73A5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83" creationId="{2F502E19-3A6B-4011-AC68-8EFA7EC6BF44}"/>
          </ac:cxnSpMkLst>
        </pc:cxnChg>
        <pc:cxnChg chg="del mod">
          <ac:chgData name="Al-Wahaibi, Saif" userId="9b4d22f5-4012-4ac3-8f0d-edc79b0fbd28" providerId="ADAL" clId="{5C89B206-32F6-4023-8442-D117C737EBB9}" dt="2022-02-10T19:39:36.655" v="2234" actId="478"/>
          <ac:cxnSpMkLst>
            <pc:docMk/>
            <pc:sldMk cId="3967072618" sldId="286"/>
            <ac:cxnSpMk id="84" creationId="{BEC7A870-ECAF-4870-85DF-C95A5B0BE42F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85" creationId="{621978C2-8E2E-48E7-B011-9AE5E703E4AF}"/>
          </ac:cxnSpMkLst>
        </pc:cxnChg>
        <pc:cxnChg chg="del mod">
          <ac:chgData name="Al-Wahaibi, Saif" userId="9b4d22f5-4012-4ac3-8f0d-edc79b0fbd28" providerId="ADAL" clId="{5C89B206-32F6-4023-8442-D117C737EBB9}" dt="2022-02-10T19:39:36.655" v="2234" actId="478"/>
          <ac:cxnSpMkLst>
            <pc:docMk/>
            <pc:sldMk cId="3967072618" sldId="286"/>
            <ac:cxnSpMk id="86" creationId="{1725C91E-1470-47E6-BDC1-0A21BF61931C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87" creationId="{6E73C130-CEC8-4B6B-904A-77A73A83CECC}"/>
          </ac:cxnSpMkLst>
        </pc:cxnChg>
        <pc:cxnChg chg="add del mod">
          <ac:chgData name="Al-Wahaibi, Saif" userId="9b4d22f5-4012-4ac3-8f0d-edc79b0fbd28" providerId="ADAL" clId="{5C89B206-32F6-4023-8442-D117C737EBB9}" dt="2022-02-10T20:04:14.416" v="2284" actId="478"/>
          <ac:cxnSpMkLst>
            <pc:docMk/>
            <pc:sldMk cId="3967072618" sldId="286"/>
            <ac:cxnSpMk id="88" creationId="{BCB765CE-571A-4E10-8FDF-1D280B2E4850}"/>
          </ac:cxnSpMkLst>
        </pc:cxnChg>
        <pc:cxnChg chg="add mod">
          <ac:chgData name="Al-Wahaibi, Saif" userId="9b4d22f5-4012-4ac3-8f0d-edc79b0fbd28" providerId="ADAL" clId="{5C89B206-32F6-4023-8442-D117C737EBB9}" dt="2022-02-10T20:04:24.753" v="2285"/>
          <ac:cxnSpMkLst>
            <pc:docMk/>
            <pc:sldMk cId="3967072618" sldId="286"/>
            <ac:cxnSpMk id="103" creationId="{E3A853BB-7C20-4AF5-9C13-ACC9FE597091}"/>
          </ac:cxnSpMkLst>
        </pc:cxnChg>
        <pc:cxnChg chg="add mod">
          <ac:chgData name="Al-Wahaibi, Saif" userId="9b4d22f5-4012-4ac3-8f0d-edc79b0fbd28" providerId="ADAL" clId="{5C89B206-32F6-4023-8442-D117C737EBB9}" dt="2022-02-10T20:04:24.753" v="2285"/>
          <ac:cxnSpMkLst>
            <pc:docMk/>
            <pc:sldMk cId="3967072618" sldId="286"/>
            <ac:cxnSpMk id="104" creationId="{520373E1-CF82-4F96-B29A-6766AC42944B}"/>
          </ac:cxnSpMkLst>
        </pc:cxnChg>
        <pc:cxnChg chg="add mod">
          <ac:chgData name="Al-Wahaibi, Saif" userId="9b4d22f5-4012-4ac3-8f0d-edc79b0fbd28" providerId="ADAL" clId="{5C89B206-32F6-4023-8442-D117C737EBB9}" dt="2022-02-10T20:04:24.753" v="2285"/>
          <ac:cxnSpMkLst>
            <pc:docMk/>
            <pc:sldMk cId="3967072618" sldId="286"/>
            <ac:cxnSpMk id="105" creationId="{CBF4C287-ECBE-4FB7-A18A-61D2287FD429}"/>
          </ac:cxnSpMkLst>
        </pc:cxnChg>
        <pc:cxnChg chg="add mod">
          <ac:chgData name="Al-Wahaibi, Saif" userId="9b4d22f5-4012-4ac3-8f0d-edc79b0fbd28" providerId="ADAL" clId="{5C89B206-32F6-4023-8442-D117C737EBB9}" dt="2022-02-10T20:04:24.753" v="2285"/>
          <ac:cxnSpMkLst>
            <pc:docMk/>
            <pc:sldMk cId="3967072618" sldId="286"/>
            <ac:cxnSpMk id="106" creationId="{06856362-1B09-4DAD-8E85-D2E9BD16A4E4}"/>
          </ac:cxnSpMkLst>
        </pc:cxnChg>
        <pc:cxnChg chg="add mod">
          <ac:chgData name="Al-Wahaibi, Saif" userId="9b4d22f5-4012-4ac3-8f0d-edc79b0fbd28" providerId="ADAL" clId="{5C89B206-32F6-4023-8442-D117C737EBB9}" dt="2022-02-10T20:04:24.753" v="2285"/>
          <ac:cxnSpMkLst>
            <pc:docMk/>
            <pc:sldMk cId="3967072618" sldId="286"/>
            <ac:cxnSpMk id="107" creationId="{63C448E9-52C5-47E5-BC5C-D895E26F64A9}"/>
          </ac:cxnSpMkLst>
        </pc:cxnChg>
      </pc:sldChg>
      <pc:sldChg chg="addSp delSp modSp mod">
        <pc:chgData name="Al-Wahaibi, Saif" userId="9b4d22f5-4012-4ac3-8f0d-edc79b0fbd28" providerId="ADAL" clId="{5C89B206-32F6-4023-8442-D117C737EBB9}" dt="2022-02-10T21:19:06.500" v="2675" actId="20577"/>
        <pc:sldMkLst>
          <pc:docMk/>
          <pc:sldMk cId="220340378" sldId="287"/>
        </pc:sldMkLst>
        <pc:spChg chg="add mod">
          <ac:chgData name="Al-Wahaibi, Saif" userId="9b4d22f5-4012-4ac3-8f0d-edc79b0fbd28" providerId="ADAL" clId="{5C89B206-32F6-4023-8442-D117C737EBB9}" dt="2022-02-10T20:25:07.997" v="2343"/>
          <ac:spMkLst>
            <pc:docMk/>
            <pc:sldMk cId="220340378" sldId="287"/>
            <ac:spMk id="23" creationId="{1140A69B-1B39-4421-A0A3-552582FBD4F4}"/>
          </ac:spMkLst>
        </pc:spChg>
        <pc:spChg chg="add mod">
          <ac:chgData name="Al-Wahaibi, Saif" userId="9b4d22f5-4012-4ac3-8f0d-edc79b0fbd28" providerId="ADAL" clId="{5C89B206-32F6-4023-8442-D117C737EBB9}" dt="2022-02-10T20:34:18.965" v="2411"/>
          <ac:spMkLst>
            <pc:docMk/>
            <pc:sldMk cId="220340378" sldId="287"/>
            <ac:spMk id="24" creationId="{6095FD48-911F-4A09-BACA-402B6A882DAC}"/>
          </ac:spMkLst>
        </pc:spChg>
        <pc:spChg chg="add mod">
          <ac:chgData name="Al-Wahaibi, Saif" userId="9b4d22f5-4012-4ac3-8f0d-edc79b0fbd28" providerId="ADAL" clId="{5C89B206-32F6-4023-8442-D117C737EBB9}" dt="2022-02-10T20:34:21.762" v="2412"/>
          <ac:spMkLst>
            <pc:docMk/>
            <pc:sldMk cId="220340378" sldId="287"/>
            <ac:spMk id="25" creationId="{76B4CF24-95C7-403B-BE7A-A1B11BEB4690}"/>
          </ac:spMkLst>
        </pc:spChg>
        <pc:spChg chg="add mod">
          <ac:chgData name="Al-Wahaibi, Saif" userId="9b4d22f5-4012-4ac3-8f0d-edc79b0fbd28" providerId="ADAL" clId="{5C89B206-32F6-4023-8442-D117C737EBB9}" dt="2022-02-10T20:34:24.117" v="2413"/>
          <ac:spMkLst>
            <pc:docMk/>
            <pc:sldMk cId="220340378" sldId="287"/>
            <ac:spMk id="26" creationId="{570A4E30-5B94-4C40-98AC-C93355956404}"/>
          </ac:spMkLst>
        </pc:spChg>
        <pc:spChg chg="add mod">
          <ac:chgData name="Al-Wahaibi, Saif" userId="9b4d22f5-4012-4ac3-8f0d-edc79b0fbd28" providerId="ADAL" clId="{5C89B206-32F6-4023-8442-D117C737EBB9}" dt="2022-02-10T20:25:07.997" v="2343"/>
          <ac:spMkLst>
            <pc:docMk/>
            <pc:sldMk cId="220340378" sldId="287"/>
            <ac:spMk id="27" creationId="{2E8A53CF-81A5-4B8C-8719-C3E820C19DDA}"/>
          </ac:spMkLst>
        </pc:spChg>
        <pc:spChg chg="add mod">
          <ac:chgData name="Al-Wahaibi, Saif" userId="9b4d22f5-4012-4ac3-8f0d-edc79b0fbd28" providerId="ADAL" clId="{5C89B206-32F6-4023-8442-D117C737EBB9}" dt="2022-02-10T20:35:58.646" v="2426" actId="20577"/>
          <ac:spMkLst>
            <pc:docMk/>
            <pc:sldMk cId="220340378" sldId="287"/>
            <ac:spMk id="28" creationId="{FA8820EB-C83F-4A21-A421-53B3DD1EE34B}"/>
          </ac:spMkLst>
        </pc:spChg>
        <pc:spChg chg="add mod">
          <ac:chgData name="Al-Wahaibi, Saif" userId="9b4d22f5-4012-4ac3-8f0d-edc79b0fbd28" providerId="ADAL" clId="{5C89B206-32F6-4023-8442-D117C737EBB9}" dt="2022-02-10T20:33:52.414" v="2407" actId="20577"/>
          <ac:spMkLst>
            <pc:docMk/>
            <pc:sldMk cId="220340378" sldId="287"/>
            <ac:spMk id="29" creationId="{94D1FAE6-092E-4F39-ACE3-C87A9F748831}"/>
          </ac:spMkLst>
        </pc:spChg>
        <pc:spChg chg="add mod">
          <ac:chgData name="Al-Wahaibi, Saif" userId="9b4d22f5-4012-4ac3-8f0d-edc79b0fbd28" providerId="ADAL" clId="{5C89B206-32F6-4023-8442-D117C737EBB9}" dt="2022-02-10T20:25:07.997" v="2343"/>
          <ac:spMkLst>
            <pc:docMk/>
            <pc:sldMk cId="220340378" sldId="287"/>
            <ac:spMk id="30" creationId="{2BFB1C57-82D9-4291-BAFF-51C0C370486C}"/>
          </ac:spMkLst>
        </pc:spChg>
        <pc:spChg chg="add mod">
          <ac:chgData name="Al-Wahaibi, Saif" userId="9b4d22f5-4012-4ac3-8f0d-edc79b0fbd28" providerId="ADAL" clId="{5C89B206-32F6-4023-8442-D117C737EBB9}" dt="2022-02-10T20:25:07.997" v="2343"/>
          <ac:spMkLst>
            <pc:docMk/>
            <pc:sldMk cId="220340378" sldId="287"/>
            <ac:spMk id="31" creationId="{B314084D-FF73-4818-9FCA-D9B4F01D65C4}"/>
          </ac:spMkLst>
        </pc:spChg>
        <pc:spChg chg="add mod">
          <ac:chgData name="Al-Wahaibi, Saif" userId="9b4d22f5-4012-4ac3-8f0d-edc79b0fbd28" providerId="ADAL" clId="{5C89B206-32F6-4023-8442-D117C737EBB9}" dt="2022-02-10T20:33:35.274" v="2403" actId="20577"/>
          <ac:spMkLst>
            <pc:docMk/>
            <pc:sldMk cId="220340378" sldId="287"/>
            <ac:spMk id="32" creationId="{3EB760EF-E156-4541-B7E7-79208F0D1684}"/>
          </ac:spMkLst>
        </pc:spChg>
        <pc:spChg chg="add mod">
          <ac:chgData name="Al-Wahaibi, Saif" userId="9b4d22f5-4012-4ac3-8f0d-edc79b0fbd28" providerId="ADAL" clId="{5C89B206-32F6-4023-8442-D117C737EBB9}" dt="2022-02-10T20:33:38.491" v="2404" actId="20577"/>
          <ac:spMkLst>
            <pc:docMk/>
            <pc:sldMk cId="220340378" sldId="287"/>
            <ac:spMk id="33" creationId="{B8E671FF-4320-40FF-8D65-0DF77EE61844}"/>
          </ac:spMkLst>
        </pc:spChg>
        <pc:spChg chg="add mod">
          <ac:chgData name="Al-Wahaibi, Saif" userId="9b4d22f5-4012-4ac3-8f0d-edc79b0fbd28" providerId="ADAL" clId="{5C89B206-32F6-4023-8442-D117C737EBB9}" dt="2022-02-10T20:33:42.875" v="2405" actId="20577"/>
          <ac:spMkLst>
            <pc:docMk/>
            <pc:sldMk cId="220340378" sldId="287"/>
            <ac:spMk id="34" creationId="{F20B801A-6846-415A-9977-AE4337824360}"/>
          </ac:spMkLst>
        </pc:spChg>
        <pc:spChg chg="add mod">
          <ac:chgData name="Al-Wahaibi, Saif" userId="9b4d22f5-4012-4ac3-8f0d-edc79b0fbd28" providerId="ADAL" clId="{5C89B206-32F6-4023-8442-D117C737EBB9}" dt="2022-02-10T20:25:07.997" v="2343"/>
          <ac:spMkLst>
            <pc:docMk/>
            <pc:sldMk cId="220340378" sldId="287"/>
            <ac:spMk id="35" creationId="{83D22AB2-EAB9-45C6-A351-40DE4F3CC578}"/>
          </ac:spMkLst>
        </pc:spChg>
        <pc:spChg chg="add mod">
          <ac:chgData name="Al-Wahaibi, Saif" userId="9b4d22f5-4012-4ac3-8f0d-edc79b0fbd28" providerId="ADAL" clId="{5C89B206-32F6-4023-8442-D117C737EBB9}" dt="2022-02-10T20:33:31.034" v="2402" actId="20577"/>
          <ac:spMkLst>
            <pc:docMk/>
            <pc:sldMk cId="220340378" sldId="287"/>
            <ac:spMk id="36" creationId="{C7B33C8F-6D84-423C-81EA-81BF7D02A2F0}"/>
          </ac:spMkLst>
        </pc:spChg>
        <pc:spChg chg="add mod">
          <ac:chgData name="Al-Wahaibi, Saif" userId="9b4d22f5-4012-4ac3-8f0d-edc79b0fbd28" providerId="ADAL" clId="{5C89B206-32F6-4023-8442-D117C737EBB9}" dt="2022-02-10T20:25:07.997" v="2343"/>
          <ac:spMkLst>
            <pc:docMk/>
            <pc:sldMk cId="220340378" sldId="287"/>
            <ac:spMk id="37" creationId="{5C0A44D1-864A-4216-BC41-65AF1512009D}"/>
          </ac:spMkLst>
        </pc:spChg>
        <pc:spChg chg="add mod">
          <ac:chgData name="Al-Wahaibi, Saif" userId="9b4d22f5-4012-4ac3-8f0d-edc79b0fbd28" providerId="ADAL" clId="{5C89B206-32F6-4023-8442-D117C737EBB9}" dt="2022-02-10T20:35:37.494" v="2423"/>
          <ac:spMkLst>
            <pc:docMk/>
            <pc:sldMk cId="220340378" sldId="287"/>
            <ac:spMk id="65" creationId="{BDE30E53-5D17-4A32-9C1F-481860519798}"/>
          </ac:spMkLst>
        </pc:spChg>
        <pc:spChg chg="add mod">
          <ac:chgData name="Al-Wahaibi, Saif" userId="9b4d22f5-4012-4ac3-8f0d-edc79b0fbd28" providerId="ADAL" clId="{5C89B206-32F6-4023-8442-D117C737EBB9}" dt="2022-02-10T20:33:56.970" v="2408" actId="20577"/>
          <ac:spMkLst>
            <pc:docMk/>
            <pc:sldMk cId="220340378" sldId="287"/>
            <ac:spMk id="66" creationId="{462FF54C-9F83-4EC5-A9B7-FE8AF8B6BFC9}"/>
          </ac:spMkLst>
        </pc:spChg>
        <pc:spChg chg="add mod">
          <ac:chgData name="Al-Wahaibi, Saif" userId="9b4d22f5-4012-4ac3-8f0d-edc79b0fbd28" providerId="ADAL" clId="{5C89B206-32F6-4023-8442-D117C737EBB9}" dt="2022-02-10T21:19:06.500" v="2675" actId="20577"/>
          <ac:spMkLst>
            <pc:docMk/>
            <pc:sldMk cId="220340378" sldId="287"/>
            <ac:spMk id="67" creationId="{482236C7-1E2A-4D2F-9853-1CA1DE94147A}"/>
          </ac:spMkLst>
        </pc:spChg>
        <pc:spChg chg="mod">
          <ac:chgData name="Al-Wahaibi, Saif" userId="9b4d22f5-4012-4ac3-8f0d-edc79b0fbd28" providerId="ADAL" clId="{5C89B206-32F6-4023-8442-D117C737EBB9}" dt="2022-02-10T21:00:45.243" v="2575" actId="20577"/>
          <ac:spMkLst>
            <pc:docMk/>
            <pc:sldMk cId="220340378" sldId="287"/>
            <ac:spMk id="90" creationId="{6E8F56C4-4A1A-425D-93B2-C6CB60CCF764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94" creationId="{57D98883-D156-49E6-87D2-A46ACA1F5CD9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95" creationId="{B33ABD6E-3B39-40F8-AEA2-C8D491E633DE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96" creationId="{1BC6B3DE-80F5-4862-AB9D-5D0D79186E93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97" creationId="{F247E277-0EB1-40FB-88B7-013D9F77BF0D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98" creationId="{902CACD3-0C80-497F-B12B-487FA3624799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99" creationId="{B8CB4DD9-C8C3-4491-ABCB-85892E9082FF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100" creationId="{DF1800CB-7743-47C9-94C7-25744E79A713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101" creationId="{988316A3-D753-4EB2-B6FA-B2DFB1E7D68C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102" creationId="{980B5871-EE4E-4A9D-9532-9E190292DE0B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108" creationId="{59880AB8-0C60-4096-BE3F-8991BBD1ED77}"/>
          </ac:spMkLst>
        </pc:spChg>
        <pc:spChg chg="del">
          <ac:chgData name="Al-Wahaibi, Saif" userId="9b4d22f5-4012-4ac3-8f0d-edc79b0fbd28" providerId="ADAL" clId="{5C89B206-32F6-4023-8442-D117C737EBB9}" dt="2022-02-10T20:24:48.933" v="2342" actId="478"/>
          <ac:spMkLst>
            <pc:docMk/>
            <pc:sldMk cId="220340378" sldId="287"/>
            <ac:spMk id="109" creationId="{9E38F149-4CBE-4E0B-8E1C-64D39D093C84}"/>
          </ac:spMkLst>
        </pc:sp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38" creationId="{464BF5B2-AC4B-4D21-9066-407F90E40EED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39" creationId="{B5728B9F-689D-4ADD-830A-6647195D50F2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0" creationId="{7F8436C8-44CF-40F3-8F45-170E3AF1D88C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1" creationId="{66D8F290-CAF6-4E87-930E-DC9C663D5A63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2" creationId="{CD397C98-9C76-4955-A7CA-617AEE78AD97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3" creationId="{6845D9DC-8663-4E51-AFE7-26B4955FD798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4" creationId="{ECCFA01E-23F7-400E-AAF0-50CADE44454D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5" creationId="{532ABBBD-B0E1-4B38-9E75-6FD9C3647CD9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6" creationId="{79E722F2-0D35-4380-A6A3-92C3EA36B8EE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7" creationId="{76E02D15-E11C-46B9-AB5F-20A0F6737929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8" creationId="{79E4ABC2-2EA2-41CD-8C9C-74A504AFF6D7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49" creationId="{E2E05DA5-6E87-4D1C-9F09-8625499AB8F0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50" creationId="{EEE710FE-0E6E-446D-BC09-C79526DFF121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51" creationId="{DDAF650E-BBD5-4C9D-95DC-68ED13759993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52" creationId="{ED3A2024-CEC2-47EF-9197-09D179876FF3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55" creationId="{9EA876E7-53B2-4F7D-840E-C49E959243A5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56" creationId="{14A60937-E07B-48CB-A914-16175A468475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57" creationId="{04EA041D-69FB-4A66-A1E4-294253E8CAA6}"/>
          </ac:cxnSpMkLst>
        </pc:cxnChg>
        <pc:cxnChg chg="add mod">
          <ac:chgData name="Al-Wahaibi, Saif" userId="9b4d22f5-4012-4ac3-8f0d-edc79b0fbd28" providerId="ADAL" clId="{5C89B206-32F6-4023-8442-D117C737EBB9}" dt="2022-02-10T20:34:36.578" v="2417" actId="1037"/>
          <ac:cxnSpMkLst>
            <pc:docMk/>
            <pc:sldMk cId="220340378" sldId="287"/>
            <ac:cxnSpMk id="58" creationId="{424A1E26-5CF7-4ED8-B10A-46F229491F49}"/>
          </ac:cxnSpMkLst>
        </pc:cxnChg>
        <pc:cxnChg chg="add mod">
          <ac:chgData name="Al-Wahaibi, Saif" userId="9b4d22f5-4012-4ac3-8f0d-edc79b0fbd28" providerId="ADAL" clId="{5C89B206-32F6-4023-8442-D117C737EBB9}" dt="2022-02-10T20:34:36.578" v="2417" actId="1037"/>
          <ac:cxnSpMkLst>
            <pc:docMk/>
            <pc:sldMk cId="220340378" sldId="287"/>
            <ac:cxnSpMk id="59" creationId="{F8404AD8-B4B4-4A02-AEC4-22783C4100A3}"/>
          </ac:cxnSpMkLst>
        </pc:cxnChg>
        <pc:cxnChg chg="add mod">
          <ac:chgData name="Al-Wahaibi, Saif" userId="9b4d22f5-4012-4ac3-8f0d-edc79b0fbd28" providerId="ADAL" clId="{5C89B206-32F6-4023-8442-D117C737EBB9}" dt="2022-02-10T20:34:36.578" v="2417" actId="1037"/>
          <ac:cxnSpMkLst>
            <pc:docMk/>
            <pc:sldMk cId="220340378" sldId="287"/>
            <ac:cxnSpMk id="60" creationId="{935E8BF2-2737-47C3-A711-DA344226FFFE}"/>
          </ac:cxnSpMkLst>
        </pc:cxnChg>
        <pc:cxnChg chg="add mod">
          <ac:chgData name="Al-Wahaibi, Saif" userId="9b4d22f5-4012-4ac3-8f0d-edc79b0fbd28" providerId="ADAL" clId="{5C89B206-32F6-4023-8442-D117C737EBB9}" dt="2022-02-10T20:34:36.578" v="2417" actId="1037"/>
          <ac:cxnSpMkLst>
            <pc:docMk/>
            <pc:sldMk cId="220340378" sldId="287"/>
            <ac:cxnSpMk id="61" creationId="{0F8BBB42-F94D-4DCF-9254-F4461EA34D0F}"/>
          </ac:cxnSpMkLst>
        </pc:cxnChg>
        <pc:cxnChg chg="add mod">
          <ac:chgData name="Al-Wahaibi, Saif" userId="9b4d22f5-4012-4ac3-8f0d-edc79b0fbd28" providerId="ADAL" clId="{5C89B206-32F6-4023-8442-D117C737EBB9}" dt="2022-02-10T20:34:36.578" v="2417" actId="1037"/>
          <ac:cxnSpMkLst>
            <pc:docMk/>
            <pc:sldMk cId="220340378" sldId="287"/>
            <ac:cxnSpMk id="62" creationId="{E16FA458-AA06-408B-902A-3C298CAFC240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63" creationId="{A442CF8B-6DB1-4A8D-BB1E-99552D8AE544}"/>
          </ac:cxnSpMkLst>
        </pc:cxnChg>
        <pc:cxnChg chg="add mod">
          <ac:chgData name="Al-Wahaibi, Saif" userId="9b4d22f5-4012-4ac3-8f0d-edc79b0fbd28" providerId="ADAL" clId="{5C89B206-32F6-4023-8442-D117C737EBB9}" dt="2022-02-10T20:25:07.997" v="2343"/>
          <ac:cxnSpMkLst>
            <pc:docMk/>
            <pc:sldMk cId="220340378" sldId="287"/>
            <ac:cxnSpMk id="64" creationId="{CB269737-6A8A-4C3C-BC68-3427D8544A09}"/>
          </ac:cxnSpMkLst>
        </pc:cxnChg>
        <pc:cxnChg chg="del mod">
          <ac:chgData name="Al-Wahaibi, Saif" userId="9b4d22f5-4012-4ac3-8f0d-edc79b0fbd28" providerId="ADAL" clId="{5C89B206-32F6-4023-8442-D117C737EBB9}" dt="2022-02-10T20:24:48.933" v="2342" actId="478"/>
          <ac:cxnSpMkLst>
            <pc:docMk/>
            <pc:sldMk cId="220340378" sldId="287"/>
            <ac:cxnSpMk id="103" creationId="{E3A853BB-7C20-4AF5-9C13-ACC9FE597091}"/>
          </ac:cxnSpMkLst>
        </pc:cxnChg>
        <pc:cxnChg chg="del mod">
          <ac:chgData name="Al-Wahaibi, Saif" userId="9b4d22f5-4012-4ac3-8f0d-edc79b0fbd28" providerId="ADAL" clId="{5C89B206-32F6-4023-8442-D117C737EBB9}" dt="2022-02-10T20:24:48.933" v="2342" actId="478"/>
          <ac:cxnSpMkLst>
            <pc:docMk/>
            <pc:sldMk cId="220340378" sldId="287"/>
            <ac:cxnSpMk id="104" creationId="{520373E1-CF82-4F96-B29A-6766AC42944B}"/>
          </ac:cxnSpMkLst>
        </pc:cxnChg>
        <pc:cxnChg chg="del mod">
          <ac:chgData name="Al-Wahaibi, Saif" userId="9b4d22f5-4012-4ac3-8f0d-edc79b0fbd28" providerId="ADAL" clId="{5C89B206-32F6-4023-8442-D117C737EBB9}" dt="2022-02-10T20:24:48.933" v="2342" actId="478"/>
          <ac:cxnSpMkLst>
            <pc:docMk/>
            <pc:sldMk cId="220340378" sldId="287"/>
            <ac:cxnSpMk id="105" creationId="{CBF4C287-ECBE-4FB7-A18A-61D2287FD429}"/>
          </ac:cxnSpMkLst>
        </pc:cxnChg>
        <pc:cxnChg chg="del mod">
          <ac:chgData name="Al-Wahaibi, Saif" userId="9b4d22f5-4012-4ac3-8f0d-edc79b0fbd28" providerId="ADAL" clId="{5C89B206-32F6-4023-8442-D117C737EBB9}" dt="2022-02-10T20:24:48.933" v="2342" actId="478"/>
          <ac:cxnSpMkLst>
            <pc:docMk/>
            <pc:sldMk cId="220340378" sldId="287"/>
            <ac:cxnSpMk id="106" creationId="{06856362-1B09-4DAD-8E85-D2E9BD16A4E4}"/>
          </ac:cxnSpMkLst>
        </pc:cxnChg>
        <pc:cxnChg chg="del mod">
          <ac:chgData name="Al-Wahaibi, Saif" userId="9b4d22f5-4012-4ac3-8f0d-edc79b0fbd28" providerId="ADAL" clId="{5C89B206-32F6-4023-8442-D117C737EBB9}" dt="2022-02-10T20:24:48.933" v="2342" actId="478"/>
          <ac:cxnSpMkLst>
            <pc:docMk/>
            <pc:sldMk cId="220340378" sldId="287"/>
            <ac:cxnSpMk id="107" creationId="{63C448E9-52C5-47E5-BC5C-D895E26F64A9}"/>
          </ac:cxnSpMkLst>
        </pc:cxnChg>
      </pc:sldChg>
      <pc:sldChg chg="modSp mod">
        <pc:chgData name="Al-Wahaibi, Saif" userId="9b4d22f5-4012-4ac3-8f0d-edc79b0fbd28" providerId="ADAL" clId="{5C89B206-32F6-4023-8442-D117C737EBB9}" dt="2022-02-10T21:19:13.134" v="2677" actId="20577"/>
        <pc:sldMkLst>
          <pc:docMk/>
          <pc:sldMk cId="1469315533" sldId="288"/>
        </pc:sldMkLst>
        <pc:spChg chg="mod">
          <ac:chgData name="Al-Wahaibi, Saif" userId="9b4d22f5-4012-4ac3-8f0d-edc79b0fbd28" providerId="ADAL" clId="{5C89B206-32F6-4023-8442-D117C737EBB9}" dt="2022-02-10T21:19:13.134" v="2677" actId="20577"/>
          <ac:spMkLst>
            <pc:docMk/>
            <pc:sldMk cId="1469315533" sldId="288"/>
            <ac:spMk id="67" creationId="{482236C7-1E2A-4D2F-9853-1CA1DE94147A}"/>
          </ac:spMkLst>
        </pc:spChg>
        <pc:spChg chg="mod">
          <ac:chgData name="Al-Wahaibi, Saif" userId="9b4d22f5-4012-4ac3-8f0d-edc79b0fbd28" providerId="ADAL" clId="{5C89B206-32F6-4023-8442-D117C737EBB9}" dt="2022-02-10T21:03:49.698" v="2578" actId="20577"/>
          <ac:spMkLst>
            <pc:docMk/>
            <pc:sldMk cId="1469315533" sldId="288"/>
            <ac:spMk id="90" creationId="{6E8F56C4-4A1A-425D-93B2-C6CB60CCF764}"/>
          </ac:spMkLst>
        </pc:spChg>
      </pc:sldChg>
      <pc:sldChg chg="addSp delSp modSp mod">
        <pc:chgData name="Al-Wahaibi, Saif" userId="9b4d22f5-4012-4ac3-8f0d-edc79b0fbd28" providerId="ADAL" clId="{5C89B206-32F6-4023-8442-D117C737EBB9}" dt="2022-02-10T21:17:36.926" v="2673" actId="207"/>
        <pc:sldMkLst>
          <pc:docMk/>
          <pc:sldMk cId="3093358716" sldId="289"/>
        </pc:sldMkLst>
        <pc:spChg chg="del">
          <ac:chgData name="Al-Wahaibi, Saif" userId="9b4d22f5-4012-4ac3-8f0d-edc79b0fbd28" providerId="ADAL" clId="{5C89B206-32F6-4023-8442-D117C737EBB9}" dt="2022-02-10T21:15:52.339" v="2663" actId="478"/>
          <ac:spMkLst>
            <pc:docMk/>
            <pc:sldMk cId="3093358716" sldId="289"/>
            <ac:spMk id="53" creationId="{DF20ED6D-4485-4A06-B139-A868EC0158A6}"/>
          </ac:spMkLst>
        </pc:spChg>
        <pc:spChg chg="del">
          <ac:chgData name="Al-Wahaibi, Saif" userId="9b4d22f5-4012-4ac3-8f0d-edc79b0fbd28" providerId="ADAL" clId="{5C89B206-32F6-4023-8442-D117C737EBB9}" dt="2022-02-10T21:15:52.339" v="2663" actId="478"/>
          <ac:spMkLst>
            <pc:docMk/>
            <pc:sldMk cId="3093358716" sldId="289"/>
            <ac:spMk id="54" creationId="{898E3EFE-FEBF-400B-9AE2-E40AF3D20E93}"/>
          </ac:spMkLst>
        </pc:spChg>
        <pc:spChg chg="mod">
          <ac:chgData name="Al-Wahaibi, Saif" userId="9b4d22f5-4012-4ac3-8f0d-edc79b0fbd28" providerId="ADAL" clId="{5C89B206-32F6-4023-8442-D117C737EBB9}" dt="2022-02-10T21:14:58.708" v="2660" actId="20577"/>
          <ac:spMkLst>
            <pc:docMk/>
            <pc:sldMk cId="3093358716" sldId="289"/>
            <ac:spMk id="67" creationId="{482236C7-1E2A-4D2F-9853-1CA1DE94147A}"/>
          </ac:spMkLst>
        </pc:spChg>
        <pc:spChg chg="add mod">
          <ac:chgData name="Al-Wahaibi, Saif" userId="9b4d22f5-4012-4ac3-8f0d-edc79b0fbd28" providerId="ADAL" clId="{5C89B206-32F6-4023-8442-D117C737EBB9}" dt="2022-02-10T21:17:10.990" v="2669"/>
          <ac:spMkLst>
            <pc:docMk/>
            <pc:sldMk cId="3093358716" sldId="289"/>
            <ac:spMk id="68" creationId="{F0F20DE0-1567-4939-8C61-84EA01081BA0}"/>
          </ac:spMkLst>
        </pc:spChg>
        <pc:spChg chg="add mod">
          <ac:chgData name="Al-Wahaibi, Saif" userId="9b4d22f5-4012-4ac3-8f0d-edc79b0fbd28" providerId="ADAL" clId="{5C89B206-32F6-4023-8442-D117C737EBB9}" dt="2022-02-10T21:16:41.445" v="2667"/>
          <ac:spMkLst>
            <pc:docMk/>
            <pc:sldMk cId="3093358716" sldId="289"/>
            <ac:spMk id="69" creationId="{B9539EBC-D933-423E-B9DA-E89667B7804D}"/>
          </ac:spMkLst>
        </pc:spChg>
        <pc:spChg chg="add mod">
          <ac:chgData name="Al-Wahaibi, Saif" userId="9b4d22f5-4012-4ac3-8f0d-edc79b0fbd28" providerId="ADAL" clId="{5C89B206-32F6-4023-8442-D117C737EBB9}" dt="2022-02-10T21:17:24.830" v="2671" actId="207"/>
          <ac:spMkLst>
            <pc:docMk/>
            <pc:sldMk cId="3093358716" sldId="289"/>
            <ac:spMk id="70" creationId="{99818995-8246-4EEA-91D4-FDCE12F7B13A}"/>
          </ac:spMkLst>
        </pc:spChg>
        <pc:spChg chg="add mod">
          <ac:chgData name="Al-Wahaibi, Saif" userId="9b4d22f5-4012-4ac3-8f0d-edc79b0fbd28" providerId="ADAL" clId="{5C89B206-32F6-4023-8442-D117C737EBB9}" dt="2022-02-10T21:17:36.926" v="2673" actId="207"/>
          <ac:spMkLst>
            <pc:docMk/>
            <pc:sldMk cId="3093358716" sldId="289"/>
            <ac:spMk id="71" creationId="{815D0E3F-B9E6-494A-86E4-89A0DA34A59F}"/>
          </ac:spMkLst>
        </pc:spChg>
        <pc:spChg chg="mod">
          <ac:chgData name="Al-Wahaibi, Saif" userId="9b4d22f5-4012-4ac3-8f0d-edc79b0fbd28" providerId="ADAL" clId="{5C89B206-32F6-4023-8442-D117C737EBB9}" dt="2022-02-10T21:16:15.820" v="2666" actId="14100"/>
          <ac:spMkLst>
            <pc:docMk/>
            <pc:sldMk cId="3093358716" sldId="289"/>
            <ac:spMk id="90" creationId="{6E8F56C4-4A1A-425D-93B2-C6CB60CCF764}"/>
          </ac:spMkLst>
        </pc:spChg>
        <pc:cxnChg chg="del mod">
          <ac:chgData name="Al-Wahaibi, Saif" userId="9b4d22f5-4012-4ac3-8f0d-edc79b0fbd28" providerId="ADAL" clId="{5C89B206-32F6-4023-8442-D117C737EBB9}" dt="2022-02-10T21:15:52.339" v="2663" actId="478"/>
          <ac:cxnSpMkLst>
            <pc:docMk/>
            <pc:sldMk cId="3093358716" sldId="289"/>
            <ac:cxnSpMk id="12" creationId="{49F88C08-A787-4288-8A13-E40636EA7372}"/>
          </ac:cxnSpMkLst>
        </pc:cxnChg>
        <pc:cxnChg chg="add mod">
          <ac:chgData name="Al-Wahaibi, Saif" userId="9b4d22f5-4012-4ac3-8f0d-edc79b0fbd28" providerId="ADAL" clId="{5C89B206-32F6-4023-8442-D117C737EBB9}" dt="2022-02-10T21:16:08.096" v="2665"/>
          <ac:cxnSpMkLst>
            <pc:docMk/>
            <pc:sldMk cId="3093358716" sldId="289"/>
            <ac:cxnSpMk id="72" creationId="{A1319ABB-CD6D-4E10-B978-06030F8E222C}"/>
          </ac:cxnSpMkLst>
        </pc:cxnChg>
        <pc:cxnChg chg="add mod">
          <ac:chgData name="Al-Wahaibi, Saif" userId="9b4d22f5-4012-4ac3-8f0d-edc79b0fbd28" providerId="ADAL" clId="{5C89B206-32F6-4023-8442-D117C737EBB9}" dt="2022-02-10T21:16:08.096" v="2665"/>
          <ac:cxnSpMkLst>
            <pc:docMk/>
            <pc:sldMk cId="3093358716" sldId="289"/>
            <ac:cxnSpMk id="73" creationId="{F21A24A3-2BAE-4DF7-82B7-849AC16D17FE}"/>
          </ac:cxnSpMkLst>
        </pc:cxnChg>
        <pc:cxnChg chg="add mod">
          <ac:chgData name="Al-Wahaibi, Saif" userId="9b4d22f5-4012-4ac3-8f0d-edc79b0fbd28" providerId="ADAL" clId="{5C89B206-32F6-4023-8442-D117C737EBB9}" dt="2022-02-10T21:16:08.096" v="2665"/>
          <ac:cxnSpMkLst>
            <pc:docMk/>
            <pc:sldMk cId="3093358716" sldId="289"/>
            <ac:cxnSpMk id="74" creationId="{C63478A3-53B8-4C09-9A06-97D00470C75F}"/>
          </ac:cxnSpMkLst>
        </pc:cxnChg>
      </pc:sldChg>
      <pc:sldChg chg="delSp modSp del mod">
        <pc:chgData name="Al-Wahaibi, Saif" userId="9b4d22f5-4012-4ac3-8f0d-edc79b0fbd28" providerId="ADAL" clId="{5C89B206-32F6-4023-8442-D117C737EBB9}" dt="2022-02-10T21:28:25.811" v="2688" actId="2696"/>
        <pc:sldMkLst>
          <pc:docMk/>
          <pc:sldMk cId="259525061" sldId="290"/>
        </pc:sldMkLst>
        <pc:spChg chg="del">
          <ac:chgData name="Al-Wahaibi, Saif" userId="9b4d22f5-4012-4ac3-8f0d-edc79b0fbd28" providerId="ADAL" clId="{5C89B206-32F6-4023-8442-D117C737EBB9}" dt="2022-02-10T21:24:03.330" v="2678" actId="478"/>
          <ac:spMkLst>
            <pc:docMk/>
            <pc:sldMk cId="259525061" sldId="290"/>
            <ac:spMk id="68" creationId="{F0F20DE0-1567-4939-8C61-84EA01081BA0}"/>
          </ac:spMkLst>
        </pc:spChg>
        <pc:spChg chg="del">
          <ac:chgData name="Al-Wahaibi, Saif" userId="9b4d22f5-4012-4ac3-8f0d-edc79b0fbd28" providerId="ADAL" clId="{5C89B206-32F6-4023-8442-D117C737EBB9}" dt="2022-02-10T21:24:03.330" v="2678" actId="478"/>
          <ac:spMkLst>
            <pc:docMk/>
            <pc:sldMk cId="259525061" sldId="290"/>
            <ac:spMk id="69" creationId="{B9539EBC-D933-423E-B9DA-E89667B7804D}"/>
          </ac:spMkLst>
        </pc:spChg>
        <pc:spChg chg="del">
          <ac:chgData name="Al-Wahaibi, Saif" userId="9b4d22f5-4012-4ac3-8f0d-edc79b0fbd28" providerId="ADAL" clId="{5C89B206-32F6-4023-8442-D117C737EBB9}" dt="2022-02-10T21:24:03.330" v="2678" actId="478"/>
          <ac:spMkLst>
            <pc:docMk/>
            <pc:sldMk cId="259525061" sldId="290"/>
            <ac:spMk id="70" creationId="{99818995-8246-4EEA-91D4-FDCE12F7B13A}"/>
          </ac:spMkLst>
        </pc:spChg>
        <pc:spChg chg="del">
          <ac:chgData name="Al-Wahaibi, Saif" userId="9b4d22f5-4012-4ac3-8f0d-edc79b0fbd28" providerId="ADAL" clId="{5C89B206-32F6-4023-8442-D117C737EBB9}" dt="2022-02-10T21:24:03.330" v="2678" actId="478"/>
          <ac:spMkLst>
            <pc:docMk/>
            <pc:sldMk cId="259525061" sldId="290"/>
            <ac:spMk id="71" creationId="{815D0E3F-B9E6-494A-86E4-89A0DA34A59F}"/>
          </ac:spMkLst>
        </pc:spChg>
        <pc:spChg chg="mod">
          <ac:chgData name="Al-Wahaibi, Saif" userId="9b4d22f5-4012-4ac3-8f0d-edc79b0fbd28" providerId="ADAL" clId="{5C89B206-32F6-4023-8442-D117C737EBB9}" dt="2022-02-10T21:27:17.357" v="2687" actId="20577"/>
          <ac:spMkLst>
            <pc:docMk/>
            <pc:sldMk cId="259525061" sldId="290"/>
            <ac:spMk id="90" creationId="{6E8F56C4-4A1A-425D-93B2-C6CB60CCF764}"/>
          </ac:spMkLst>
        </pc:spChg>
        <pc:cxnChg chg="del mod">
          <ac:chgData name="Al-Wahaibi, Saif" userId="9b4d22f5-4012-4ac3-8f0d-edc79b0fbd28" providerId="ADAL" clId="{5C89B206-32F6-4023-8442-D117C737EBB9}" dt="2022-02-10T21:24:03.330" v="2678" actId="478"/>
          <ac:cxnSpMkLst>
            <pc:docMk/>
            <pc:sldMk cId="259525061" sldId="290"/>
            <ac:cxnSpMk id="72" creationId="{A1319ABB-CD6D-4E10-B978-06030F8E222C}"/>
          </ac:cxnSpMkLst>
        </pc:cxnChg>
        <pc:cxnChg chg="del mod">
          <ac:chgData name="Al-Wahaibi, Saif" userId="9b4d22f5-4012-4ac3-8f0d-edc79b0fbd28" providerId="ADAL" clId="{5C89B206-32F6-4023-8442-D117C737EBB9}" dt="2022-02-10T21:24:03.330" v="2678" actId="478"/>
          <ac:cxnSpMkLst>
            <pc:docMk/>
            <pc:sldMk cId="259525061" sldId="290"/>
            <ac:cxnSpMk id="73" creationId="{F21A24A3-2BAE-4DF7-82B7-849AC16D17FE}"/>
          </ac:cxnSpMkLst>
        </pc:cxnChg>
        <pc:cxnChg chg="del mod">
          <ac:chgData name="Al-Wahaibi, Saif" userId="9b4d22f5-4012-4ac3-8f0d-edc79b0fbd28" providerId="ADAL" clId="{5C89B206-32F6-4023-8442-D117C737EBB9}" dt="2022-02-10T21:24:03.330" v="2678" actId="478"/>
          <ac:cxnSpMkLst>
            <pc:docMk/>
            <pc:sldMk cId="259525061" sldId="290"/>
            <ac:cxnSpMk id="74" creationId="{C63478A3-53B8-4C09-9A06-97D00470C75F}"/>
          </ac:cxnSpMkLst>
        </pc:cxnChg>
      </pc:sldChg>
    </pc:docChg>
  </pc:docChgLst>
  <pc:docChgLst>
    <pc:chgData name="Al-Wahaibi, Saif" userId="9b4d22f5-4012-4ac3-8f0d-edc79b0fbd28" providerId="ADAL" clId="{4A3D6C18-2115-4062-BA4D-A0621D6C254F}"/>
    <pc:docChg chg="modSld">
      <pc:chgData name="Al-Wahaibi, Saif" userId="9b4d22f5-4012-4ac3-8f0d-edc79b0fbd28" providerId="ADAL" clId="{4A3D6C18-2115-4062-BA4D-A0621D6C254F}" dt="2022-01-26T22:49:14.743" v="415" actId="20577"/>
      <pc:docMkLst>
        <pc:docMk/>
      </pc:docMkLst>
      <pc:sldChg chg="modSp">
        <pc:chgData name="Al-Wahaibi, Saif" userId="9b4d22f5-4012-4ac3-8f0d-edc79b0fbd28" providerId="ADAL" clId="{4A3D6C18-2115-4062-BA4D-A0621D6C254F}" dt="2022-01-26T21:36:49.798" v="240" actId="313"/>
        <pc:sldMkLst>
          <pc:docMk/>
          <pc:sldMk cId="0" sldId="264"/>
        </pc:sldMkLst>
        <pc:spChg chg="mod">
          <ac:chgData name="Al-Wahaibi, Saif" userId="9b4d22f5-4012-4ac3-8f0d-edc79b0fbd28" providerId="ADAL" clId="{4A3D6C18-2115-4062-BA4D-A0621D6C254F}" dt="2022-01-26T21:36:49.798" v="240" actId="313"/>
          <ac:spMkLst>
            <pc:docMk/>
            <pc:sldMk cId="0" sldId="264"/>
            <ac:spMk id="19464" creationId="{00000000-0000-0000-0000-000000000000}"/>
          </ac:spMkLst>
        </pc:spChg>
      </pc:sldChg>
      <pc:sldChg chg="addSp delSp modSp">
        <pc:chgData name="Al-Wahaibi, Saif" userId="9b4d22f5-4012-4ac3-8f0d-edc79b0fbd28" providerId="ADAL" clId="{4A3D6C18-2115-4062-BA4D-A0621D6C254F}" dt="2022-01-26T22:09:34.536" v="349" actId="20577"/>
        <pc:sldMkLst>
          <pc:docMk/>
          <pc:sldMk cId="1168027795" sldId="273"/>
        </pc:sldMkLst>
        <pc:spChg chg="del">
          <ac:chgData name="Al-Wahaibi, Saif" userId="9b4d22f5-4012-4ac3-8f0d-edc79b0fbd28" providerId="ADAL" clId="{4A3D6C18-2115-4062-BA4D-A0621D6C254F}" dt="2022-01-26T21:43:24.690" v="241"/>
          <ac:spMkLst>
            <pc:docMk/>
            <pc:sldMk cId="1168027795" sldId="273"/>
            <ac:spMk id="2" creationId="{E6A2250F-D090-4B94-A57F-8B9F2EEC041F}"/>
          </ac:spMkLst>
        </pc:spChg>
        <pc:spChg chg="add mod">
          <ac:chgData name="Al-Wahaibi, Saif" userId="9b4d22f5-4012-4ac3-8f0d-edc79b0fbd28" providerId="ADAL" clId="{4A3D6C18-2115-4062-BA4D-A0621D6C254F}" dt="2022-01-26T21:43:24.690" v="241"/>
          <ac:spMkLst>
            <pc:docMk/>
            <pc:sldMk cId="1168027795" sldId="273"/>
            <ac:spMk id="4" creationId="{ED9E7076-2DD4-49F1-B85A-083152A15A43}"/>
          </ac:spMkLst>
        </pc:spChg>
        <pc:spChg chg="add mod">
          <ac:chgData name="Al-Wahaibi, Saif" userId="9b4d22f5-4012-4ac3-8f0d-edc79b0fbd28" providerId="ADAL" clId="{4A3D6C18-2115-4062-BA4D-A0621D6C254F}" dt="2022-01-26T22:09:34.536" v="349" actId="20577"/>
          <ac:spMkLst>
            <pc:docMk/>
            <pc:sldMk cId="1168027795" sldId="273"/>
            <ac:spMk id="5" creationId="{15E0CA3E-498C-48B6-B9AB-9DCBA3267344}"/>
          </ac:spMkLst>
        </pc:spChg>
      </pc:sldChg>
      <pc:sldChg chg="addSp delSp modSp mod">
        <pc:chgData name="Al-Wahaibi, Saif" userId="9b4d22f5-4012-4ac3-8f0d-edc79b0fbd28" providerId="ADAL" clId="{4A3D6C18-2115-4062-BA4D-A0621D6C254F}" dt="2022-01-26T22:49:14.743" v="415" actId="20577"/>
        <pc:sldMkLst>
          <pc:docMk/>
          <pc:sldMk cId="631383491" sldId="274"/>
        </pc:sldMkLst>
        <pc:spChg chg="del">
          <ac:chgData name="Al-Wahaibi, Saif" userId="9b4d22f5-4012-4ac3-8f0d-edc79b0fbd28" providerId="ADAL" clId="{4A3D6C18-2115-4062-BA4D-A0621D6C254F}" dt="2022-01-26T22:19:23.579" v="350"/>
          <ac:spMkLst>
            <pc:docMk/>
            <pc:sldMk cId="631383491" sldId="274"/>
            <ac:spMk id="2" creationId="{145E1425-4B3F-4AE6-8020-3734DCEBBB4E}"/>
          </ac:spMkLst>
        </pc:spChg>
        <pc:spChg chg="add mod">
          <ac:chgData name="Al-Wahaibi, Saif" userId="9b4d22f5-4012-4ac3-8f0d-edc79b0fbd28" providerId="ADAL" clId="{4A3D6C18-2115-4062-BA4D-A0621D6C254F}" dt="2022-01-26T22:49:14.743" v="415" actId="20577"/>
          <ac:spMkLst>
            <pc:docMk/>
            <pc:sldMk cId="631383491" sldId="274"/>
            <ac:spMk id="4" creationId="{BAC558C6-C804-496D-9900-468978103EC5}"/>
          </ac:spMkLst>
        </pc:spChg>
        <pc:spChg chg="add mod">
          <ac:chgData name="Al-Wahaibi, Saif" userId="9b4d22f5-4012-4ac3-8f0d-edc79b0fbd28" providerId="ADAL" clId="{4A3D6C18-2115-4062-BA4D-A0621D6C254F}" dt="2022-01-26T22:25:18.794" v="403" actId="20577"/>
          <ac:spMkLst>
            <pc:docMk/>
            <pc:sldMk cId="631383491" sldId="274"/>
            <ac:spMk id="5" creationId="{9C0CD803-9E43-4249-9D01-F8A3E1FB1388}"/>
          </ac:spMkLst>
        </pc:spChg>
      </pc:sldChg>
      <pc:sldChg chg="addSp delSp modSp">
        <pc:chgData name="Al-Wahaibi, Saif" userId="9b4d22f5-4012-4ac3-8f0d-edc79b0fbd28" providerId="ADAL" clId="{4A3D6C18-2115-4062-BA4D-A0621D6C254F}" dt="2022-01-26T22:41:53.272" v="406" actId="20577"/>
        <pc:sldMkLst>
          <pc:docMk/>
          <pc:sldMk cId="2947712741" sldId="275"/>
        </pc:sldMkLst>
        <pc:spChg chg="del">
          <ac:chgData name="Al-Wahaibi, Saif" userId="9b4d22f5-4012-4ac3-8f0d-edc79b0fbd28" providerId="ADAL" clId="{4A3D6C18-2115-4062-BA4D-A0621D6C254F}" dt="2022-01-26T22:41:12.925" v="404"/>
          <ac:spMkLst>
            <pc:docMk/>
            <pc:sldMk cId="2947712741" sldId="275"/>
            <ac:spMk id="2" creationId="{BD38D494-1F89-47E4-9059-38A5B7B3C099}"/>
          </ac:spMkLst>
        </pc:spChg>
        <pc:spChg chg="add mod">
          <ac:chgData name="Al-Wahaibi, Saif" userId="9b4d22f5-4012-4ac3-8f0d-edc79b0fbd28" providerId="ADAL" clId="{4A3D6C18-2115-4062-BA4D-A0621D6C254F}" dt="2022-01-26T22:41:12.925" v="404"/>
          <ac:spMkLst>
            <pc:docMk/>
            <pc:sldMk cId="2947712741" sldId="275"/>
            <ac:spMk id="4" creationId="{2AA6B114-F323-41D7-93F7-0DBB44E9851A}"/>
          </ac:spMkLst>
        </pc:spChg>
        <pc:spChg chg="add mod">
          <ac:chgData name="Al-Wahaibi, Saif" userId="9b4d22f5-4012-4ac3-8f0d-edc79b0fbd28" providerId="ADAL" clId="{4A3D6C18-2115-4062-BA4D-A0621D6C254F}" dt="2022-01-26T22:41:53.272" v="406" actId="20577"/>
          <ac:spMkLst>
            <pc:docMk/>
            <pc:sldMk cId="2947712741" sldId="275"/>
            <ac:spMk id="5" creationId="{EE17EB44-0871-4725-8550-75DD9B52830E}"/>
          </ac:spMkLst>
        </pc:spChg>
      </pc:sldChg>
    </pc:docChg>
  </pc:docChgLst>
  <pc:docChgLst>
    <pc:chgData name="Al-Wahaibi, Saif" userId="9b4d22f5-4012-4ac3-8f0d-edc79b0fbd28" providerId="ADAL" clId="{DC192E13-4964-4577-8987-4B66F21D2201}"/>
    <pc:docChg chg="undo redo custSel addSld delSld modSld">
      <pc:chgData name="Al-Wahaibi, Saif" userId="9b4d22f5-4012-4ac3-8f0d-edc79b0fbd28" providerId="ADAL" clId="{DC192E13-4964-4577-8987-4B66F21D2201}" dt="2022-06-10T00:03:09.017" v="2754" actId="47"/>
      <pc:docMkLst>
        <pc:docMk/>
      </pc:docMkLst>
      <pc:sldChg chg="modSp mod">
        <pc:chgData name="Al-Wahaibi, Saif" userId="9b4d22f5-4012-4ac3-8f0d-edc79b0fbd28" providerId="ADAL" clId="{DC192E13-4964-4577-8987-4B66F21D2201}" dt="2022-05-27T21:00:54.893" v="1326" actId="313"/>
        <pc:sldMkLst>
          <pc:docMk/>
          <pc:sldMk cId="3754273035" sldId="298"/>
        </pc:sldMkLst>
        <pc:spChg chg="mod">
          <ac:chgData name="Al-Wahaibi, Saif" userId="9b4d22f5-4012-4ac3-8f0d-edc79b0fbd28" providerId="ADAL" clId="{DC192E13-4964-4577-8987-4B66F21D2201}" dt="2022-05-27T21:00:54.893" v="1326" actId="313"/>
          <ac:spMkLst>
            <pc:docMk/>
            <pc:sldMk cId="3754273035" sldId="298"/>
            <ac:spMk id="6" creationId="{3C60EA19-CBA4-420E-A4A6-5E4D29791CCE}"/>
          </ac:spMkLst>
        </pc:spChg>
      </pc:sldChg>
      <pc:sldChg chg="addSp delSp modSp mod">
        <pc:chgData name="Al-Wahaibi, Saif" userId="9b4d22f5-4012-4ac3-8f0d-edc79b0fbd28" providerId="ADAL" clId="{DC192E13-4964-4577-8987-4B66F21D2201}" dt="2022-05-27T20:55:01.102" v="1325" actId="1076"/>
        <pc:sldMkLst>
          <pc:docMk/>
          <pc:sldMk cId="1973962281" sldId="300"/>
        </pc:sldMkLst>
        <pc:spChg chg="add mod">
          <ac:chgData name="Al-Wahaibi, Saif" userId="9b4d22f5-4012-4ac3-8f0d-edc79b0fbd28" providerId="ADAL" clId="{DC192E13-4964-4577-8987-4B66F21D2201}" dt="2022-05-27T16:03:29.116" v="255" actId="1076"/>
          <ac:spMkLst>
            <pc:docMk/>
            <pc:sldMk cId="1973962281" sldId="300"/>
            <ac:spMk id="2" creationId="{67282218-E68B-47BA-A5E3-D75E5067615F}"/>
          </ac:spMkLst>
        </pc:spChg>
        <pc:spChg chg="add mod">
          <ac:chgData name="Al-Wahaibi, Saif" userId="9b4d22f5-4012-4ac3-8f0d-edc79b0fbd28" providerId="ADAL" clId="{DC192E13-4964-4577-8987-4B66F21D2201}" dt="2022-05-27T16:03:29.116" v="255" actId="1076"/>
          <ac:spMkLst>
            <pc:docMk/>
            <pc:sldMk cId="1973962281" sldId="300"/>
            <ac:spMk id="3" creationId="{A260415E-CB1F-4BF4-BBD0-9C6640B4374C}"/>
          </ac:spMkLst>
        </pc:spChg>
        <pc:spChg chg="mod">
          <ac:chgData name="Al-Wahaibi, Saif" userId="9b4d22f5-4012-4ac3-8f0d-edc79b0fbd28" providerId="ADAL" clId="{DC192E13-4964-4577-8987-4B66F21D2201}" dt="2022-05-27T20:55:01.102" v="1325" actId="1076"/>
          <ac:spMkLst>
            <pc:docMk/>
            <pc:sldMk cId="1973962281" sldId="300"/>
            <ac:spMk id="5" creationId="{809291CD-69EE-404D-9982-250E36625CA9}"/>
          </ac:spMkLst>
        </pc:spChg>
        <pc:spChg chg="add mod">
          <ac:chgData name="Al-Wahaibi, Saif" userId="9b4d22f5-4012-4ac3-8f0d-edc79b0fbd28" providerId="ADAL" clId="{DC192E13-4964-4577-8987-4B66F21D2201}" dt="2022-05-27T20:28:00.636" v="958" actId="20577"/>
          <ac:spMkLst>
            <pc:docMk/>
            <pc:sldMk cId="1973962281" sldId="300"/>
            <ac:spMk id="10" creationId="{157A729E-6E0D-49FC-8876-810DB250DC2B}"/>
          </ac:spMkLst>
        </pc:spChg>
        <pc:spChg chg="add del mod">
          <ac:chgData name="Al-Wahaibi, Saif" userId="9b4d22f5-4012-4ac3-8f0d-edc79b0fbd28" providerId="ADAL" clId="{DC192E13-4964-4577-8987-4B66F21D2201}" dt="2022-05-27T15:50:12.832" v="159" actId="478"/>
          <ac:spMkLst>
            <pc:docMk/>
            <pc:sldMk cId="1973962281" sldId="300"/>
            <ac:spMk id="11" creationId="{F09BC8BE-18A4-4776-B61E-6CFB0453A179}"/>
          </ac:spMkLst>
        </pc:spChg>
        <pc:spChg chg="add mod">
          <ac:chgData name="Al-Wahaibi, Saif" userId="9b4d22f5-4012-4ac3-8f0d-edc79b0fbd28" providerId="ADAL" clId="{DC192E13-4964-4577-8987-4B66F21D2201}" dt="2022-05-27T20:28:19.424" v="961" actId="20577"/>
          <ac:spMkLst>
            <pc:docMk/>
            <pc:sldMk cId="1973962281" sldId="300"/>
            <ac:spMk id="12" creationId="{1704C4ED-6340-4268-983F-F23820886163}"/>
          </ac:spMkLst>
        </pc:spChg>
        <pc:spChg chg="add mod">
          <ac:chgData name="Al-Wahaibi, Saif" userId="9b4d22f5-4012-4ac3-8f0d-edc79b0fbd28" providerId="ADAL" clId="{DC192E13-4964-4577-8987-4B66F21D2201}" dt="2022-05-27T20:27:43.622" v="956" actId="20577"/>
          <ac:spMkLst>
            <pc:docMk/>
            <pc:sldMk cId="1973962281" sldId="300"/>
            <ac:spMk id="27" creationId="{B478386B-5B6E-4D01-9BF9-75B3BB252211}"/>
          </ac:spMkLst>
        </pc:spChg>
        <pc:spChg chg="add mod">
          <ac:chgData name="Al-Wahaibi, Saif" userId="9b4d22f5-4012-4ac3-8f0d-edc79b0fbd28" providerId="ADAL" clId="{DC192E13-4964-4577-8987-4B66F21D2201}" dt="2022-05-27T20:26:52.337" v="944" actId="1076"/>
          <ac:spMkLst>
            <pc:docMk/>
            <pc:sldMk cId="1973962281" sldId="300"/>
            <ac:spMk id="28" creationId="{D72F2687-6135-4E94-A27C-63E346A8DDC7}"/>
          </ac:spMkLst>
        </pc:spChg>
        <pc:spChg chg="add mod">
          <ac:chgData name="Al-Wahaibi, Saif" userId="9b4d22f5-4012-4ac3-8f0d-edc79b0fbd28" providerId="ADAL" clId="{DC192E13-4964-4577-8987-4B66F21D2201}" dt="2022-05-27T16:03:29.116" v="255" actId="1076"/>
          <ac:spMkLst>
            <pc:docMk/>
            <pc:sldMk cId="1973962281" sldId="300"/>
            <ac:spMk id="37" creationId="{4DB9E625-0252-4192-98A0-B948E28AFF51}"/>
          </ac:spMkLst>
        </pc:spChg>
        <pc:spChg chg="add mod">
          <ac:chgData name="Al-Wahaibi, Saif" userId="9b4d22f5-4012-4ac3-8f0d-edc79b0fbd28" providerId="ADAL" clId="{DC192E13-4964-4577-8987-4B66F21D2201}" dt="2022-05-27T20:48:44.886" v="1217" actId="1076"/>
          <ac:spMkLst>
            <pc:docMk/>
            <pc:sldMk cId="1973962281" sldId="300"/>
            <ac:spMk id="50" creationId="{8E2683D2-7D0C-4D96-99BC-C4835B6FB286}"/>
          </ac:spMkLst>
        </pc:spChg>
        <pc:spChg chg="add mod">
          <ac:chgData name="Al-Wahaibi, Saif" userId="9b4d22f5-4012-4ac3-8f0d-edc79b0fbd28" providerId="ADAL" clId="{DC192E13-4964-4577-8987-4B66F21D2201}" dt="2022-05-27T20:54:54.338" v="1321" actId="255"/>
          <ac:spMkLst>
            <pc:docMk/>
            <pc:sldMk cId="1973962281" sldId="300"/>
            <ac:spMk id="51" creationId="{C065C984-2272-4CBD-B3C6-B031D1A13ADB}"/>
          </ac:spMkLst>
        </pc:spChg>
        <pc:spChg chg="add mod">
          <ac:chgData name="Al-Wahaibi, Saif" userId="9b4d22f5-4012-4ac3-8f0d-edc79b0fbd28" providerId="ADAL" clId="{DC192E13-4964-4577-8987-4B66F21D2201}" dt="2022-05-27T20:28:24.072" v="963" actId="20577"/>
          <ac:spMkLst>
            <pc:docMk/>
            <pc:sldMk cId="1973962281" sldId="300"/>
            <ac:spMk id="55" creationId="{996E8376-928F-4FBB-AD02-6D8AB8D0C671}"/>
          </ac:spMkLst>
        </pc:spChg>
        <pc:spChg chg="add mod">
          <ac:chgData name="Al-Wahaibi, Saif" userId="9b4d22f5-4012-4ac3-8f0d-edc79b0fbd28" providerId="ADAL" clId="{DC192E13-4964-4577-8987-4B66F21D2201}" dt="2022-05-27T20:26:36.907" v="941" actId="1076"/>
          <ac:spMkLst>
            <pc:docMk/>
            <pc:sldMk cId="1973962281" sldId="300"/>
            <ac:spMk id="67" creationId="{B10796FE-7EEC-49B6-9844-F9A16E3E8D63}"/>
          </ac:spMkLst>
        </pc:spChg>
        <pc:spChg chg="add mod">
          <ac:chgData name="Al-Wahaibi, Saif" userId="9b4d22f5-4012-4ac3-8f0d-edc79b0fbd28" providerId="ADAL" clId="{DC192E13-4964-4577-8987-4B66F21D2201}" dt="2022-05-27T20:48:43.067" v="1214" actId="1076"/>
          <ac:spMkLst>
            <pc:docMk/>
            <pc:sldMk cId="1973962281" sldId="300"/>
            <ac:spMk id="96" creationId="{E9E87E94-7D45-43DA-B6F6-04C3FF6820C7}"/>
          </ac:spMkLst>
        </pc:spChg>
        <pc:cxnChg chg="add del mod">
          <ac:chgData name="Al-Wahaibi, Saif" userId="9b4d22f5-4012-4ac3-8f0d-edc79b0fbd28" providerId="ADAL" clId="{DC192E13-4964-4577-8987-4B66F21D2201}" dt="2022-05-27T15:43:50.807" v="105" actId="478"/>
          <ac:cxnSpMkLst>
            <pc:docMk/>
            <pc:sldMk cId="1973962281" sldId="300"/>
            <ac:cxnSpMk id="7" creationId="{272444C4-7DCF-4F79-81B9-C574D5DF8D80}"/>
          </ac:cxnSpMkLst>
        </pc:cxnChg>
        <pc:cxnChg chg="add mod">
          <ac:chgData name="Al-Wahaibi, Saif" userId="9b4d22f5-4012-4ac3-8f0d-edc79b0fbd28" providerId="ADAL" clId="{DC192E13-4964-4577-8987-4B66F21D2201}" dt="2022-05-27T16:03:29.116" v="255" actId="1076"/>
          <ac:cxnSpMkLst>
            <pc:docMk/>
            <pc:sldMk cId="1973962281" sldId="300"/>
            <ac:cxnSpMk id="9" creationId="{BDC2176E-7112-4449-9E21-523AFF9C92AC}"/>
          </ac:cxnSpMkLst>
        </pc:cxnChg>
        <pc:cxnChg chg="add del mod">
          <ac:chgData name="Al-Wahaibi, Saif" userId="9b4d22f5-4012-4ac3-8f0d-edc79b0fbd28" providerId="ADAL" clId="{DC192E13-4964-4577-8987-4B66F21D2201}" dt="2022-05-27T15:51:36.349" v="174" actId="478"/>
          <ac:cxnSpMkLst>
            <pc:docMk/>
            <pc:sldMk cId="1973962281" sldId="300"/>
            <ac:cxnSpMk id="13" creationId="{8315B920-37FF-40E4-9924-5D6CEDAEE9C3}"/>
          </ac:cxnSpMkLst>
        </pc:cxnChg>
        <pc:cxnChg chg="add del mod">
          <ac:chgData name="Al-Wahaibi, Saif" userId="9b4d22f5-4012-4ac3-8f0d-edc79b0fbd28" providerId="ADAL" clId="{DC192E13-4964-4577-8987-4B66F21D2201}" dt="2022-05-27T15:51:34.993" v="173" actId="478"/>
          <ac:cxnSpMkLst>
            <pc:docMk/>
            <pc:sldMk cId="1973962281" sldId="300"/>
            <ac:cxnSpMk id="16" creationId="{2FA277F6-E451-492B-B67E-7F70F7C17C8A}"/>
          </ac:cxnSpMkLst>
        </pc:cxnChg>
        <pc:cxnChg chg="add mod">
          <ac:chgData name="Al-Wahaibi, Saif" userId="9b4d22f5-4012-4ac3-8f0d-edc79b0fbd28" providerId="ADAL" clId="{DC192E13-4964-4577-8987-4B66F21D2201}" dt="2022-05-27T20:26:59.917" v="946" actId="1076"/>
          <ac:cxnSpMkLst>
            <pc:docMk/>
            <pc:sldMk cId="1973962281" sldId="300"/>
            <ac:cxnSpMk id="20" creationId="{27CC3D2A-3665-4657-8202-78841A811129}"/>
          </ac:cxnSpMkLst>
        </pc:cxnChg>
        <pc:cxnChg chg="add mod">
          <ac:chgData name="Al-Wahaibi, Saif" userId="9b4d22f5-4012-4ac3-8f0d-edc79b0fbd28" providerId="ADAL" clId="{DC192E13-4964-4577-8987-4B66F21D2201}" dt="2022-05-27T20:26:40.647" v="942" actId="1076"/>
          <ac:cxnSpMkLst>
            <pc:docMk/>
            <pc:sldMk cId="1973962281" sldId="300"/>
            <ac:cxnSpMk id="23" creationId="{3305D70C-5379-4E2B-9AB7-849D8CF29F5E}"/>
          </ac:cxnSpMkLst>
        </pc:cxnChg>
        <pc:cxnChg chg="add mod">
          <ac:chgData name="Al-Wahaibi, Saif" userId="9b4d22f5-4012-4ac3-8f0d-edc79b0fbd28" providerId="ADAL" clId="{DC192E13-4964-4577-8987-4B66F21D2201}" dt="2022-05-27T20:26:58.171" v="945" actId="1076"/>
          <ac:cxnSpMkLst>
            <pc:docMk/>
            <pc:sldMk cId="1973962281" sldId="300"/>
            <ac:cxnSpMk id="29" creationId="{C5C62146-2B93-475E-B93A-0B6E4A0B09B9}"/>
          </ac:cxnSpMkLst>
        </pc:cxnChg>
        <pc:cxnChg chg="add mod">
          <ac:chgData name="Al-Wahaibi, Saif" userId="9b4d22f5-4012-4ac3-8f0d-edc79b0fbd28" providerId="ADAL" clId="{DC192E13-4964-4577-8987-4B66F21D2201}" dt="2022-05-27T20:51:30.435" v="1275" actId="14100"/>
          <ac:cxnSpMkLst>
            <pc:docMk/>
            <pc:sldMk cId="1973962281" sldId="300"/>
            <ac:cxnSpMk id="33" creationId="{86A9A008-79C4-4109-8518-F4D124ADAA53}"/>
          </ac:cxnSpMkLst>
        </pc:cxnChg>
        <pc:cxnChg chg="add mod">
          <ac:chgData name="Al-Wahaibi, Saif" userId="9b4d22f5-4012-4ac3-8f0d-edc79b0fbd28" providerId="ADAL" clId="{DC192E13-4964-4577-8987-4B66F21D2201}" dt="2022-05-27T20:26:58.171" v="945" actId="1076"/>
          <ac:cxnSpMkLst>
            <pc:docMk/>
            <pc:sldMk cId="1973962281" sldId="300"/>
            <ac:cxnSpMk id="38" creationId="{5B80CC0D-F382-43B1-B5F8-37930D9753B6}"/>
          </ac:cxnSpMkLst>
        </pc:cxnChg>
        <pc:cxnChg chg="add mod">
          <ac:chgData name="Al-Wahaibi, Saif" userId="9b4d22f5-4012-4ac3-8f0d-edc79b0fbd28" providerId="ADAL" clId="{DC192E13-4964-4577-8987-4B66F21D2201}" dt="2022-05-27T20:26:59.917" v="946" actId="1076"/>
          <ac:cxnSpMkLst>
            <pc:docMk/>
            <pc:sldMk cId="1973962281" sldId="300"/>
            <ac:cxnSpMk id="41" creationId="{A68A4D21-049B-4506-905E-1ED1359BD44A}"/>
          </ac:cxnSpMkLst>
        </pc:cxnChg>
        <pc:cxnChg chg="add mod">
          <ac:chgData name="Al-Wahaibi, Saif" userId="9b4d22f5-4012-4ac3-8f0d-edc79b0fbd28" providerId="ADAL" clId="{DC192E13-4964-4577-8987-4B66F21D2201}" dt="2022-05-27T20:26:40.647" v="942" actId="1076"/>
          <ac:cxnSpMkLst>
            <pc:docMk/>
            <pc:sldMk cId="1973962281" sldId="300"/>
            <ac:cxnSpMk id="44" creationId="{AA0EAE37-198B-4347-AA5C-64C6527B6FCC}"/>
          </ac:cxnSpMkLst>
        </pc:cxnChg>
        <pc:cxnChg chg="add mod">
          <ac:chgData name="Al-Wahaibi, Saif" userId="9b4d22f5-4012-4ac3-8f0d-edc79b0fbd28" providerId="ADAL" clId="{DC192E13-4964-4577-8987-4B66F21D2201}" dt="2022-05-27T20:26:52.337" v="944" actId="1076"/>
          <ac:cxnSpMkLst>
            <pc:docMk/>
            <pc:sldMk cId="1973962281" sldId="300"/>
            <ac:cxnSpMk id="47" creationId="{7804353F-F81D-48C4-B21F-AD16E43C2C97}"/>
          </ac:cxnSpMkLst>
        </pc:cxnChg>
        <pc:cxnChg chg="add mod">
          <ac:chgData name="Al-Wahaibi, Saif" userId="9b4d22f5-4012-4ac3-8f0d-edc79b0fbd28" providerId="ADAL" clId="{DC192E13-4964-4577-8987-4B66F21D2201}" dt="2022-05-27T20:51:08.468" v="1272" actId="14100"/>
          <ac:cxnSpMkLst>
            <pc:docMk/>
            <pc:sldMk cId="1973962281" sldId="300"/>
            <ac:cxnSpMk id="56" creationId="{4836007D-AE76-448F-A54F-52F8ED2515C3}"/>
          </ac:cxnSpMkLst>
        </pc:cxnChg>
        <pc:cxnChg chg="add mod">
          <ac:chgData name="Al-Wahaibi, Saif" userId="9b4d22f5-4012-4ac3-8f0d-edc79b0fbd28" providerId="ADAL" clId="{DC192E13-4964-4577-8987-4B66F21D2201}" dt="2022-05-27T20:26:45.559" v="943" actId="1076"/>
          <ac:cxnSpMkLst>
            <pc:docMk/>
            <pc:sldMk cId="1973962281" sldId="300"/>
            <ac:cxnSpMk id="57" creationId="{D7342F19-0E76-4058-B5E5-0C9F82EE78A0}"/>
          </ac:cxnSpMkLst>
        </pc:cxnChg>
        <pc:cxnChg chg="add mod">
          <ac:chgData name="Al-Wahaibi, Saif" userId="9b4d22f5-4012-4ac3-8f0d-edc79b0fbd28" providerId="ADAL" clId="{DC192E13-4964-4577-8987-4B66F21D2201}" dt="2022-05-27T20:51:17.642" v="1273" actId="14100"/>
          <ac:cxnSpMkLst>
            <pc:docMk/>
            <pc:sldMk cId="1973962281" sldId="300"/>
            <ac:cxnSpMk id="68" creationId="{E0F1CA2B-EF60-40FA-8F8F-0CD9A7CD0BCF}"/>
          </ac:cxnSpMkLst>
        </pc:cxnChg>
        <pc:cxnChg chg="add mod">
          <ac:chgData name="Al-Wahaibi, Saif" userId="9b4d22f5-4012-4ac3-8f0d-edc79b0fbd28" providerId="ADAL" clId="{DC192E13-4964-4577-8987-4B66F21D2201}" dt="2022-05-27T20:26:36.907" v="941" actId="1076"/>
          <ac:cxnSpMkLst>
            <pc:docMk/>
            <pc:sldMk cId="1973962281" sldId="300"/>
            <ac:cxnSpMk id="69" creationId="{E57E786E-D3A8-4739-AF21-C7422D126FA5}"/>
          </ac:cxnSpMkLst>
        </pc:cxnChg>
      </pc:sldChg>
      <pc:sldChg chg="addSp delSp modSp mod">
        <pc:chgData name="Al-Wahaibi, Saif" userId="9b4d22f5-4012-4ac3-8f0d-edc79b0fbd28" providerId="ADAL" clId="{DC192E13-4964-4577-8987-4B66F21D2201}" dt="2022-06-08T19:27:13.956" v="2631" actId="11529"/>
        <pc:sldMkLst>
          <pc:docMk/>
          <pc:sldMk cId="787338470" sldId="301"/>
        </pc:sldMkLst>
        <pc:spChg chg="del">
          <ac:chgData name="Al-Wahaibi, Saif" userId="9b4d22f5-4012-4ac3-8f0d-edc79b0fbd28" providerId="ADAL" clId="{DC192E13-4964-4577-8987-4B66F21D2201}" dt="2022-05-27T16:06:12.988" v="263" actId="478"/>
          <ac:spMkLst>
            <pc:docMk/>
            <pc:sldMk cId="787338470" sldId="301"/>
            <ac:spMk id="2" creationId="{67282218-E68B-47BA-A5E3-D75E5067615F}"/>
          </ac:spMkLst>
        </pc:spChg>
        <pc:spChg chg="del">
          <ac:chgData name="Al-Wahaibi, Saif" userId="9b4d22f5-4012-4ac3-8f0d-edc79b0fbd28" providerId="ADAL" clId="{DC192E13-4964-4577-8987-4B66F21D2201}" dt="2022-05-27T16:09:40.742" v="269" actId="478"/>
          <ac:spMkLst>
            <pc:docMk/>
            <pc:sldMk cId="787338470" sldId="301"/>
            <ac:spMk id="3" creationId="{A260415E-CB1F-4BF4-BBD0-9C6640B4374C}"/>
          </ac:spMkLst>
        </pc:spChg>
        <pc:spChg chg="mod">
          <ac:chgData name="Al-Wahaibi, Saif" userId="9b4d22f5-4012-4ac3-8f0d-edc79b0fbd28" providerId="ADAL" clId="{DC192E13-4964-4577-8987-4B66F21D2201}" dt="2022-05-27T16:43:55.146" v="519" actId="1076"/>
          <ac:spMkLst>
            <pc:docMk/>
            <pc:sldMk cId="787338470" sldId="301"/>
            <ac:spMk id="5" creationId="{809291CD-69EE-404D-9982-250E36625CA9}"/>
          </ac:spMkLst>
        </pc:spChg>
        <pc:spChg chg="add del mod">
          <ac:chgData name="Al-Wahaibi, Saif" userId="9b4d22f5-4012-4ac3-8f0d-edc79b0fbd28" providerId="ADAL" clId="{DC192E13-4964-4577-8987-4B66F21D2201}" dt="2022-05-27T16:21:55.202" v="414" actId="478"/>
          <ac:spMkLst>
            <pc:docMk/>
            <pc:sldMk cId="787338470" sldId="301"/>
            <ac:spMk id="7" creationId="{4BEA633C-D645-40BB-BD45-896B80471689}"/>
          </ac:spMkLst>
        </pc:spChg>
        <pc:spChg chg="add mod ord">
          <ac:chgData name="Al-Wahaibi, Saif" userId="9b4d22f5-4012-4ac3-8f0d-edc79b0fbd28" providerId="ADAL" clId="{DC192E13-4964-4577-8987-4B66F21D2201}" dt="2022-06-08T19:26:17.005" v="2625" actId="1076"/>
          <ac:spMkLst>
            <pc:docMk/>
            <pc:sldMk cId="787338470" sldId="301"/>
            <ac:spMk id="8" creationId="{06D6CD1A-109A-4A97-B115-A333F9AA6765}"/>
          </ac:spMkLst>
        </pc:spChg>
        <pc:spChg chg="del mod">
          <ac:chgData name="Al-Wahaibi, Saif" userId="9b4d22f5-4012-4ac3-8f0d-edc79b0fbd28" providerId="ADAL" clId="{DC192E13-4964-4577-8987-4B66F21D2201}" dt="2022-05-27T21:33:18.924" v="1330" actId="478"/>
          <ac:spMkLst>
            <pc:docMk/>
            <pc:sldMk cId="787338470" sldId="301"/>
            <ac:spMk id="10" creationId="{157A729E-6E0D-49FC-8876-810DB250DC2B}"/>
          </ac:spMkLst>
        </pc:spChg>
        <pc:spChg chg="del mod">
          <ac:chgData name="Al-Wahaibi, Saif" userId="9b4d22f5-4012-4ac3-8f0d-edc79b0fbd28" providerId="ADAL" clId="{DC192E13-4964-4577-8987-4B66F21D2201}" dt="2022-05-27T21:33:18.924" v="1330" actId="478"/>
          <ac:spMkLst>
            <pc:docMk/>
            <pc:sldMk cId="787338470" sldId="301"/>
            <ac:spMk id="12" creationId="{1704C4ED-6340-4268-983F-F23820886163}"/>
          </ac:spMkLst>
        </pc:spChg>
        <pc:spChg chg="add 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19" creationId="{C1F9919A-208E-4CD8-B8BD-2A881419F189}"/>
          </ac:spMkLst>
        </pc:spChg>
        <pc:spChg chg="add mod">
          <ac:chgData name="Al-Wahaibi, Saif" userId="9b4d22f5-4012-4ac3-8f0d-edc79b0fbd28" providerId="ADAL" clId="{DC192E13-4964-4577-8987-4B66F21D2201}" dt="2022-06-08T19:26:19.449" v="2626" actId="1076"/>
          <ac:spMkLst>
            <pc:docMk/>
            <pc:sldMk cId="787338470" sldId="301"/>
            <ac:spMk id="20" creationId="{1CF07F95-21DD-49E0-A4E3-E161B41FA24A}"/>
          </ac:spMkLst>
        </pc:spChg>
        <pc:spChg chg="add del mod">
          <ac:chgData name="Al-Wahaibi, Saif" userId="9b4d22f5-4012-4ac3-8f0d-edc79b0fbd28" providerId="ADAL" clId="{DC192E13-4964-4577-8987-4B66F21D2201}" dt="2022-05-27T16:14:34.956" v="337" actId="478"/>
          <ac:spMkLst>
            <pc:docMk/>
            <pc:sldMk cId="787338470" sldId="301"/>
            <ac:spMk id="22" creationId="{DDF42569-8E9A-4E01-92AB-BF3789185E52}"/>
          </ac:spMkLst>
        </pc:spChg>
        <pc:spChg chg="add 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24" creationId="{EB0C977B-AE38-4F04-8F2A-ACDCD42F84DE}"/>
          </ac:spMkLst>
        </pc:spChg>
        <pc:spChg chg="add 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25" creationId="{F9E7386B-1CC5-427E-8DD9-B74B009E60B7}"/>
          </ac:spMkLst>
        </pc:spChg>
        <pc:spChg chg="del mod">
          <ac:chgData name="Al-Wahaibi, Saif" userId="9b4d22f5-4012-4ac3-8f0d-edc79b0fbd28" providerId="ADAL" clId="{DC192E13-4964-4577-8987-4B66F21D2201}" dt="2022-05-30T17:51:45.053" v="1617" actId="478"/>
          <ac:spMkLst>
            <pc:docMk/>
            <pc:sldMk cId="787338470" sldId="301"/>
            <ac:spMk id="27" creationId="{B478386B-5B6E-4D01-9BF9-75B3BB252211}"/>
          </ac:spMkLst>
        </pc:spChg>
        <pc:spChg chg="add del mod">
          <ac:chgData name="Al-Wahaibi, Saif" userId="9b4d22f5-4012-4ac3-8f0d-edc79b0fbd28" providerId="ADAL" clId="{DC192E13-4964-4577-8987-4B66F21D2201}" dt="2022-05-30T18:18:08.191" v="1819" actId="478"/>
          <ac:spMkLst>
            <pc:docMk/>
            <pc:sldMk cId="787338470" sldId="301"/>
            <ac:spMk id="28" creationId="{D1F25BB6-D5C4-4FDF-862F-37F70D22F00B}"/>
          </ac:spMkLst>
        </pc:spChg>
        <pc:spChg chg="del mod">
          <ac:chgData name="Al-Wahaibi, Saif" userId="9b4d22f5-4012-4ac3-8f0d-edc79b0fbd28" providerId="ADAL" clId="{DC192E13-4964-4577-8987-4B66F21D2201}" dt="2022-05-27T21:33:18.924" v="1330" actId="478"/>
          <ac:spMkLst>
            <pc:docMk/>
            <pc:sldMk cId="787338470" sldId="301"/>
            <ac:spMk id="28" creationId="{D72F2687-6135-4E94-A27C-63E346A8DDC7}"/>
          </ac:spMkLst>
        </pc:spChg>
        <pc:spChg chg="add 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30" creationId="{22A25417-2AB2-4D28-B218-F32A37BC4354}"/>
          </ac:spMkLst>
        </pc:spChg>
        <pc:spChg chg="add del mod">
          <ac:chgData name="Al-Wahaibi, Saif" userId="9b4d22f5-4012-4ac3-8f0d-edc79b0fbd28" providerId="ADAL" clId="{DC192E13-4964-4577-8987-4B66F21D2201}" dt="2022-05-30T18:18:08.191" v="1819" actId="478"/>
          <ac:spMkLst>
            <pc:docMk/>
            <pc:sldMk cId="787338470" sldId="301"/>
            <ac:spMk id="32" creationId="{A2A5B718-13D9-48FB-96AD-BE8EA97AEDF4}"/>
          </ac:spMkLst>
        </pc:spChg>
        <pc:spChg chg="add del mod">
          <ac:chgData name="Al-Wahaibi, Saif" userId="9b4d22f5-4012-4ac3-8f0d-edc79b0fbd28" providerId="ADAL" clId="{DC192E13-4964-4577-8987-4B66F21D2201}" dt="2022-05-30T18:18:08.191" v="1819" actId="478"/>
          <ac:spMkLst>
            <pc:docMk/>
            <pc:sldMk cId="787338470" sldId="301"/>
            <ac:spMk id="33" creationId="{27A08768-92F2-4221-9604-2C717DD461CE}"/>
          </ac:spMkLst>
        </pc:spChg>
        <pc:spChg chg="add del mod">
          <ac:chgData name="Al-Wahaibi, Saif" userId="9b4d22f5-4012-4ac3-8f0d-edc79b0fbd28" providerId="ADAL" clId="{DC192E13-4964-4577-8987-4B66F21D2201}" dt="2022-05-30T18:18:08.191" v="1819" actId="478"/>
          <ac:spMkLst>
            <pc:docMk/>
            <pc:sldMk cId="787338470" sldId="301"/>
            <ac:spMk id="34" creationId="{DB6CDAF8-C036-4409-AA7E-79A4A66093B8}"/>
          </ac:spMkLst>
        </pc:spChg>
        <pc:spChg chg="add del mod">
          <ac:chgData name="Al-Wahaibi, Saif" userId="9b4d22f5-4012-4ac3-8f0d-edc79b0fbd28" providerId="ADAL" clId="{DC192E13-4964-4577-8987-4B66F21D2201}" dt="2022-05-30T18:18:08.191" v="1819" actId="478"/>
          <ac:spMkLst>
            <pc:docMk/>
            <pc:sldMk cId="787338470" sldId="301"/>
            <ac:spMk id="35" creationId="{03E3A53D-FF80-4B13-8A9E-E9771186C512}"/>
          </ac:spMkLst>
        </pc:spChg>
        <pc:spChg chg="add del mod">
          <ac:chgData name="Al-Wahaibi, Saif" userId="9b4d22f5-4012-4ac3-8f0d-edc79b0fbd28" providerId="ADAL" clId="{DC192E13-4964-4577-8987-4B66F21D2201}" dt="2022-05-30T18:18:08.191" v="1819" actId="478"/>
          <ac:spMkLst>
            <pc:docMk/>
            <pc:sldMk cId="787338470" sldId="301"/>
            <ac:spMk id="36" creationId="{E3A4E448-696E-4F62-9CF4-64FE4C77E38E}"/>
          </ac:spMkLst>
        </pc:spChg>
        <pc:spChg chg="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37" creationId="{4DB9E625-0252-4192-98A0-B948E28AFF51}"/>
          </ac:spMkLst>
        </pc:spChg>
        <pc:spChg chg="add 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40" creationId="{EECB65B6-8C9C-4C77-9931-419132496764}"/>
          </ac:spMkLst>
        </pc:spChg>
        <pc:spChg chg="add 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45" creationId="{AD0736E9-62F9-4022-BB28-23E2F48E6AD6}"/>
          </ac:spMkLst>
        </pc:spChg>
        <pc:spChg chg="add mod">
          <ac:chgData name="Al-Wahaibi, Saif" userId="9b4d22f5-4012-4ac3-8f0d-edc79b0fbd28" providerId="ADAL" clId="{DC192E13-4964-4577-8987-4B66F21D2201}" dt="2022-06-08T19:24:45.847" v="2610" actId="1076"/>
          <ac:spMkLst>
            <pc:docMk/>
            <pc:sldMk cId="787338470" sldId="301"/>
            <ac:spMk id="46" creationId="{BABA982F-EE0F-42D3-A9E8-CC425BA19C49}"/>
          </ac:spMkLst>
        </pc:spChg>
        <pc:spChg chg="add del mod">
          <ac:chgData name="Al-Wahaibi, Saif" userId="9b4d22f5-4012-4ac3-8f0d-edc79b0fbd28" providerId="ADAL" clId="{DC192E13-4964-4577-8987-4B66F21D2201}" dt="2022-05-30T18:18:08.191" v="1819" actId="478"/>
          <ac:spMkLst>
            <pc:docMk/>
            <pc:sldMk cId="787338470" sldId="301"/>
            <ac:spMk id="47" creationId="{B52C00F4-D195-4258-BC28-C314FEBD72D6}"/>
          </ac:spMkLst>
        </pc:spChg>
        <pc:spChg chg="add mod">
          <ac:chgData name="Al-Wahaibi, Saif" userId="9b4d22f5-4012-4ac3-8f0d-edc79b0fbd28" providerId="ADAL" clId="{DC192E13-4964-4577-8987-4B66F21D2201}" dt="2022-06-08T19:27:03.392" v="2630" actId="1076"/>
          <ac:spMkLst>
            <pc:docMk/>
            <pc:sldMk cId="787338470" sldId="301"/>
            <ac:spMk id="67" creationId="{99D2CA4B-1556-4062-A49D-BA9D9A01F1E9}"/>
          </ac:spMkLst>
        </pc:spChg>
        <pc:spChg chg="add del mod">
          <ac:chgData name="Al-Wahaibi, Saif" userId="9b4d22f5-4012-4ac3-8f0d-edc79b0fbd28" providerId="ADAL" clId="{DC192E13-4964-4577-8987-4B66F21D2201}" dt="2022-05-30T17:51:53.708" v="1620" actId="478"/>
          <ac:spMkLst>
            <pc:docMk/>
            <pc:sldMk cId="787338470" sldId="301"/>
            <ac:spMk id="71" creationId="{24CB106F-0E4B-4AD2-8D5F-F35D8DAC065C}"/>
          </ac:spMkLst>
        </pc:spChg>
        <pc:cxnChg chg="add del mod">
          <ac:chgData name="Al-Wahaibi, Saif" userId="9b4d22f5-4012-4ac3-8f0d-edc79b0fbd28" providerId="ADAL" clId="{DC192E13-4964-4577-8987-4B66F21D2201}" dt="2022-05-30T18:18:08.191" v="1819" actId="478"/>
          <ac:cxnSpMkLst>
            <pc:docMk/>
            <pc:sldMk cId="787338470" sldId="301"/>
            <ac:cxnSpMk id="7" creationId="{ED513730-EADF-452F-B221-0508274B8B6F}"/>
          </ac:cxnSpMkLst>
        </pc:cxnChg>
        <pc:cxnChg chg="mod">
          <ac:chgData name="Al-Wahaibi, Saif" userId="9b4d22f5-4012-4ac3-8f0d-edc79b0fbd28" providerId="ADAL" clId="{DC192E13-4964-4577-8987-4B66F21D2201}" dt="2022-06-08T19:24:45.847" v="2610" actId="1076"/>
          <ac:cxnSpMkLst>
            <pc:docMk/>
            <pc:sldMk cId="787338470" sldId="301"/>
            <ac:cxnSpMk id="9" creationId="{BDC2176E-7112-4449-9E21-523AFF9C92AC}"/>
          </ac:cxnSpMkLst>
        </pc:cxnChg>
        <pc:cxnChg chg="add ord">
          <ac:chgData name="Al-Wahaibi, Saif" userId="9b4d22f5-4012-4ac3-8f0d-edc79b0fbd28" providerId="ADAL" clId="{DC192E13-4964-4577-8987-4B66F21D2201}" dt="2022-06-08T19:26:49.001" v="2629" actId="167"/>
          <ac:cxnSpMkLst>
            <pc:docMk/>
            <pc:sldMk cId="787338470" sldId="301"/>
            <ac:cxnSpMk id="18" creationId="{B4C70C40-B75A-474F-96E0-8AFB564F85E9}"/>
          </ac:cxnSpMkLst>
        </pc:cxnChg>
        <pc:cxnChg chg="del mod">
          <ac:chgData name="Al-Wahaibi, Saif" userId="9b4d22f5-4012-4ac3-8f0d-edc79b0fbd28" providerId="ADAL" clId="{DC192E13-4964-4577-8987-4B66F21D2201}" dt="2022-05-27T21:33:18.924" v="1330" actId="478"/>
          <ac:cxnSpMkLst>
            <pc:docMk/>
            <pc:sldMk cId="787338470" sldId="301"/>
            <ac:cxnSpMk id="20" creationId="{27CC3D2A-3665-4657-8202-78841A811129}"/>
          </ac:cxnSpMkLst>
        </pc:cxnChg>
        <pc:cxnChg chg="del mod">
          <ac:chgData name="Al-Wahaibi, Saif" userId="9b4d22f5-4012-4ac3-8f0d-edc79b0fbd28" providerId="ADAL" clId="{DC192E13-4964-4577-8987-4B66F21D2201}" dt="2022-05-27T21:33:18.924" v="1330" actId="478"/>
          <ac:cxnSpMkLst>
            <pc:docMk/>
            <pc:sldMk cId="787338470" sldId="301"/>
            <ac:cxnSpMk id="23" creationId="{3305D70C-5379-4E2B-9AB7-849D8CF29F5E}"/>
          </ac:cxnSpMkLst>
        </pc:cxnChg>
        <pc:cxnChg chg="add">
          <ac:chgData name="Al-Wahaibi, Saif" userId="9b4d22f5-4012-4ac3-8f0d-edc79b0fbd28" providerId="ADAL" clId="{DC192E13-4964-4577-8987-4B66F21D2201}" dt="2022-06-08T19:27:13.956" v="2631" actId="11529"/>
          <ac:cxnSpMkLst>
            <pc:docMk/>
            <pc:sldMk cId="787338470" sldId="301"/>
            <ac:cxnSpMk id="23" creationId="{A9DEECAD-29FB-4578-8BB0-020BE346997D}"/>
          </ac:cxnSpMkLst>
        </pc:cxnChg>
        <pc:cxnChg chg="add del mod">
          <ac:chgData name="Al-Wahaibi, Saif" userId="9b4d22f5-4012-4ac3-8f0d-edc79b0fbd28" providerId="ADAL" clId="{DC192E13-4964-4577-8987-4B66F21D2201}" dt="2022-05-30T18:18:08.191" v="1819" actId="478"/>
          <ac:cxnSpMkLst>
            <pc:docMk/>
            <pc:sldMk cId="787338470" sldId="301"/>
            <ac:cxnSpMk id="23" creationId="{EE5447C3-E335-4F7E-A7B7-6C9DFB188132}"/>
          </ac:cxnSpMkLst>
        </pc:cxnChg>
        <pc:cxnChg chg="add mod">
          <ac:chgData name="Al-Wahaibi, Saif" userId="9b4d22f5-4012-4ac3-8f0d-edc79b0fbd28" providerId="ADAL" clId="{DC192E13-4964-4577-8987-4B66F21D2201}" dt="2022-06-08T19:24:45.847" v="2610" actId="1076"/>
          <ac:cxnSpMkLst>
            <pc:docMk/>
            <pc:sldMk cId="787338470" sldId="301"/>
            <ac:cxnSpMk id="26" creationId="{D42586A8-C1E8-4E4B-8FA9-BCB62AB060B7}"/>
          </ac:cxnSpMkLst>
        </pc:cxnChg>
        <pc:cxnChg chg="add del mod">
          <ac:chgData name="Al-Wahaibi, Saif" userId="9b4d22f5-4012-4ac3-8f0d-edc79b0fbd28" providerId="ADAL" clId="{DC192E13-4964-4577-8987-4B66F21D2201}" dt="2022-06-08T19:26:02.567" v="2623" actId="478"/>
          <ac:cxnSpMkLst>
            <pc:docMk/>
            <pc:sldMk cId="787338470" sldId="301"/>
            <ac:cxnSpMk id="27" creationId="{7E754943-39F4-4A65-97C1-867BB6E2F367}"/>
          </ac:cxnSpMkLst>
        </pc:cxnChg>
        <pc:cxnChg chg="del mod">
          <ac:chgData name="Al-Wahaibi, Saif" userId="9b4d22f5-4012-4ac3-8f0d-edc79b0fbd28" providerId="ADAL" clId="{DC192E13-4964-4577-8987-4B66F21D2201}" dt="2022-06-08T19:26:31.998" v="2627" actId="478"/>
          <ac:cxnSpMkLst>
            <pc:docMk/>
            <pc:sldMk cId="787338470" sldId="301"/>
            <ac:cxnSpMk id="29" creationId="{C5C62146-2B93-475E-B93A-0B6E4A0B09B9}"/>
          </ac:cxnSpMkLst>
        </pc:cxnChg>
        <pc:cxnChg chg="add mod">
          <ac:chgData name="Al-Wahaibi, Saif" userId="9b4d22f5-4012-4ac3-8f0d-edc79b0fbd28" providerId="ADAL" clId="{DC192E13-4964-4577-8987-4B66F21D2201}" dt="2022-06-08T19:24:45.847" v="2610" actId="1076"/>
          <ac:cxnSpMkLst>
            <pc:docMk/>
            <pc:sldMk cId="787338470" sldId="301"/>
            <ac:cxnSpMk id="31" creationId="{80CCAE15-0EE2-40A1-A2F1-B6F51B61055D}"/>
          </ac:cxnSpMkLst>
        </pc:cxnChg>
        <pc:cxnChg chg="del mod">
          <ac:chgData name="Al-Wahaibi, Saif" userId="9b4d22f5-4012-4ac3-8f0d-edc79b0fbd28" providerId="ADAL" clId="{DC192E13-4964-4577-8987-4B66F21D2201}" dt="2022-05-27T21:33:18.924" v="1330" actId="478"/>
          <ac:cxnSpMkLst>
            <pc:docMk/>
            <pc:sldMk cId="787338470" sldId="301"/>
            <ac:cxnSpMk id="33" creationId="{86A9A008-79C4-4109-8518-F4D124ADAA53}"/>
          </ac:cxnSpMkLst>
        </pc:cxnChg>
        <pc:cxnChg chg="add del mod">
          <ac:chgData name="Al-Wahaibi, Saif" userId="9b4d22f5-4012-4ac3-8f0d-edc79b0fbd28" providerId="ADAL" clId="{DC192E13-4964-4577-8987-4B66F21D2201}" dt="2022-05-30T18:18:08.191" v="1819" actId="478"/>
          <ac:cxnSpMkLst>
            <pc:docMk/>
            <pc:sldMk cId="787338470" sldId="301"/>
            <ac:cxnSpMk id="38" creationId="{2A662432-BD2D-449F-A856-9FC8C82EB3A4}"/>
          </ac:cxnSpMkLst>
        </pc:cxnChg>
        <pc:cxnChg chg="del mod">
          <ac:chgData name="Al-Wahaibi, Saif" userId="9b4d22f5-4012-4ac3-8f0d-edc79b0fbd28" providerId="ADAL" clId="{DC192E13-4964-4577-8987-4B66F21D2201}" dt="2022-05-27T16:06:07.254" v="262" actId="478"/>
          <ac:cxnSpMkLst>
            <pc:docMk/>
            <pc:sldMk cId="787338470" sldId="301"/>
            <ac:cxnSpMk id="38" creationId="{5B80CC0D-F382-43B1-B5F8-37930D9753B6}"/>
          </ac:cxnSpMkLst>
        </pc:cxnChg>
        <pc:cxnChg chg="add del mod">
          <ac:chgData name="Al-Wahaibi, Saif" userId="9b4d22f5-4012-4ac3-8f0d-edc79b0fbd28" providerId="ADAL" clId="{DC192E13-4964-4577-8987-4B66F21D2201}" dt="2022-05-30T18:18:08.191" v="1819" actId="478"/>
          <ac:cxnSpMkLst>
            <pc:docMk/>
            <pc:sldMk cId="787338470" sldId="301"/>
            <ac:cxnSpMk id="39" creationId="{16E86F33-5C15-4133-A515-4B3556455D79}"/>
          </ac:cxnSpMkLst>
        </pc:cxnChg>
        <pc:cxnChg chg="add del mod">
          <ac:chgData name="Al-Wahaibi, Saif" userId="9b4d22f5-4012-4ac3-8f0d-edc79b0fbd28" providerId="ADAL" clId="{DC192E13-4964-4577-8987-4B66F21D2201}" dt="2022-05-27T16:38:24.165" v="443" actId="478"/>
          <ac:cxnSpMkLst>
            <pc:docMk/>
            <pc:sldMk cId="787338470" sldId="301"/>
            <ac:cxnSpMk id="39" creationId="{95E0BC13-113D-4CEB-AECF-E418E8B2DBCE}"/>
          </ac:cxnSpMkLst>
        </pc:cxnChg>
        <pc:cxnChg chg="del mod">
          <ac:chgData name="Al-Wahaibi, Saif" userId="9b4d22f5-4012-4ac3-8f0d-edc79b0fbd28" providerId="ADAL" clId="{DC192E13-4964-4577-8987-4B66F21D2201}" dt="2022-05-27T16:06:06.283" v="261" actId="478"/>
          <ac:cxnSpMkLst>
            <pc:docMk/>
            <pc:sldMk cId="787338470" sldId="301"/>
            <ac:cxnSpMk id="41" creationId="{A68A4D21-049B-4506-905E-1ED1359BD44A}"/>
          </ac:cxnSpMkLst>
        </pc:cxnChg>
        <pc:cxnChg chg="add del mod">
          <ac:chgData name="Al-Wahaibi, Saif" userId="9b4d22f5-4012-4ac3-8f0d-edc79b0fbd28" providerId="ADAL" clId="{DC192E13-4964-4577-8987-4B66F21D2201}" dt="2022-05-30T18:18:08.191" v="1819" actId="478"/>
          <ac:cxnSpMkLst>
            <pc:docMk/>
            <pc:sldMk cId="787338470" sldId="301"/>
            <ac:cxnSpMk id="43" creationId="{350193ED-0D5B-4249-826D-CECFFB4AFE8D}"/>
          </ac:cxnSpMkLst>
        </pc:cxnChg>
        <pc:cxnChg chg="del mod">
          <ac:chgData name="Al-Wahaibi, Saif" userId="9b4d22f5-4012-4ac3-8f0d-edc79b0fbd28" providerId="ADAL" clId="{DC192E13-4964-4577-8987-4B66F21D2201}" dt="2022-05-27T16:06:05.360" v="260" actId="478"/>
          <ac:cxnSpMkLst>
            <pc:docMk/>
            <pc:sldMk cId="787338470" sldId="301"/>
            <ac:cxnSpMk id="44" creationId="{AA0EAE37-198B-4347-AA5C-64C6527B6FCC}"/>
          </ac:cxnSpMkLst>
        </pc:cxnChg>
        <pc:cxnChg chg="del mod">
          <ac:chgData name="Al-Wahaibi, Saif" userId="9b4d22f5-4012-4ac3-8f0d-edc79b0fbd28" providerId="ADAL" clId="{DC192E13-4964-4577-8987-4B66F21D2201}" dt="2022-05-27T16:06:04.056" v="259" actId="478"/>
          <ac:cxnSpMkLst>
            <pc:docMk/>
            <pc:sldMk cId="787338470" sldId="301"/>
            <ac:cxnSpMk id="47" creationId="{7804353F-F81D-48C4-B21F-AD16E43C2C97}"/>
          </ac:cxnSpMkLst>
        </pc:cxnChg>
        <pc:cxnChg chg="add mod">
          <ac:chgData name="Al-Wahaibi, Saif" userId="9b4d22f5-4012-4ac3-8f0d-edc79b0fbd28" providerId="ADAL" clId="{DC192E13-4964-4577-8987-4B66F21D2201}" dt="2022-06-08T19:24:45.847" v="2610" actId="1076"/>
          <ac:cxnSpMkLst>
            <pc:docMk/>
            <pc:sldMk cId="787338470" sldId="301"/>
            <ac:cxnSpMk id="48" creationId="{9AA73E6E-9319-42EE-82AF-392269BB62DF}"/>
          </ac:cxnSpMkLst>
        </pc:cxnChg>
        <pc:cxnChg chg="add mod">
          <ac:chgData name="Al-Wahaibi, Saif" userId="9b4d22f5-4012-4ac3-8f0d-edc79b0fbd28" providerId="ADAL" clId="{DC192E13-4964-4577-8987-4B66F21D2201}" dt="2022-06-08T19:24:45.847" v="2610" actId="1076"/>
          <ac:cxnSpMkLst>
            <pc:docMk/>
            <pc:sldMk cId="787338470" sldId="301"/>
            <ac:cxnSpMk id="51" creationId="{635E440F-C64E-4F91-834E-F5DAAEC605F4}"/>
          </ac:cxnSpMkLst>
        </pc:cxnChg>
        <pc:cxnChg chg="add del mod">
          <ac:chgData name="Al-Wahaibi, Saif" userId="9b4d22f5-4012-4ac3-8f0d-edc79b0fbd28" providerId="ADAL" clId="{DC192E13-4964-4577-8987-4B66F21D2201}" dt="2022-05-30T17:51:46.327" v="1618" actId="478"/>
          <ac:cxnSpMkLst>
            <pc:docMk/>
            <pc:sldMk cId="787338470" sldId="301"/>
            <ac:cxnSpMk id="68" creationId="{FFA4D7FD-835D-4799-B73C-95E350E5DCDD}"/>
          </ac:cxnSpMkLst>
        </pc:cxnChg>
      </pc:sldChg>
      <pc:sldChg chg="modSp del mod">
        <pc:chgData name="Al-Wahaibi, Saif" userId="9b4d22f5-4012-4ac3-8f0d-edc79b0fbd28" providerId="ADAL" clId="{DC192E13-4964-4577-8987-4B66F21D2201}" dt="2022-05-27T16:04:08.813" v="258"/>
        <pc:sldMkLst>
          <pc:docMk/>
          <pc:sldMk cId="1312583949" sldId="301"/>
        </pc:sldMkLst>
        <pc:spChg chg="mod">
          <ac:chgData name="Al-Wahaibi, Saif" userId="9b4d22f5-4012-4ac3-8f0d-edc79b0fbd28" providerId="ADAL" clId="{DC192E13-4964-4577-8987-4B66F21D2201}" dt="2022-05-27T16:04:02.831" v="257" actId="1076"/>
          <ac:spMkLst>
            <pc:docMk/>
            <pc:sldMk cId="1312583949" sldId="301"/>
            <ac:spMk id="37" creationId="{4DB9E625-0252-4192-98A0-B948E28AFF51}"/>
          </ac:spMkLst>
        </pc:spChg>
        <pc:cxnChg chg="mod">
          <ac:chgData name="Al-Wahaibi, Saif" userId="9b4d22f5-4012-4ac3-8f0d-edc79b0fbd28" providerId="ADAL" clId="{DC192E13-4964-4577-8987-4B66F21D2201}" dt="2022-05-27T16:04:02.831" v="257" actId="1076"/>
          <ac:cxnSpMkLst>
            <pc:docMk/>
            <pc:sldMk cId="1312583949" sldId="301"/>
            <ac:cxnSpMk id="38" creationId="{5B80CC0D-F382-43B1-B5F8-37930D9753B6}"/>
          </ac:cxnSpMkLst>
        </pc:cxnChg>
        <pc:cxnChg chg="mod">
          <ac:chgData name="Al-Wahaibi, Saif" userId="9b4d22f5-4012-4ac3-8f0d-edc79b0fbd28" providerId="ADAL" clId="{DC192E13-4964-4577-8987-4B66F21D2201}" dt="2022-05-27T16:04:02.831" v="257" actId="1076"/>
          <ac:cxnSpMkLst>
            <pc:docMk/>
            <pc:sldMk cId="1312583949" sldId="301"/>
            <ac:cxnSpMk id="41" creationId="{A68A4D21-049B-4506-905E-1ED1359BD44A}"/>
          </ac:cxnSpMkLst>
        </pc:cxnChg>
        <pc:cxnChg chg="mod">
          <ac:chgData name="Al-Wahaibi, Saif" userId="9b4d22f5-4012-4ac3-8f0d-edc79b0fbd28" providerId="ADAL" clId="{DC192E13-4964-4577-8987-4B66F21D2201}" dt="2022-05-27T16:04:02.831" v="257" actId="1076"/>
          <ac:cxnSpMkLst>
            <pc:docMk/>
            <pc:sldMk cId="1312583949" sldId="301"/>
            <ac:cxnSpMk id="44" creationId="{AA0EAE37-198B-4347-AA5C-64C6527B6FCC}"/>
          </ac:cxnSpMkLst>
        </pc:cxnChg>
        <pc:cxnChg chg="mod">
          <ac:chgData name="Al-Wahaibi, Saif" userId="9b4d22f5-4012-4ac3-8f0d-edc79b0fbd28" providerId="ADAL" clId="{DC192E13-4964-4577-8987-4B66F21D2201}" dt="2022-05-27T16:04:02.831" v="257" actId="1076"/>
          <ac:cxnSpMkLst>
            <pc:docMk/>
            <pc:sldMk cId="1312583949" sldId="301"/>
            <ac:cxnSpMk id="47" creationId="{7804353F-F81D-48C4-B21F-AD16E43C2C97}"/>
          </ac:cxnSpMkLst>
        </pc:cxnChg>
      </pc:sldChg>
      <pc:sldChg chg="addSp delSp modSp mod">
        <pc:chgData name="Al-Wahaibi, Saif" userId="9b4d22f5-4012-4ac3-8f0d-edc79b0fbd28" providerId="ADAL" clId="{DC192E13-4964-4577-8987-4B66F21D2201}" dt="2022-05-30T18:18:48.693" v="1821" actId="20577"/>
        <pc:sldMkLst>
          <pc:docMk/>
          <pc:sldMk cId="3935238555" sldId="302"/>
        </pc:sldMkLst>
        <pc:spChg chg="add del mod">
          <ac:chgData name="Al-Wahaibi, Saif" userId="9b4d22f5-4012-4ac3-8f0d-edc79b0fbd28" providerId="ADAL" clId="{DC192E13-4964-4577-8987-4B66F21D2201}" dt="2022-05-27T21:39:51.589" v="1441" actId="1076"/>
          <ac:spMkLst>
            <pc:docMk/>
            <pc:sldMk cId="3935238555" sldId="302"/>
            <ac:spMk id="5" creationId="{809291CD-69EE-404D-9982-250E36625CA9}"/>
          </ac:spMkLst>
        </pc:spChg>
        <pc:spChg chg="del">
          <ac:chgData name="Al-Wahaibi, Saif" userId="9b4d22f5-4012-4ac3-8f0d-edc79b0fbd28" providerId="ADAL" clId="{DC192E13-4964-4577-8987-4B66F21D2201}" dt="2022-05-27T21:39:26.784" v="1428" actId="478"/>
          <ac:spMkLst>
            <pc:docMk/>
            <pc:sldMk cId="3935238555" sldId="302"/>
            <ac:spMk id="8" creationId="{06D6CD1A-109A-4A97-B115-A333F9AA6765}"/>
          </ac:spMkLst>
        </pc:spChg>
        <pc:spChg chg="del">
          <ac:chgData name="Al-Wahaibi, Saif" userId="9b4d22f5-4012-4ac3-8f0d-edc79b0fbd28" providerId="ADAL" clId="{DC192E13-4964-4577-8987-4B66F21D2201}" dt="2022-05-27T21:39:17.071" v="1422" actId="478"/>
          <ac:spMkLst>
            <pc:docMk/>
            <pc:sldMk cId="3935238555" sldId="302"/>
            <ac:spMk id="19" creationId="{C1F9919A-208E-4CD8-B8BD-2A881419F189}"/>
          </ac:spMkLst>
        </pc:spChg>
        <pc:spChg chg="del">
          <ac:chgData name="Al-Wahaibi, Saif" userId="9b4d22f5-4012-4ac3-8f0d-edc79b0fbd28" providerId="ADAL" clId="{DC192E13-4964-4577-8987-4B66F21D2201}" dt="2022-05-27T21:39:22.842" v="1426" actId="478"/>
          <ac:spMkLst>
            <pc:docMk/>
            <pc:sldMk cId="3935238555" sldId="302"/>
            <ac:spMk id="24" creationId="{EB0C977B-AE38-4F04-8F2A-ACDCD42F84DE}"/>
          </ac:spMkLst>
        </pc:spChg>
        <pc:spChg chg="del">
          <ac:chgData name="Al-Wahaibi, Saif" userId="9b4d22f5-4012-4ac3-8f0d-edc79b0fbd28" providerId="ADAL" clId="{DC192E13-4964-4577-8987-4B66F21D2201}" dt="2022-05-27T21:39:24.984" v="1427" actId="478"/>
          <ac:spMkLst>
            <pc:docMk/>
            <pc:sldMk cId="3935238555" sldId="302"/>
            <ac:spMk id="25" creationId="{F9E7386B-1CC5-427E-8DD9-B74B009E60B7}"/>
          </ac:spMkLst>
        </pc:spChg>
        <pc:spChg chg="mod">
          <ac:chgData name="Al-Wahaibi, Saif" userId="9b4d22f5-4012-4ac3-8f0d-edc79b0fbd28" providerId="ADAL" clId="{DC192E13-4964-4577-8987-4B66F21D2201}" dt="2022-05-27T21:49:53.685" v="1606" actId="1076"/>
          <ac:spMkLst>
            <pc:docMk/>
            <pc:sldMk cId="3935238555" sldId="302"/>
            <ac:spMk id="27" creationId="{B478386B-5B6E-4D01-9BF9-75B3BB252211}"/>
          </ac:spMkLst>
        </pc:spChg>
        <pc:spChg chg="add mod">
          <ac:chgData name="Al-Wahaibi, Saif" userId="9b4d22f5-4012-4ac3-8f0d-edc79b0fbd28" providerId="ADAL" clId="{DC192E13-4964-4577-8987-4B66F21D2201}" dt="2022-05-27T23:40:54.510" v="1612" actId="20577"/>
          <ac:spMkLst>
            <pc:docMk/>
            <pc:sldMk cId="3935238555" sldId="302"/>
            <ac:spMk id="28" creationId="{EC90003A-DCBC-4CC0-9E0A-74C17AA8E4E9}"/>
          </ac:spMkLst>
        </pc:spChg>
        <pc:spChg chg="del">
          <ac:chgData name="Al-Wahaibi, Saif" userId="9b4d22f5-4012-4ac3-8f0d-edc79b0fbd28" providerId="ADAL" clId="{DC192E13-4964-4577-8987-4B66F21D2201}" dt="2022-05-27T21:39:19.892" v="1424" actId="478"/>
          <ac:spMkLst>
            <pc:docMk/>
            <pc:sldMk cId="3935238555" sldId="302"/>
            <ac:spMk id="30" creationId="{22A25417-2AB2-4D28-B218-F32A37BC4354}"/>
          </ac:spMkLst>
        </pc:spChg>
        <pc:spChg chg="add mod">
          <ac:chgData name="Al-Wahaibi, Saif" userId="9b4d22f5-4012-4ac3-8f0d-edc79b0fbd28" providerId="ADAL" clId="{DC192E13-4964-4577-8987-4B66F21D2201}" dt="2022-05-27T23:41:08.998" v="1614" actId="20577"/>
          <ac:spMkLst>
            <pc:docMk/>
            <pc:sldMk cId="3935238555" sldId="302"/>
            <ac:spMk id="32" creationId="{FD6D3165-A440-42E9-A344-4A59438B8CE9}"/>
          </ac:spMkLst>
        </pc:spChg>
        <pc:spChg chg="add del mod">
          <ac:chgData name="Al-Wahaibi, Saif" userId="9b4d22f5-4012-4ac3-8f0d-edc79b0fbd28" providerId="ADAL" clId="{DC192E13-4964-4577-8987-4B66F21D2201}" dt="2022-05-27T21:43:24.021" v="1504" actId="478"/>
          <ac:spMkLst>
            <pc:docMk/>
            <pc:sldMk cId="3935238555" sldId="302"/>
            <ac:spMk id="33" creationId="{4AE487B3-6374-4F2D-A40C-06F96752965D}"/>
          </ac:spMkLst>
        </pc:spChg>
        <pc:spChg chg="add mod">
          <ac:chgData name="Al-Wahaibi, Saif" userId="9b4d22f5-4012-4ac3-8f0d-edc79b0fbd28" providerId="ADAL" clId="{DC192E13-4964-4577-8987-4B66F21D2201}" dt="2022-05-27T23:41:12.378" v="1615" actId="20577"/>
          <ac:spMkLst>
            <pc:docMk/>
            <pc:sldMk cId="3935238555" sldId="302"/>
            <ac:spMk id="34" creationId="{5B1FD1B0-989F-4C15-B236-A26283D347F0}"/>
          </ac:spMkLst>
        </pc:spChg>
        <pc:spChg chg="add mod">
          <ac:chgData name="Al-Wahaibi, Saif" userId="9b4d22f5-4012-4ac3-8f0d-edc79b0fbd28" providerId="ADAL" clId="{DC192E13-4964-4577-8987-4B66F21D2201}" dt="2022-05-27T23:41:15.398" v="1616" actId="20577"/>
          <ac:spMkLst>
            <pc:docMk/>
            <pc:sldMk cId="3935238555" sldId="302"/>
            <ac:spMk id="35" creationId="{7F672251-771D-4AA9-970D-C2603D6AAD45}"/>
          </ac:spMkLst>
        </pc:spChg>
        <pc:spChg chg="add mod">
          <ac:chgData name="Al-Wahaibi, Saif" userId="9b4d22f5-4012-4ac3-8f0d-edc79b0fbd28" providerId="ADAL" clId="{DC192E13-4964-4577-8987-4B66F21D2201}" dt="2022-05-27T23:40:58.876" v="1613" actId="20577"/>
          <ac:spMkLst>
            <pc:docMk/>
            <pc:sldMk cId="3935238555" sldId="302"/>
            <ac:spMk id="36" creationId="{61E34B79-6EF1-4A63-94B0-2D910AE254B8}"/>
          </ac:spMkLst>
        </pc:spChg>
        <pc:spChg chg="mod">
          <ac:chgData name="Al-Wahaibi, Saif" userId="9b4d22f5-4012-4ac3-8f0d-edc79b0fbd28" providerId="ADAL" clId="{DC192E13-4964-4577-8987-4B66F21D2201}" dt="2022-05-27T21:49:53.685" v="1606" actId="1076"/>
          <ac:spMkLst>
            <pc:docMk/>
            <pc:sldMk cId="3935238555" sldId="302"/>
            <ac:spMk id="37" creationId="{4DB9E625-0252-4192-98A0-B948E28AFF51}"/>
          </ac:spMkLst>
        </pc:spChg>
        <pc:spChg chg="del">
          <ac:chgData name="Al-Wahaibi, Saif" userId="9b4d22f5-4012-4ac3-8f0d-edc79b0fbd28" providerId="ADAL" clId="{DC192E13-4964-4577-8987-4B66F21D2201}" dt="2022-05-27T21:39:34.572" v="1433" actId="478"/>
          <ac:spMkLst>
            <pc:docMk/>
            <pc:sldMk cId="3935238555" sldId="302"/>
            <ac:spMk id="40" creationId="{EECB65B6-8C9C-4C77-9931-419132496764}"/>
          </ac:spMkLst>
        </pc:spChg>
        <pc:spChg chg="del">
          <ac:chgData name="Al-Wahaibi, Saif" userId="9b4d22f5-4012-4ac3-8f0d-edc79b0fbd28" providerId="ADAL" clId="{DC192E13-4964-4577-8987-4B66F21D2201}" dt="2022-05-27T21:39:33.302" v="1432" actId="478"/>
          <ac:spMkLst>
            <pc:docMk/>
            <pc:sldMk cId="3935238555" sldId="302"/>
            <ac:spMk id="45" creationId="{AD0736E9-62F9-4022-BB28-23E2F48E6AD6}"/>
          </ac:spMkLst>
        </pc:spChg>
        <pc:spChg chg="del mod">
          <ac:chgData name="Al-Wahaibi, Saif" userId="9b4d22f5-4012-4ac3-8f0d-edc79b0fbd28" providerId="ADAL" clId="{DC192E13-4964-4577-8987-4B66F21D2201}" dt="2022-05-27T21:39:32.314" v="1431" actId="478"/>
          <ac:spMkLst>
            <pc:docMk/>
            <pc:sldMk cId="3935238555" sldId="302"/>
            <ac:spMk id="46" creationId="{BABA982F-EE0F-42D3-A9E8-CC425BA19C49}"/>
          </ac:spMkLst>
        </pc:spChg>
        <pc:spChg chg="mod">
          <ac:chgData name="Al-Wahaibi, Saif" userId="9b4d22f5-4012-4ac3-8f0d-edc79b0fbd28" providerId="ADAL" clId="{DC192E13-4964-4577-8987-4B66F21D2201}" dt="2022-05-27T21:50:27.741" v="1608" actId="16959"/>
          <ac:spMkLst>
            <pc:docMk/>
            <pc:sldMk cId="3935238555" sldId="302"/>
            <ac:spMk id="67" creationId="{99D2CA4B-1556-4062-A49D-BA9D9A01F1E9}"/>
          </ac:spMkLst>
        </pc:spChg>
        <pc:spChg chg="mod">
          <ac:chgData name="Al-Wahaibi, Saif" userId="9b4d22f5-4012-4ac3-8f0d-edc79b0fbd28" providerId="ADAL" clId="{DC192E13-4964-4577-8987-4B66F21D2201}" dt="2022-05-30T18:18:48.693" v="1821" actId="20577"/>
          <ac:spMkLst>
            <pc:docMk/>
            <pc:sldMk cId="3935238555" sldId="302"/>
            <ac:spMk id="71" creationId="{24CB106F-0E4B-4AD2-8D5F-F35D8DAC065C}"/>
          </ac:spMkLst>
        </pc:spChg>
        <pc:cxnChg chg="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9" creationId="{BDC2176E-7112-4449-9E21-523AFF9C92AC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11" creationId="{C9BD31A7-5FD6-4F35-97ED-CCE3A38FA94E}"/>
          </ac:cxnSpMkLst>
        </pc:cxnChg>
        <pc:cxnChg chg="del mod">
          <ac:chgData name="Al-Wahaibi, Saif" userId="9b4d22f5-4012-4ac3-8f0d-edc79b0fbd28" providerId="ADAL" clId="{DC192E13-4964-4577-8987-4B66F21D2201}" dt="2022-05-27T21:39:18.072" v="1423" actId="478"/>
          <ac:cxnSpMkLst>
            <pc:docMk/>
            <pc:sldMk cId="3935238555" sldId="302"/>
            <ac:cxnSpMk id="26" creationId="{D42586A8-C1E8-4E4B-8FA9-BCB62AB060B7}"/>
          </ac:cxnSpMkLst>
        </pc:cxnChg>
        <pc:cxnChg chg="del mod">
          <ac:chgData name="Al-Wahaibi, Saif" userId="9b4d22f5-4012-4ac3-8f0d-edc79b0fbd28" providerId="ADAL" clId="{DC192E13-4964-4577-8987-4B66F21D2201}" dt="2022-05-27T21:39:44.538" v="1438" actId="478"/>
          <ac:cxnSpMkLst>
            <pc:docMk/>
            <pc:sldMk cId="3935238555" sldId="302"/>
            <ac:cxnSpMk id="29" creationId="{C5C62146-2B93-475E-B93A-0B6E4A0B09B9}"/>
          </ac:cxnSpMkLst>
        </pc:cxnChg>
        <pc:cxnChg chg="del mod">
          <ac:chgData name="Al-Wahaibi, Saif" userId="9b4d22f5-4012-4ac3-8f0d-edc79b0fbd28" providerId="ADAL" clId="{DC192E13-4964-4577-8987-4B66F21D2201}" dt="2022-05-27T21:39:20.977" v="1425" actId="478"/>
          <ac:cxnSpMkLst>
            <pc:docMk/>
            <pc:sldMk cId="3935238555" sldId="302"/>
            <ac:cxnSpMk id="31" creationId="{80CCAE15-0EE2-40A1-A2F1-B6F51B61055D}"/>
          </ac:cxnSpMkLst>
        </pc:cxnChg>
        <pc:cxnChg chg="add del mod">
          <ac:chgData name="Al-Wahaibi, Saif" userId="9b4d22f5-4012-4ac3-8f0d-edc79b0fbd28" providerId="ADAL" clId="{DC192E13-4964-4577-8987-4B66F21D2201}" dt="2022-05-27T21:47:22.325" v="1572" actId="478"/>
          <ac:cxnSpMkLst>
            <pc:docMk/>
            <pc:sldMk cId="3935238555" sldId="302"/>
            <ac:cxnSpMk id="38" creationId="{C4EF1D57-8197-4553-B640-ACE8FDAB3ED2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39" creationId="{47FA5BC5-C55C-41B9-88A9-91302FA801E8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41" creationId="{20F1FE5E-D89A-400D-9DEC-5F34220B703E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44" creationId="{B685B7A5-72B8-4F55-81E6-202592B33C53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47" creationId="{E04324A5-87A6-4B4B-8811-EC9999590244}"/>
          </ac:cxnSpMkLst>
        </pc:cxnChg>
        <pc:cxnChg chg="del mod">
          <ac:chgData name="Al-Wahaibi, Saif" userId="9b4d22f5-4012-4ac3-8f0d-edc79b0fbd28" providerId="ADAL" clId="{DC192E13-4964-4577-8987-4B66F21D2201}" dt="2022-05-27T21:39:28.429" v="1429" actId="478"/>
          <ac:cxnSpMkLst>
            <pc:docMk/>
            <pc:sldMk cId="3935238555" sldId="302"/>
            <ac:cxnSpMk id="48" creationId="{9AA73E6E-9319-42EE-82AF-392269BB62DF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50" creationId="{B36ABA3A-214E-43CF-A4EC-3BC8C77BBE50}"/>
          </ac:cxnSpMkLst>
        </pc:cxnChg>
        <pc:cxnChg chg="del mod">
          <ac:chgData name="Al-Wahaibi, Saif" userId="9b4d22f5-4012-4ac3-8f0d-edc79b0fbd28" providerId="ADAL" clId="{DC192E13-4964-4577-8987-4B66F21D2201}" dt="2022-05-27T21:39:40.414" v="1436" actId="478"/>
          <ac:cxnSpMkLst>
            <pc:docMk/>
            <pc:sldMk cId="3935238555" sldId="302"/>
            <ac:cxnSpMk id="51" creationId="{635E440F-C64E-4F91-834E-F5DAAEC605F4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53" creationId="{E0D6EEC7-46A6-4E54-B74B-E3A95D683C60}"/>
          </ac:cxnSpMkLst>
        </pc:cxnChg>
        <pc:cxnChg chg="add mod">
          <ac:chgData name="Al-Wahaibi, Saif" userId="9b4d22f5-4012-4ac3-8f0d-edc79b0fbd28" providerId="ADAL" clId="{DC192E13-4964-4577-8987-4B66F21D2201}" dt="2022-05-27T21:49:53.685" v="1606" actId="1076"/>
          <ac:cxnSpMkLst>
            <pc:docMk/>
            <pc:sldMk cId="3935238555" sldId="302"/>
            <ac:cxnSpMk id="56" creationId="{532DFC68-E52A-4340-AE2C-B85DE5F1BDC3}"/>
          </ac:cxnSpMkLst>
        </pc:cxnChg>
        <pc:cxnChg chg="del mod">
          <ac:chgData name="Al-Wahaibi, Saif" userId="9b4d22f5-4012-4ac3-8f0d-edc79b0fbd28" providerId="ADAL" clId="{DC192E13-4964-4577-8987-4B66F21D2201}" dt="2022-05-27T21:39:46.541" v="1439" actId="478"/>
          <ac:cxnSpMkLst>
            <pc:docMk/>
            <pc:sldMk cId="3935238555" sldId="302"/>
            <ac:cxnSpMk id="68" creationId="{FFA4D7FD-835D-4799-B73C-95E350E5DCDD}"/>
          </ac:cxnSpMkLst>
        </pc:cxnChg>
      </pc:sldChg>
      <pc:sldChg chg="addSp delSp modSp mod">
        <pc:chgData name="Al-Wahaibi, Saif" userId="9b4d22f5-4012-4ac3-8f0d-edc79b0fbd28" providerId="ADAL" clId="{DC192E13-4964-4577-8987-4B66F21D2201}" dt="2022-05-30T18:48:44.575" v="2205" actId="478"/>
        <pc:sldMkLst>
          <pc:docMk/>
          <pc:sldMk cId="3983864360" sldId="303"/>
        </pc:sldMkLst>
        <pc:spChg chg="mod">
          <ac:chgData name="Al-Wahaibi, Saif" userId="9b4d22f5-4012-4ac3-8f0d-edc79b0fbd28" providerId="ADAL" clId="{DC192E13-4964-4577-8987-4B66F21D2201}" dt="2022-05-30T18:39:42.235" v="2110" actId="1076"/>
          <ac:spMkLst>
            <pc:docMk/>
            <pc:sldMk cId="3983864360" sldId="303"/>
            <ac:spMk id="5" creationId="{809291CD-69EE-404D-9982-250E36625CA9}"/>
          </ac:spMkLst>
        </pc:spChg>
        <pc:spChg chg="add mod">
          <ac:chgData name="Al-Wahaibi, Saif" userId="9b4d22f5-4012-4ac3-8f0d-edc79b0fbd28" providerId="ADAL" clId="{DC192E13-4964-4577-8987-4B66F21D2201}" dt="2022-05-30T18:33:25.508" v="2061" actId="1076"/>
          <ac:spMkLst>
            <pc:docMk/>
            <pc:sldMk cId="3983864360" sldId="303"/>
            <ac:spMk id="22" creationId="{CA72A864-A3B2-4442-8457-7F03887B95EC}"/>
          </ac:spMkLst>
        </pc:spChg>
        <pc:spChg chg="add mod">
          <ac:chgData name="Al-Wahaibi, Saif" userId="9b4d22f5-4012-4ac3-8f0d-edc79b0fbd28" providerId="ADAL" clId="{DC192E13-4964-4577-8987-4B66F21D2201}" dt="2022-05-30T18:33:25.508" v="2061" actId="1076"/>
          <ac:spMkLst>
            <pc:docMk/>
            <pc:sldMk cId="3983864360" sldId="303"/>
            <ac:spMk id="23" creationId="{D0CA3BAE-F11C-4360-8FCD-DA4453EBF14B}"/>
          </ac:spMkLst>
        </pc:spChg>
        <pc:spChg chg="add mod">
          <ac:chgData name="Al-Wahaibi, Saif" userId="9b4d22f5-4012-4ac3-8f0d-edc79b0fbd28" providerId="ADAL" clId="{DC192E13-4964-4577-8987-4B66F21D2201}" dt="2022-05-30T18:37:13.118" v="2104" actId="1076"/>
          <ac:spMkLst>
            <pc:docMk/>
            <pc:sldMk cId="3983864360" sldId="303"/>
            <ac:spMk id="24" creationId="{37044379-D11C-45A5-BE02-7AF15DBB821D}"/>
          </ac:spMkLst>
        </pc:spChg>
        <pc:spChg chg="add mod">
          <ac:chgData name="Al-Wahaibi, Saif" userId="9b4d22f5-4012-4ac3-8f0d-edc79b0fbd28" providerId="ADAL" clId="{DC192E13-4964-4577-8987-4B66F21D2201}" dt="2022-05-30T18:47:06.523" v="2189" actId="1076"/>
          <ac:spMkLst>
            <pc:docMk/>
            <pc:sldMk cId="3983864360" sldId="303"/>
            <ac:spMk id="25" creationId="{53095E43-260D-4305-A51B-7946FB0BED66}"/>
          </ac:spMkLst>
        </pc:spChg>
        <pc:spChg chg="add mod">
          <ac:chgData name="Al-Wahaibi, Saif" userId="9b4d22f5-4012-4ac3-8f0d-edc79b0fbd28" providerId="ADAL" clId="{DC192E13-4964-4577-8987-4B66F21D2201}" dt="2022-05-30T18:35:24.382" v="2094" actId="1036"/>
          <ac:spMkLst>
            <pc:docMk/>
            <pc:sldMk cId="3983864360" sldId="303"/>
            <ac:spMk id="26" creationId="{C905D47F-3F63-4B0A-8943-3D216200C553}"/>
          </ac:spMkLst>
        </pc:spChg>
        <pc:spChg chg="del">
          <ac:chgData name="Al-Wahaibi, Saif" userId="9b4d22f5-4012-4ac3-8f0d-edc79b0fbd28" providerId="ADAL" clId="{DC192E13-4964-4577-8987-4B66F21D2201}" dt="2022-05-30T18:20:41.824" v="1825" actId="478"/>
          <ac:spMkLst>
            <pc:docMk/>
            <pc:sldMk cId="3983864360" sldId="303"/>
            <ac:spMk id="27" creationId="{B478386B-5B6E-4D01-9BF9-75B3BB252211}"/>
          </ac:spMkLst>
        </pc:spChg>
        <pc:spChg chg="del mod">
          <ac:chgData name="Al-Wahaibi, Saif" userId="9b4d22f5-4012-4ac3-8f0d-edc79b0fbd28" providerId="ADAL" clId="{DC192E13-4964-4577-8987-4B66F21D2201}" dt="2022-05-30T18:21:08.038" v="1833" actId="478"/>
          <ac:spMkLst>
            <pc:docMk/>
            <pc:sldMk cId="3983864360" sldId="303"/>
            <ac:spMk id="28" creationId="{EC90003A-DCBC-4CC0-9E0A-74C17AA8E4E9}"/>
          </ac:spMkLst>
        </pc:spChg>
        <pc:spChg chg="add mod">
          <ac:chgData name="Al-Wahaibi, Saif" userId="9b4d22f5-4012-4ac3-8f0d-edc79b0fbd28" providerId="ADAL" clId="{DC192E13-4964-4577-8987-4B66F21D2201}" dt="2022-05-30T18:35:24.382" v="2094" actId="1036"/>
          <ac:spMkLst>
            <pc:docMk/>
            <pc:sldMk cId="3983864360" sldId="303"/>
            <ac:spMk id="30" creationId="{458E70F9-45ED-4FB7-A3AB-EE6956207AB7}"/>
          </ac:spMkLst>
        </pc:spChg>
        <pc:spChg chg="mod">
          <ac:chgData name="Al-Wahaibi, Saif" userId="9b4d22f5-4012-4ac3-8f0d-edc79b0fbd28" providerId="ADAL" clId="{DC192E13-4964-4577-8987-4B66F21D2201}" dt="2022-05-30T18:33:25.508" v="2061" actId="1076"/>
          <ac:spMkLst>
            <pc:docMk/>
            <pc:sldMk cId="3983864360" sldId="303"/>
            <ac:spMk id="32" creationId="{FD6D3165-A440-42E9-A344-4A59438B8CE9}"/>
          </ac:spMkLst>
        </pc:spChg>
        <pc:spChg chg="add mod">
          <ac:chgData name="Al-Wahaibi, Saif" userId="9b4d22f5-4012-4ac3-8f0d-edc79b0fbd28" providerId="ADAL" clId="{DC192E13-4964-4577-8987-4B66F21D2201}" dt="2022-05-30T18:35:24.382" v="2094" actId="1036"/>
          <ac:spMkLst>
            <pc:docMk/>
            <pc:sldMk cId="3983864360" sldId="303"/>
            <ac:spMk id="33" creationId="{4109E5D6-BBD5-4C7B-8CBB-AA15974D199C}"/>
          </ac:spMkLst>
        </pc:spChg>
        <pc:spChg chg="mod">
          <ac:chgData name="Al-Wahaibi, Saif" userId="9b4d22f5-4012-4ac3-8f0d-edc79b0fbd28" providerId="ADAL" clId="{DC192E13-4964-4577-8987-4B66F21D2201}" dt="2022-05-30T18:33:25.508" v="2061" actId="1076"/>
          <ac:spMkLst>
            <pc:docMk/>
            <pc:sldMk cId="3983864360" sldId="303"/>
            <ac:spMk id="34" creationId="{5B1FD1B0-989F-4C15-B236-A26283D347F0}"/>
          </ac:spMkLst>
        </pc:spChg>
        <pc:spChg chg="del mod">
          <ac:chgData name="Al-Wahaibi, Saif" userId="9b4d22f5-4012-4ac3-8f0d-edc79b0fbd28" providerId="ADAL" clId="{DC192E13-4964-4577-8987-4B66F21D2201}" dt="2022-05-30T18:22:48.261" v="1842" actId="478"/>
          <ac:spMkLst>
            <pc:docMk/>
            <pc:sldMk cId="3983864360" sldId="303"/>
            <ac:spMk id="35" creationId="{7F672251-771D-4AA9-970D-C2603D6AAD45}"/>
          </ac:spMkLst>
        </pc:spChg>
        <pc:spChg chg="del mod">
          <ac:chgData name="Al-Wahaibi, Saif" userId="9b4d22f5-4012-4ac3-8f0d-edc79b0fbd28" providerId="ADAL" clId="{DC192E13-4964-4577-8987-4B66F21D2201}" dt="2022-05-30T18:22:56.114" v="1846" actId="478"/>
          <ac:spMkLst>
            <pc:docMk/>
            <pc:sldMk cId="3983864360" sldId="303"/>
            <ac:spMk id="36" creationId="{61E34B79-6EF1-4A63-94B0-2D910AE254B8}"/>
          </ac:spMkLst>
        </pc:spChg>
        <pc:spChg chg="mod">
          <ac:chgData name="Al-Wahaibi, Saif" userId="9b4d22f5-4012-4ac3-8f0d-edc79b0fbd28" providerId="ADAL" clId="{DC192E13-4964-4577-8987-4B66F21D2201}" dt="2022-05-30T18:33:25.508" v="2061" actId="1076"/>
          <ac:spMkLst>
            <pc:docMk/>
            <pc:sldMk cId="3983864360" sldId="303"/>
            <ac:spMk id="37" creationId="{4DB9E625-0252-4192-98A0-B948E28AFF51}"/>
          </ac:spMkLst>
        </pc:spChg>
        <pc:spChg chg="add mod">
          <ac:chgData name="Al-Wahaibi, Saif" userId="9b4d22f5-4012-4ac3-8f0d-edc79b0fbd28" providerId="ADAL" clId="{DC192E13-4964-4577-8987-4B66F21D2201}" dt="2022-05-30T18:35:24.382" v="2094" actId="1036"/>
          <ac:spMkLst>
            <pc:docMk/>
            <pc:sldMk cId="3983864360" sldId="303"/>
            <ac:spMk id="38" creationId="{43762FC0-73DB-4157-AB80-0D3D4FC35933}"/>
          </ac:spMkLst>
        </pc:spChg>
        <pc:spChg chg="add del mod">
          <ac:chgData name="Al-Wahaibi, Saif" userId="9b4d22f5-4012-4ac3-8f0d-edc79b0fbd28" providerId="ADAL" clId="{DC192E13-4964-4577-8987-4B66F21D2201}" dt="2022-05-30T18:48:44.575" v="2205" actId="478"/>
          <ac:spMkLst>
            <pc:docMk/>
            <pc:sldMk cId="3983864360" sldId="303"/>
            <ac:spMk id="40" creationId="{881905E2-3CD1-4B53-BB18-64F2D1EF6535}"/>
          </ac:spMkLst>
        </pc:spChg>
        <pc:spChg chg="add mod">
          <ac:chgData name="Al-Wahaibi, Saif" userId="9b4d22f5-4012-4ac3-8f0d-edc79b0fbd28" providerId="ADAL" clId="{DC192E13-4964-4577-8987-4B66F21D2201}" dt="2022-05-30T18:36:04.554" v="2098" actId="20577"/>
          <ac:spMkLst>
            <pc:docMk/>
            <pc:sldMk cId="3983864360" sldId="303"/>
            <ac:spMk id="45" creationId="{F9D2432D-2B3B-4466-B453-0DEA429D2C13}"/>
          </ac:spMkLst>
        </pc:spChg>
        <pc:spChg chg="add mod">
          <ac:chgData name="Al-Wahaibi, Saif" userId="9b4d22f5-4012-4ac3-8f0d-edc79b0fbd28" providerId="ADAL" clId="{DC192E13-4964-4577-8987-4B66F21D2201}" dt="2022-05-30T18:36:43.983" v="2102" actId="1076"/>
          <ac:spMkLst>
            <pc:docMk/>
            <pc:sldMk cId="3983864360" sldId="303"/>
            <ac:spMk id="46" creationId="{B46B758F-7D4E-4A10-B6C9-37D48254C5A8}"/>
          </ac:spMkLst>
        </pc:spChg>
        <pc:spChg chg="add mod">
          <ac:chgData name="Al-Wahaibi, Saif" userId="9b4d22f5-4012-4ac3-8f0d-edc79b0fbd28" providerId="ADAL" clId="{DC192E13-4964-4577-8987-4B66F21D2201}" dt="2022-05-30T18:38:03.637" v="2107" actId="1076"/>
          <ac:spMkLst>
            <pc:docMk/>
            <pc:sldMk cId="3983864360" sldId="303"/>
            <ac:spMk id="48" creationId="{897E5AF7-8D15-4A69-9811-4C30D55702E1}"/>
          </ac:spMkLst>
        </pc:spChg>
        <pc:spChg chg="add mod">
          <ac:chgData name="Al-Wahaibi, Saif" userId="9b4d22f5-4012-4ac3-8f0d-edc79b0fbd28" providerId="ADAL" clId="{DC192E13-4964-4577-8987-4B66F21D2201}" dt="2022-05-30T18:42:15.466" v="2154"/>
          <ac:spMkLst>
            <pc:docMk/>
            <pc:sldMk cId="3983864360" sldId="303"/>
            <ac:spMk id="49" creationId="{3D5826CE-C957-4AA3-AC3A-29A3726DD37E}"/>
          </ac:spMkLst>
        </pc:spChg>
        <pc:spChg chg="add mod">
          <ac:chgData name="Al-Wahaibi, Saif" userId="9b4d22f5-4012-4ac3-8f0d-edc79b0fbd28" providerId="ADAL" clId="{DC192E13-4964-4577-8987-4B66F21D2201}" dt="2022-05-30T18:48:38.312" v="2204" actId="1037"/>
          <ac:spMkLst>
            <pc:docMk/>
            <pc:sldMk cId="3983864360" sldId="303"/>
            <ac:spMk id="51" creationId="{6974AE89-CFE4-4B81-AAC5-A848DBB676C2}"/>
          </ac:spMkLst>
        </pc:spChg>
        <pc:spChg chg="del mod">
          <ac:chgData name="Al-Wahaibi, Saif" userId="9b4d22f5-4012-4ac3-8f0d-edc79b0fbd28" providerId="ADAL" clId="{DC192E13-4964-4577-8987-4B66F21D2201}" dt="2022-05-30T18:31:57.054" v="2006" actId="478"/>
          <ac:spMkLst>
            <pc:docMk/>
            <pc:sldMk cId="3983864360" sldId="303"/>
            <ac:spMk id="67" creationId="{99D2CA4B-1556-4062-A49D-BA9D9A01F1E9}"/>
          </ac:spMkLst>
        </pc:spChg>
        <pc:spChg chg="mod">
          <ac:chgData name="Al-Wahaibi, Saif" userId="9b4d22f5-4012-4ac3-8f0d-edc79b0fbd28" providerId="ADAL" clId="{DC192E13-4964-4577-8987-4B66F21D2201}" dt="2022-05-30T18:47:14.262" v="2190" actId="1076"/>
          <ac:spMkLst>
            <pc:docMk/>
            <pc:sldMk cId="3983864360" sldId="303"/>
            <ac:spMk id="71" creationId="{24CB106F-0E4B-4AD2-8D5F-F35D8DAC065C}"/>
          </ac:spMkLst>
        </pc:spChg>
        <pc:cxnChg chg="mod">
          <ac:chgData name="Al-Wahaibi, Saif" userId="9b4d22f5-4012-4ac3-8f0d-edc79b0fbd28" providerId="ADAL" clId="{DC192E13-4964-4577-8987-4B66F21D2201}" dt="2022-05-30T18:33:25.508" v="2061" actId="1076"/>
          <ac:cxnSpMkLst>
            <pc:docMk/>
            <pc:sldMk cId="3983864360" sldId="303"/>
            <ac:cxnSpMk id="9" creationId="{BDC2176E-7112-4449-9E21-523AFF9C92AC}"/>
          </ac:cxnSpMkLst>
        </pc:cxnChg>
        <pc:cxnChg chg="del mod">
          <ac:chgData name="Al-Wahaibi, Saif" userId="9b4d22f5-4012-4ac3-8f0d-edc79b0fbd28" providerId="ADAL" clId="{DC192E13-4964-4577-8987-4B66F21D2201}" dt="2022-05-30T18:22:57.824" v="1847" actId="478"/>
          <ac:cxnSpMkLst>
            <pc:docMk/>
            <pc:sldMk cId="3983864360" sldId="303"/>
            <ac:cxnSpMk id="11" creationId="{C9BD31A7-5FD6-4F35-97ED-CCE3A38FA94E}"/>
          </ac:cxnSpMkLst>
        </pc:cxnChg>
        <pc:cxnChg chg="add mod">
          <ac:chgData name="Al-Wahaibi, Saif" userId="9b4d22f5-4012-4ac3-8f0d-edc79b0fbd28" providerId="ADAL" clId="{DC192E13-4964-4577-8987-4B66F21D2201}" dt="2022-05-30T18:35:24.382" v="2094" actId="1036"/>
          <ac:cxnSpMkLst>
            <pc:docMk/>
            <pc:sldMk cId="3983864360" sldId="303"/>
            <ac:cxnSpMk id="29" creationId="{E810F234-E5F8-4577-9C64-4D61ED0DCB34}"/>
          </ac:cxnSpMkLst>
        </pc:cxnChg>
        <pc:cxnChg chg="add mod">
          <ac:chgData name="Al-Wahaibi, Saif" userId="9b4d22f5-4012-4ac3-8f0d-edc79b0fbd28" providerId="ADAL" clId="{DC192E13-4964-4577-8987-4B66F21D2201}" dt="2022-05-30T18:35:24.382" v="2094" actId="1036"/>
          <ac:cxnSpMkLst>
            <pc:docMk/>
            <pc:sldMk cId="3983864360" sldId="303"/>
            <ac:cxnSpMk id="31" creationId="{427DB8A6-AE70-48C3-8453-6A15BAE8C80A}"/>
          </ac:cxnSpMkLst>
        </pc:cxnChg>
        <pc:cxnChg chg="mod">
          <ac:chgData name="Al-Wahaibi, Saif" userId="9b4d22f5-4012-4ac3-8f0d-edc79b0fbd28" providerId="ADAL" clId="{DC192E13-4964-4577-8987-4B66F21D2201}" dt="2022-05-30T18:33:25.508" v="2061" actId="1076"/>
          <ac:cxnSpMkLst>
            <pc:docMk/>
            <pc:sldMk cId="3983864360" sldId="303"/>
            <ac:cxnSpMk id="39" creationId="{47FA5BC5-C55C-41B9-88A9-91302FA801E8}"/>
          </ac:cxnSpMkLst>
        </pc:cxnChg>
        <pc:cxnChg chg="mod">
          <ac:chgData name="Al-Wahaibi, Saif" userId="9b4d22f5-4012-4ac3-8f0d-edc79b0fbd28" providerId="ADAL" clId="{DC192E13-4964-4577-8987-4B66F21D2201}" dt="2022-05-30T18:33:25.508" v="2061" actId="1076"/>
          <ac:cxnSpMkLst>
            <pc:docMk/>
            <pc:sldMk cId="3983864360" sldId="303"/>
            <ac:cxnSpMk id="41" creationId="{20F1FE5E-D89A-400D-9DEC-5F34220B703E}"/>
          </ac:cxnSpMkLst>
        </pc:cxnChg>
        <pc:cxnChg chg="add mod">
          <ac:chgData name="Al-Wahaibi, Saif" userId="9b4d22f5-4012-4ac3-8f0d-edc79b0fbd28" providerId="ADAL" clId="{DC192E13-4964-4577-8987-4B66F21D2201}" dt="2022-05-30T18:35:24.382" v="2094" actId="1036"/>
          <ac:cxnSpMkLst>
            <pc:docMk/>
            <pc:sldMk cId="3983864360" sldId="303"/>
            <ac:cxnSpMk id="42" creationId="{92430401-B5DC-4F0B-ACEC-3F6260CCA457}"/>
          </ac:cxnSpMkLst>
        </pc:cxnChg>
        <pc:cxnChg chg="add mod">
          <ac:chgData name="Al-Wahaibi, Saif" userId="9b4d22f5-4012-4ac3-8f0d-edc79b0fbd28" providerId="ADAL" clId="{DC192E13-4964-4577-8987-4B66F21D2201}" dt="2022-05-30T18:35:24.382" v="2094" actId="1036"/>
          <ac:cxnSpMkLst>
            <pc:docMk/>
            <pc:sldMk cId="3983864360" sldId="303"/>
            <ac:cxnSpMk id="43" creationId="{E753601C-A8CB-403D-9671-766346188F8F}"/>
          </ac:cxnSpMkLst>
        </pc:cxnChg>
        <pc:cxnChg chg="del mod">
          <ac:chgData name="Al-Wahaibi, Saif" userId="9b4d22f5-4012-4ac3-8f0d-edc79b0fbd28" providerId="ADAL" clId="{DC192E13-4964-4577-8987-4B66F21D2201}" dt="2022-05-30T18:22:49.426" v="1843" actId="478"/>
          <ac:cxnSpMkLst>
            <pc:docMk/>
            <pc:sldMk cId="3983864360" sldId="303"/>
            <ac:cxnSpMk id="44" creationId="{B685B7A5-72B8-4F55-81E6-202592B33C53}"/>
          </ac:cxnSpMkLst>
        </pc:cxnChg>
        <pc:cxnChg chg="del mod">
          <ac:chgData name="Al-Wahaibi, Saif" userId="9b4d22f5-4012-4ac3-8f0d-edc79b0fbd28" providerId="ADAL" clId="{DC192E13-4964-4577-8987-4B66F21D2201}" dt="2022-05-30T18:22:53.764" v="1845" actId="478"/>
          <ac:cxnSpMkLst>
            <pc:docMk/>
            <pc:sldMk cId="3983864360" sldId="303"/>
            <ac:cxnSpMk id="47" creationId="{E04324A5-87A6-4B4B-8811-EC9999590244}"/>
          </ac:cxnSpMkLst>
        </pc:cxnChg>
        <pc:cxnChg chg="mod">
          <ac:chgData name="Al-Wahaibi, Saif" userId="9b4d22f5-4012-4ac3-8f0d-edc79b0fbd28" providerId="ADAL" clId="{DC192E13-4964-4577-8987-4B66F21D2201}" dt="2022-05-30T18:35:05.689" v="2075" actId="14100"/>
          <ac:cxnSpMkLst>
            <pc:docMk/>
            <pc:sldMk cId="3983864360" sldId="303"/>
            <ac:cxnSpMk id="50" creationId="{B36ABA3A-214E-43CF-A4EC-3BC8C77BBE50}"/>
          </ac:cxnSpMkLst>
        </pc:cxnChg>
        <pc:cxnChg chg="add mod ord">
          <ac:chgData name="Al-Wahaibi, Saif" userId="9b4d22f5-4012-4ac3-8f0d-edc79b0fbd28" providerId="ADAL" clId="{DC192E13-4964-4577-8987-4B66F21D2201}" dt="2022-05-30T18:48:38.312" v="2204" actId="1037"/>
          <ac:cxnSpMkLst>
            <pc:docMk/>
            <pc:sldMk cId="3983864360" sldId="303"/>
            <ac:cxnSpMk id="52" creationId="{0B4A768E-CF6D-4801-9192-843E278E9C88}"/>
          </ac:cxnSpMkLst>
        </pc:cxnChg>
        <pc:cxnChg chg="mod">
          <ac:chgData name="Al-Wahaibi, Saif" userId="9b4d22f5-4012-4ac3-8f0d-edc79b0fbd28" providerId="ADAL" clId="{DC192E13-4964-4577-8987-4B66F21D2201}" dt="2022-05-30T18:35:06.747" v="2076" actId="14100"/>
          <ac:cxnSpMkLst>
            <pc:docMk/>
            <pc:sldMk cId="3983864360" sldId="303"/>
            <ac:cxnSpMk id="53" creationId="{E0D6EEC7-46A6-4E54-B74B-E3A95D683C60}"/>
          </ac:cxnSpMkLst>
        </pc:cxnChg>
        <pc:cxnChg chg="add del mod">
          <ac:chgData name="Al-Wahaibi, Saif" userId="9b4d22f5-4012-4ac3-8f0d-edc79b0fbd28" providerId="ADAL" clId="{DC192E13-4964-4577-8987-4B66F21D2201}" dt="2022-05-30T18:48:38.312" v="2204" actId="1037"/>
          <ac:cxnSpMkLst>
            <pc:docMk/>
            <pc:sldMk cId="3983864360" sldId="303"/>
            <ac:cxnSpMk id="54" creationId="{D46C034E-0563-40A6-87AE-8FFC24ED58C4}"/>
          </ac:cxnSpMkLst>
        </pc:cxnChg>
        <pc:cxnChg chg="del mod">
          <ac:chgData name="Al-Wahaibi, Saif" userId="9b4d22f5-4012-4ac3-8f0d-edc79b0fbd28" providerId="ADAL" clId="{DC192E13-4964-4577-8987-4B66F21D2201}" dt="2022-05-30T18:22:51.583" v="1844" actId="478"/>
          <ac:cxnSpMkLst>
            <pc:docMk/>
            <pc:sldMk cId="3983864360" sldId="303"/>
            <ac:cxnSpMk id="56" creationId="{532DFC68-E52A-4340-AE2C-B85DE5F1BDC3}"/>
          </ac:cxnSpMkLst>
        </pc:cxnChg>
        <pc:cxnChg chg="add del mod">
          <ac:chgData name="Al-Wahaibi, Saif" userId="9b4d22f5-4012-4ac3-8f0d-edc79b0fbd28" providerId="ADAL" clId="{DC192E13-4964-4577-8987-4B66F21D2201}" dt="2022-05-30T18:48:25.767" v="2194" actId="478"/>
          <ac:cxnSpMkLst>
            <pc:docMk/>
            <pc:sldMk cId="3983864360" sldId="303"/>
            <ac:cxnSpMk id="59" creationId="{A2CE6500-F609-4CF1-B419-A8D46D19355E}"/>
          </ac:cxnSpMkLst>
        </pc:cxnChg>
      </pc:sldChg>
      <pc:sldChg chg="addSp delSp modSp mod">
        <pc:chgData name="Al-Wahaibi, Saif" userId="9b4d22f5-4012-4ac3-8f0d-edc79b0fbd28" providerId="ADAL" clId="{DC192E13-4964-4577-8987-4B66F21D2201}" dt="2022-06-08T19:29:41.377" v="2659" actId="14100"/>
        <pc:sldMkLst>
          <pc:docMk/>
          <pc:sldMk cId="3815352655" sldId="304"/>
        </pc:sldMkLst>
        <pc:spChg chg="mod">
          <ac:chgData name="Al-Wahaibi, Saif" userId="9b4d22f5-4012-4ac3-8f0d-edc79b0fbd28" providerId="ADAL" clId="{DC192E13-4964-4577-8987-4B66F21D2201}" dt="2022-05-30T18:53:26.940" v="2213" actId="1076"/>
          <ac:spMkLst>
            <pc:docMk/>
            <pc:sldMk cId="3815352655" sldId="304"/>
            <ac:spMk id="5" creationId="{809291CD-69EE-404D-9982-250E36625CA9}"/>
          </ac:spMkLst>
        </pc:spChg>
        <pc:spChg chg="del">
          <ac:chgData name="Al-Wahaibi, Saif" userId="9b4d22f5-4012-4ac3-8f0d-edc79b0fbd28" providerId="ADAL" clId="{DC192E13-4964-4577-8987-4B66F21D2201}" dt="2022-05-30T18:53:11.683" v="2208" actId="478"/>
          <ac:spMkLst>
            <pc:docMk/>
            <pc:sldMk cId="3815352655" sldId="304"/>
            <ac:spMk id="22" creationId="{CA72A864-A3B2-4442-8457-7F03887B95EC}"/>
          </ac:spMkLst>
        </pc:spChg>
        <pc:spChg chg="del">
          <ac:chgData name="Al-Wahaibi, Saif" userId="9b4d22f5-4012-4ac3-8f0d-edc79b0fbd28" providerId="ADAL" clId="{DC192E13-4964-4577-8987-4B66F21D2201}" dt="2022-05-30T18:53:50.610" v="2217" actId="478"/>
          <ac:spMkLst>
            <pc:docMk/>
            <pc:sldMk cId="3815352655" sldId="304"/>
            <ac:spMk id="23" creationId="{D0CA3BAE-F11C-4360-8FCD-DA4453EBF14B}"/>
          </ac:spMkLst>
        </pc:spChg>
        <pc:spChg chg="del">
          <ac:chgData name="Al-Wahaibi, Saif" userId="9b4d22f5-4012-4ac3-8f0d-edc79b0fbd28" providerId="ADAL" clId="{DC192E13-4964-4577-8987-4B66F21D2201}" dt="2022-05-30T18:53:18.920" v="2211" actId="478"/>
          <ac:spMkLst>
            <pc:docMk/>
            <pc:sldMk cId="3815352655" sldId="304"/>
            <ac:spMk id="24" creationId="{37044379-D11C-45A5-BE02-7AF15DBB821D}"/>
          </ac:spMkLst>
        </pc:spChg>
        <pc:spChg chg="del">
          <ac:chgData name="Al-Wahaibi, Saif" userId="9b4d22f5-4012-4ac3-8f0d-edc79b0fbd28" providerId="ADAL" clId="{DC192E13-4964-4577-8987-4B66F21D2201}" dt="2022-05-30T18:53:17.396" v="2210" actId="478"/>
          <ac:spMkLst>
            <pc:docMk/>
            <pc:sldMk cId="3815352655" sldId="304"/>
            <ac:spMk id="25" creationId="{53095E43-260D-4305-A51B-7946FB0BED66}"/>
          </ac:spMkLst>
        </pc:spChg>
        <pc:spChg chg="del">
          <ac:chgData name="Al-Wahaibi, Saif" userId="9b4d22f5-4012-4ac3-8f0d-edc79b0fbd28" providerId="ADAL" clId="{DC192E13-4964-4577-8987-4B66F21D2201}" dt="2022-05-30T18:59:26.823" v="2332" actId="478"/>
          <ac:spMkLst>
            <pc:docMk/>
            <pc:sldMk cId="3815352655" sldId="304"/>
            <ac:spMk id="26" creationId="{C905D47F-3F63-4B0A-8943-3D216200C553}"/>
          </ac:spMkLst>
        </pc:spChg>
        <pc:spChg chg="del">
          <ac:chgData name="Al-Wahaibi, Saif" userId="9b4d22f5-4012-4ac3-8f0d-edc79b0fbd28" providerId="ADAL" clId="{DC192E13-4964-4577-8987-4B66F21D2201}" dt="2022-05-30T18:59:26.823" v="2332" actId="478"/>
          <ac:spMkLst>
            <pc:docMk/>
            <pc:sldMk cId="3815352655" sldId="304"/>
            <ac:spMk id="30" creationId="{458E70F9-45ED-4FB7-A3AB-EE6956207AB7}"/>
          </ac:spMkLst>
        </pc:spChg>
        <pc:spChg chg="mod">
          <ac:chgData name="Al-Wahaibi, Saif" userId="9b4d22f5-4012-4ac3-8f0d-edc79b0fbd28" providerId="ADAL" clId="{DC192E13-4964-4577-8987-4B66F21D2201}" dt="2022-06-08T19:28:29.565" v="2642" actId="1076"/>
          <ac:spMkLst>
            <pc:docMk/>
            <pc:sldMk cId="3815352655" sldId="304"/>
            <ac:spMk id="32" creationId="{FD6D3165-A440-42E9-A344-4A59438B8CE9}"/>
          </ac:spMkLst>
        </pc:spChg>
        <pc:spChg chg="del">
          <ac:chgData name="Al-Wahaibi, Saif" userId="9b4d22f5-4012-4ac3-8f0d-edc79b0fbd28" providerId="ADAL" clId="{DC192E13-4964-4577-8987-4B66F21D2201}" dt="2022-05-30T18:59:26.823" v="2332" actId="478"/>
          <ac:spMkLst>
            <pc:docMk/>
            <pc:sldMk cId="3815352655" sldId="304"/>
            <ac:spMk id="33" creationId="{4109E5D6-BBD5-4C7B-8CBB-AA15974D199C}"/>
          </ac:spMkLst>
        </pc:spChg>
        <pc:spChg chg="mod">
          <ac:chgData name="Al-Wahaibi, Saif" userId="9b4d22f5-4012-4ac3-8f0d-edc79b0fbd28" providerId="ADAL" clId="{DC192E13-4964-4577-8987-4B66F21D2201}" dt="2022-06-08T19:29:06.426" v="2652" actId="1076"/>
          <ac:spMkLst>
            <pc:docMk/>
            <pc:sldMk cId="3815352655" sldId="304"/>
            <ac:spMk id="34" creationId="{5B1FD1B0-989F-4C15-B236-A26283D347F0}"/>
          </ac:spMkLst>
        </pc:spChg>
        <pc:spChg chg="add del mod">
          <ac:chgData name="Al-Wahaibi, Saif" userId="9b4d22f5-4012-4ac3-8f0d-edc79b0fbd28" providerId="ADAL" clId="{DC192E13-4964-4577-8987-4B66F21D2201}" dt="2022-05-30T19:04:19.927" v="2343" actId="478"/>
          <ac:spMkLst>
            <pc:docMk/>
            <pc:sldMk cId="3815352655" sldId="304"/>
            <ac:spMk id="35" creationId="{2A4EDD04-B2D5-493F-A491-FA0BC91750FB}"/>
          </ac:spMkLst>
        </pc:spChg>
        <pc:spChg chg="add mod">
          <ac:chgData name="Al-Wahaibi, Saif" userId="9b4d22f5-4012-4ac3-8f0d-edc79b0fbd28" providerId="ADAL" clId="{DC192E13-4964-4577-8987-4B66F21D2201}" dt="2022-06-08T19:29:30.212" v="2657" actId="1076"/>
          <ac:spMkLst>
            <pc:docMk/>
            <pc:sldMk cId="3815352655" sldId="304"/>
            <ac:spMk id="36" creationId="{25CD9956-31B5-459F-AAA4-37B82F372D84}"/>
          </ac:spMkLst>
        </pc:spChg>
        <pc:spChg chg="mod">
          <ac:chgData name="Al-Wahaibi, Saif" userId="9b4d22f5-4012-4ac3-8f0d-edc79b0fbd28" providerId="ADAL" clId="{DC192E13-4964-4577-8987-4B66F21D2201}" dt="2022-06-08T19:28:51.028" v="2648" actId="1076"/>
          <ac:spMkLst>
            <pc:docMk/>
            <pc:sldMk cId="3815352655" sldId="304"/>
            <ac:spMk id="37" creationId="{4DB9E625-0252-4192-98A0-B948E28AFF51}"/>
          </ac:spMkLst>
        </pc:spChg>
        <pc:spChg chg="del">
          <ac:chgData name="Al-Wahaibi, Saif" userId="9b4d22f5-4012-4ac3-8f0d-edc79b0fbd28" providerId="ADAL" clId="{DC192E13-4964-4577-8987-4B66F21D2201}" dt="2022-05-30T18:59:26.823" v="2332" actId="478"/>
          <ac:spMkLst>
            <pc:docMk/>
            <pc:sldMk cId="3815352655" sldId="304"/>
            <ac:spMk id="38" creationId="{43762FC0-73DB-4157-AB80-0D3D4FC35933}"/>
          </ac:spMkLst>
        </pc:spChg>
        <pc:spChg chg="del">
          <ac:chgData name="Al-Wahaibi, Saif" userId="9b4d22f5-4012-4ac3-8f0d-edc79b0fbd28" providerId="ADAL" clId="{DC192E13-4964-4577-8987-4B66F21D2201}" dt="2022-05-30T18:59:26.823" v="2332" actId="478"/>
          <ac:spMkLst>
            <pc:docMk/>
            <pc:sldMk cId="3815352655" sldId="304"/>
            <ac:spMk id="45" creationId="{F9D2432D-2B3B-4466-B453-0DEA429D2C13}"/>
          </ac:spMkLst>
        </pc:spChg>
        <pc:spChg chg="del">
          <ac:chgData name="Al-Wahaibi, Saif" userId="9b4d22f5-4012-4ac3-8f0d-edc79b0fbd28" providerId="ADAL" clId="{DC192E13-4964-4577-8987-4B66F21D2201}" dt="2022-05-30T18:59:26.823" v="2332" actId="478"/>
          <ac:spMkLst>
            <pc:docMk/>
            <pc:sldMk cId="3815352655" sldId="304"/>
            <ac:spMk id="46" creationId="{B46B758F-7D4E-4A10-B6C9-37D48254C5A8}"/>
          </ac:spMkLst>
        </pc:spChg>
        <pc:spChg chg="del">
          <ac:chgData name="Al-Wahaibi, Saif" userId="9b4d22f5-4012-4ac3-8f0d-edc79b0fbd28" providerId="ADAL" clId="{DC192E13-4964-4577-8987-4B66F21D2201}" dt="2022-05-30T18:59:26.823" v="2332" actId="478"/>
          <ac:spMkLst>
            <pc:docMk/>
            <pc:sldMk cId="3815352655" sldId="304"/>
            <ac:spMk id="48" creationId="{897E5AF7-8D15-4A69-9811-4C30D55702E1}"/>
          </ac:spMkLst>
        </pc:spChg>
        <pc:spChg chg="mod">
          <ac:chgData name="Al-Wahaibi, Saif" userId="9b4d22f5-4012-4ac3-8f0d-edc79b0fbd28" providerId="ADAL" clId="{DC192E13-4964-4577-8987-4B66F21D2201}" dt="2022-05-30T19:08:04.350" v="2388" actId="1076"/>
          <ac:spMkLst>
            <pc:docMk/>
            <pc:sldMk cId="3815352655" sldId="304"/>
            <ac:spMk id="49" creationId="{3D5826CE-C957-4AA3-AC3A-29A3726DD37E}"/>
          </ac:spMkLst>
        </pc:spChg>
        <pc:spChg chg="del">
          <ac:chgData name="Al-Wahaibi, Saif" userId="9b4d22f5-4012-4ac3-8f0d-edc79b0fbd28" providerId="ADAL" clId="{DC192E13-4964-4577-8987-4B66F21D2201}" dt="2022-05-30T18:59:38.231" v="2333" actId="478"/>
          <ac:spMkLst>
            <pc:docMk/>
            <pc:sldMk cId="3815352655" sldId="304"/>
            <ac:spMk id="51" creationId="{6974AE89-CFE4-4B81-AAC5-A848DBB676C2}"/>
          </ac:spMkLst>
        </pc:spChg>
        <pc:spChg chg="add mod">
          <ac:chgData name="Al-Wahaibi, Saif" userId="9b4d22f5-4012-4ac3-8f0d-edc79b0fbd28" providerId="ADAL" clId="{DC192E13-4964-4577-8987-4B66F21D2201}" dt="2022-06-08T19:29:30.212" v="2657" actId="1076"/>
          <ac:spMkLst>
            <pc:docMk/>
            <pc:sldMk cId="3815352655" sldId="304"/>
            <ac:spMk id="55" creationId="{DF15ADB3-1E8D-4718-B494-C5BCE468EB41}"/>
          </ac:spMkLst>
        </pc:spChg>
        <pc:spChg chg="add mod">
          <ac:chgData name="Al-Wahaibi, Saif" userId="9b4d22f5-4012-4ac3-8f0d-edc79b0fbd28" providerId="ADAL" clId="{DC192E13-4964-4577-8987-4B66F21D2201}" dt="2022-06-08T19:29:30.212" v="2657" actId="1076"/>
          <ac:spMkLst>
            <pc:docMk/>
            <pc:sldMk cId="3815352655" sldId="304"/>
            <ac:spMk id="56" creationId="{3C11EFC2-D853-4878-BA68-6F1BAEDFE6C2}"/>
          </ac:spMkLst>
        </pc:spChg>
        <pc:spChg chg="del">
          <ac:chgData name="Al-Wahaibi, Saif" userId="9b4d22f5-4012-4ac3-8f0d-edc79b0fbd28" providerId="ADAL" clId="{DC192E13-4964-4577-8987-4B66F21D2201}" dt="2022-05-30T18:55:51.799" v="2290" actId="478"/>
          <ac:spMkLst>
            <pc:docMk/>
            <pc:sldMk cId="3815352655" sldId="304"/>
            <ac:spMk id="71" creationId="{24CB106F-0E4B-4AD2-8D5F-F35D8DAC065C}"/>
          </ac:spMkLst>
        </pc:spChg>
        <pc:cxnChg chg="del">
          <ac:chgData name="Al-Wahaibi, Saif" userId="9b4d22f5-4012-4ac3-8f0d-edc79b0fbd28" providerId="ADAL" clId="{DC192E13-4964-4577-8987-4B66F21D2201}" dt="2022-05-30T18:53:15.782" v="2209" actId="478"/>
          <ac:cxnSpMkLst>
            <pc:docMk/>
            <pc:sldMk cId="3815352655" sldId="304"/>
            <ac:cxnSpMk id="9" creationId="{BDC2176E-7112-4449-9E21-523AFF9C92AC}"/>
          </ac:cxnSpMkLst>
        </pc:cxnChg>
        <pc:cxnChg chg="add mod">
          <ac:chgData name="Al-Wahaibi, Saif" userId="9b4d22f5-4012-4ac3-8f0d-edc79b0fbd28" providerId="ADAL" clId="{DC192E13-4964-4577-8987-4B66F21D2201}" dt="2022-06-08T19:29:41.377" v="2659" actId="14100"/>
          <ac:cxnSpMkLst>
            <pc:docMk/>
            <pc:sldMk cId="3815352655" sldId="304"/>
            <ac:cxnSpMk id="18" creationId="{ECAF9A6F-449D-4AB8-9E1F-C822EC83A76F}"/>
          </ac:cxnSpMkLst>
        </pc:cxnChg>
        <pc:cxnChg chg="add mod">
          <ac:chgData name="Al-Wahaibi, Saif" userId="9b4d22f5-4012-4ac3-8f0d-edc79b0fbd28" providerId="ADAL" clId="{DC192E13-4964-4577-8987-4B66F21D2201}" dt="2022-06-08T19:28:51.028" v="2648" actId="1076"/>
          <ac:cxnSpMkLst>
            <pc:docMk/>
            <pc:sldMk cId="3815352655" sldId="304"/>
            <ac:cxnSpMk id="19" creationId="{C9BD6E66-084F-4091-B65B-950301D23B23}"/>
          </ac:cxnSpMkLst>
        </pc:cxnChg>
        <pc:cxnChg chg="add mod">
          <ac:chgData name="Al-Wahaibi, Saif" userId="9b4d22f5-4012-4ac3-8f0d-edc79b0fbd28" providerId="ADAL" clId="{DC192E13-4964-4577-8987-4B66F21D2201}" dt="2022-06-08T19:29:30.212" v="2657" actId="1076"/>
          <ac:cxnSpMkLst>
            <pc:docMk/>
            <pc:sldMk cId="3815352655" sldId="304"/>
            <ac:cxnSpMk id="21" creationId="{4C05CB91-577F-463F-B810-7808F517AD65}"/>
          </ac:cxnSpMkLst>
        </pc:cxnChg>
        <pc:cxnChg chg="add mod">
          <ac:chgData name="Al-Wahaibi, Saif" userId="9b4d22f5-4012-4ac3-8f0d-edc79b0fbd28" providerId="ADAL" clId="{DC192E13-4964-4577-8987-4B66F21D2201}" dt="2022-06-08T19:29:06.426" v="2652" actId="1076"/>
          <ac:cxnSpMkLst>
            <pc:docMk/>
            <pc:sldMk cId="3815352655" sldId="304"/>
            <ac:cxnSpMk id="23" creationId="{5BABD53C-CC25-47E3-B9E5-2E6ECADB6319}"/>
          </ac:cxnSpMkLst>
        </pc:cxnChg>
        <pc:cxnChg chg="add mod">
          <ac:chgData name="Al-Wahaibi, Saif" userId="9b4d22f5-4012-4ac3-8f0d-edc79b0fbd28" providerId="ADAL" clId="{DC192E13-4964-4577-8987-4B66F21D2201}" dt="2022-06-08T19:29:30.212" v="2657" actId="1076"/>
          <ac:cxnSpMkLst>
            <pc:docMk/>
            <pc:sldMk cId="3815352655" sldId="304"/>
            <ac:cxnSpMk id="27" creationId="{ADC91857-817E-431C-A77A-0E2960F25F25}"/>
          </ac:cxnSpMkLst>
        </pc:cxnChg>
        <pc:cxnChg chg="del mod">
          <ac:chgData name="Al-Wahaibi, Saif" userId="9b4d22f5-4012-4ac3-8f0d-edc79b0fbd28" providerId="ADAL" clId="{DC192E13-4964-4577-8987-4B66F21D2201}" dt="2022-05-30T18:57:52.104" v="2331" actId="478"/>
          <ac:cxnSpMkLst>
            <pc:docMk/>
            <pc:sldMk cId="3815352655" sldId="304"/>
            <ac:cxnSpMk id="29" creationId="{E810F234-E5F8-4577-9C64-4D61ED0DCB34}"/>
          </ac:cxnSpMkLst>
        </pc:cxnChg>
        <pc:cxnChg chg="del mod">
          <ac:chgData name="Al-Wahaibi, Saif" userId="9b4d22f5-4012-4ac3-8f0d-edc79b0fbd28" providerId="ADAL" clId="{DC192E13-4964-4577-8987-4B66F21D2201}" dt="2022-05-30T18:59:26.823" v="2332" actId="478"/>
          <ac:cxnSpMkLst>
            <pc:docMk/>
            <pc:sldMk cId="3815352655" sldId="304"/>
            <ac:cxnSpMk id="31" creationId="{427DB8A6-AE70-48C3-8453-6A15BAE8C80A}"/>
          </ac:cxnSpMkLst>
        </pc:cxnChg>
        <pc:cxnChg chg="del mod">
          <ac:chgData name="Al-Wahaibi, Saif" userId="9b4d22f5-4012-4ac3-8f0d-edc79b0fbd28" providerId="ADAL" clId="{DC192E13-4964-4577-8987-4B66F21D2201}" dt="2022-06-08T19:27:52.423" v="2633" actId="478"/>
          <ac:cxnSpMkLst>
            <pc:docMk/>
            <pc:sldMk cId="3815352655" sldId="304"/>
            <ac:cxnSpMk id="39" creationId="{47FA5BC5-C55C-41B9-88A9-91302FA801E8}"/>
          </ac:cxnSpMkLst>
        </pc:cxnChg>
        <pc:cxnChg chg="add mod">
          <ac:chgData name="Al-Wahaibi, Saif" userId="9b4d22f5-4012-4ac3-8f0d-edc79b0fbd28" providerId="ADAL" clId="{DC192E13-4964-4577-8987-4B66F21D2201}" dt="2022-06-08T19:28:51.028" v="2648" actId="1076"/>
          <ac:cxnSpMkLst>
            <pc:docMk/>
            <pc:sldMk cId="3815352655" sldId="304"/>
            <ac:cxnSpMk id="40" creationId="{0564E5A7-F5DD-475A-AC7D-EC877AEB7860}"/>
          </ac:cxnSpMkLst>
        </pc:cxnChg>
        <pc:cxnChg chg="del mod">
          <ac:chgData name="Al-Wahaibi, Saif" userId="9b4d22f5-4012-4ac3-8f0d-edc79b0fbd28" providerId="ADAL" clId="{DC192E13-4964-4577-8987-4B66F21D2201}" dt="2022-06-08T19:27:53.373" v="2634" actId="478"/>
          <ac:cxnSpMkLst>
            <pc:docMk/>
            <pc:sldMk cId="3815352655" sldId="304"/>
            <ac:cxnSpMk id="41" creationId="{20F1FE5E-D89A-400D-9DEC-5F34220B703E}"/>
          </ac:cxnSpMkLst>
        </pc:cxnChg>
        <pc:cxnChg chg="del mod">
          <ac:chgData name="Al-Wahaibi, Saif" userId="9b4d22f5-4012-4ac3-8f0d-edc79b0fbd28" providerId="ADAL" clId="{DC192E13-4964-4577-8987-4B66F21D2201}" dt="2022-05-30T18:59:26.823" v="2332" actId="478"/>
          <ac:cxnSpMkLst>
            <pc:docMk/>
            <pc:sldMk cId="3815352655" sldId="304"/>
            <ac:cxnSpMk id="42" creationId="{92430401-B5DC-4F0B-ACEC-3F6260CCA457}"/>
          </ac:cxnSpMkLst>
        </pc:cxnChg>
        <pc:cxnChg chg="del mod">
          <ac:chgData name="Al-Wahaibi, Saif" userId="9b4d22f5-4012-4ac3-8f0d-edc79b0fbd28" providerId="ADAL" clId="{DC192E13-4964-4577-8987-4B66F21D2201}" dt="2022-05-30T18:59:26.823" v="2332" actId="478"/>
          <ac:cxnSpMkLst>
            <pc:docMk/>
            <pc:sldMk cId="3815352655" sldId="304"/>
            <ac:cxnSpMk id="43" creationId="{E753601C-A8CB-403D-9671-766346188F8F}"/>
          </ac:cxnSpMkLst>
        </pc:cxnChg>
        <pc:cxnChg chg="del mod">
          <ac:chgData name="Al-Wahaibi, Saif" userId="9b4d22f5-4012-4ac3-8f0d-edc79b0fbd28" providerId="ADAL" clId="{DC192E13-4964-4577-8987-4B66F21D2201}" dt="2022-06-08T19:27:55.236" v="2635" actId="478"/>
          <ac:cxnSpMkLst>
            <pc:docMk/>
            <pc:sldMk cId="3815352655" sldId="304"/>
            <ac:cxnSpMk id="50" creationId="{B36ABA3A-214E-43CF-A4EC-3BC8C77BBE50}"/>
          </ac:cxnSpMkLst>
        </pc:cxnChg>
        <pc:cxnChg chg="del mod">
          <ac:chgData name="Al-Wahaibi, Saif" userId="9b4d22f5-4012-4ac3-8f0d-edc79b0fbd28" providerId="ADAL" clId="{DC192E13-4964-4577-8987-4B66F21D2201}" dt="2022-05-30T18:59:38.231" v="2333" actId="478"/>
          <ac:cxnSpMkLst>
            <pc:docMk/>
            <pc:sldMk cId="3815352655" sldId="304"/>
            <ac:cxnSpMk id="52" creationId="{0B4A768E-CF6D-4801-9192-843E278E9C88}"/>
          </ac:cxnSpMkLst>
        </pc:cxnChg>
        <pc:cxnChg chg="del mod">
          <ac:chgData name="Al-Wahaibi, Saif" userId="9b4d22f5-4012-4ac3-8f0d-edc79b0fbd28" providerId="ADAL" clId="{DC192E13-4964-4577-8987-4B66F21D2201}" dt="2022-06-08T19:27:56.250" v="2636" actId="478"/>
          <ac:cxnSpMkLst>
            <pc:docMk/>
            <pc:sldMk cId="3815352655" sldId="304"/>
            <ac:cxnSpMk id="53" creationId="{E0D6EEC7-46A6-4E54-B74B-E3A95D683C60}"/>
          </ac:cxnSpMkLst>
        </pc:cxnChg>
        <pc:cxnChg chg="del mod">
          <ac:chgData name="Al-Wahaibi, Saif" userId="9b4d22f5-4012-4ac3-8f0d-edc79b0fbd28" providerId="ADAL" clId="{DC192E13-4964-4577-8987-4B66F21D2201}" dt="2022-05-30T18:53:09.723" v="2207" actId="478"/>
          <ac:cxnSpMkLst>
            <pc:docMk/>
            <pc:sldMk cId="3815352655" sldId="304"/>
            <ac:cxnSpMk id="54" creationId="{D46C034E-0563-40A6-87AE-8FFC24ED58C4}"/>
          </ac:cxnSpMkLst>
        </pc:cxnChg>
      </pc:sldChg>
      <pc:sldChg chg="addSp delSp modSp mod">
        <pc:chgData name="Al-Wahaibi, Saif" userId="9b4d22f5-4012-4ac3-8f0d-edc79b0fbd28" providerId="ADAL" clId="{DC192E13-4964-4577-8987-4B66F21D2201}" dt="2022-06-03T23:58:13.958" v="2461" actId="1076"/>
        <pc:sldMkLst>
          <pc:docMk/>
          <pc:sldMk cId="2056410683" sldId="305"/>
        </pc:sldMkLst>
        <pc:spChg chg="mod">
          <ac:chgData name="Al-Wahaibi, Saif" userId="9b4d22f5-4012-4ac3-8f0d-edc79b0fbd28" providerId="ADAL" clId="{DC192E13-4964-4577-8987-4B66F21D2201}" dt="2022-06-03T23:50:55.129" v="2419" actId="20577"/>
          <ac:spMkLst>
            <pc:docMk/>
            <pc:sldMk cId="2056410683" sldId="305"/>
            <ac:spMk id="4" creationId="{6CD14530-2210-4D4E-96D0-8C4510C4F6AE}"/>
          </ac:spMkLst>
        </pc:spChg>
        <pc:spChg chg="mod">
          <ac:chgData name="Al-Wahaibi, Saif" userId="9b4d22f5-4012-4ac3-8f0d-edc79b0fbd28" providerId="ADAL" clId="{DC192E13-4964-4577-8987-4B66F21D2201}" dt="2022-06-03T23:51:50.313" v="2456" actId="20577"/>
          <ac:spMkLst>
            <pc:docMk/>
            <pc:sldMk cId="2056410683" sldId="305"/>
            <ac:spMk id="5" creationId="{809291CD-69EE-404D-9982-250E36625CA9}"/>
          </ac:spMkLst>
        </pc:spChg>
        <pc:spChg chg="del">
          <ac:chgData name="Al-Wahaibi, Saif" userId="9b4d22f5-4012-4ac3-8f0d-edc79b0fbd28" providerId="ADAL" clId="{DC192E13-4964-4577-8987-4B66F21D2201}" dt="2022-06-03T23:51:35.868" v="2429" actId="478"/>
          <ac:spMkLst>
            <pc:docMk/>
            <pc:sldMk cId="2056410683" sldId="305"/>
            <ac:spMk id="32" creationId="{FD6D3165-A440-42E9-A344-4A59438B8CE9}"/>
          </ac:spMkLst>
        </pc:spChg>
        <pc:spChg chg="del">
          <ac:chgData name="Al-Wahaibi, Saif" userId="9b4d22f5-4012-4ac3-8f0d-edc79b0fbd28" providerId="ADAL" clId="{DC192E13-4964-4577-8987-4B66F21D2201}" dt="2022-06-03T23:51:35.868" v="2429" actId="478"/>
          <ac:spMkLst>
            <pc:docMk/>
            <pc:sldMk cId="2056410683" sldId="305"/>
            <ac:spMk id="34" creationId="{5B1FD1B0-989F-4C15-B236-A26283D347F0}"/>
          </ac:spMkLst>
        </pc:spChg>
        <pc:spChg chg="del">
          <ac:chgData name="Al-Wahaibi, Saif" userId="9b4d22f5-4012-4ac3-8f0d-edc79b0fbd28" providerId="ADAL" clId="{DC192E13-4964-4577-8987-4B66F21D2201}" dt="2022-06-03T23:51:35.868" v="2429" actId="478"/>
          <ac:spMkLst>
            <pc:docMk/>
            <pc:sldMk cId="2056410683" sldId="305"/>
            <ac:spMk id="36" creationId="{25CD9956-31B5-459F-AAA4-37B82F372D84}"/>
          </ac:spMkLst>
        </pc:spChg>
        <pc:spChg chg="del">
          <ac:chgData name="Al-Wahaibi, Saif" userId="9b4d22f5-4012-4ac3-8f0d-edc79b0fbd28" providerId="ADAL" clId="{DC192E13-4964-4577-8987-4B66F21D2201}" dt="2022-06-03T23:51:35.868" v="2429" actId="478"/>
          <ac:spMkLst>
            <pc:docMk/>
            <pc:sldMk cId="2056410683" sldId="305"/>
            <ac:spMk id="37" creationId="{4DB9E625-0252-4192-98A0-B948E28AFF51}"/>
          </ac:spMkLst>
        </pc:spChg>
        <pc:spChg chg="del">
          <ac:chgData name="Al-Wahaibi, Saif" userId="9b4d22f5-4012-4ac3-8f0d-edc79b0fbd28" providerId="ADAL" clId="{DC192E13-4964-4577-8987-4B66F21D2201}" dt="2022-06-03T23:51:35.868" v="2429" actId="478"/>
          <ac:spMkLst>
            <pc:docMk/>
            <pc:sldMk cId="2056410683" sldId="305"/>
            <ac:spMk id="49" creationId="{3D5826CE-C957-4AA3-AC3A-29A3726DD37E}"/>
          </ac:spMkLst>
        </pc:spChg>
        <pc:spChg chg="del">
          <ac:chgData name="Al-Wahaibi, Saif" userId="9b4d22f5-4012-4ac3-8f0d-edc79b0fbd28" providerId="ADAL" clId="{DC192E13-4964-4577-8987-4B66F21D2201}" dt="2022-06-03T23:51:35.868" v="2429" actId="478"/>
          <ac:spMkLst>
            <pc:docMk/>
            <pc:sldMk cId="2056410683" sldId="305"/>
            <ac:spMk id="55" creationId="{DF15ADB3-1E8D-4718-B494-C5BCE468EB41}"/>
          </ac:spMkLst>
        </pc:spChg>
        <pc:spChg chg="del">
          <ac:chgData name="Al-Wahaibi, Saif" userId="9b4d22f5-4012-4ac3-8f0d-edc79b0fbd28" providerId="ADAL" clId="{DC192E13-4964-4577-8987-4B66F21D2201}" dt="2022-06-03T23:51:35.868" v="2429" actId="478"/>
          <ac:spMkLst>
            <pc:docMk/>
            <pc:sldMk cId="2056410683" sldId="305"/>
            <ac:spMk id="56" creationId="{3C11EFC2-D853-4878-BA68-6F1BAEDFE6C2}"/>
          </ac:spMkLst>
        </pc:spChg>
        <pc:picChg chg="add mod">
          <ac:chgData name="Al-Wahaibi, Saif" userId="9b4d22f5-4012-4ac3-8f0d-edc79b0fbd28" providerId="ADAL" clId="{DC192E13-4964-4577-8987-4B66F21D2201}" dt="2022-06-03T23:58:13.958" v="2461" actId="1076"/>
          <ac:picMkLst>
            <pc:docMk/>
            <pc:sldMk cId="2056410683" sldId="305"/>
            <ac:picMk id="3" creationId="{B83964DC-97FF-4309-A9D9-3BD2EDC0E2E5}"/>
          </ac:picMkLst>
        </pc:picChg>
        <pc:cxnChg chg="del">
          <ac:chgData name="Al-Wahaibi, Saif" userId="9b4d22f5-4012-4ac3-8f0d-edc79b0fbd28" providerId="ADAL" clId="{DC192E13-4964-4577-8987-4B66F21D2201}" dt="2022-06-03T23:51:35.868" v="2429" actId="478"/>
          <ac:cxnSpMkLst>
            <pc:docMk/>
            <pc:sldMk cId="2056410683" sldId="305"/>
            <ac:cxnSpMk id="18" creationId="{ECAF9A6F-449D-4AB8-9E1F-C822EC83A76F}"/>
          </ac:cxnSpMkLst>
        </pc:cxnChg>
        <pc:cxnChg chg="del mod">
          <ac:chgData name="Al-Wahaibi, Saif" userId="9b4d22f5-4012-4ac3-8f0d-edc79b0fbd28" providerId="ADAL" clId="{DC192E13-4964-4577-8987-4B66F21D2201}" dt="2022-06-03T23:51:35.868" v="2429" actId="478"/>
          <ac:cxnSpMkLst>
            <pc:docMk/>
            <pc:sldMk cId="2056410683" sldId="305"/>
            <ac:cxnSpMk id="21" creationId="{4C05CB91-577F-463F-B810-7808F517AD65}"/>
          </ac:cxnSpMkLst>
        </pc:cxnChg>
        <pc:cxnChg chg="del mod">
          <ac:chgData name="Al-Wahaibi, Saif" userId="9b4d22f5-4012-4ac3-8f0d-edc79b0fbd28" providerId="ADAL" clId="{DC192E13-4964-4577-8987-4B66F21D2201}" dt="2022-06-03T23:51:35.868" v="2429" actId="478"/>
          <ac:cxnSpMkLst>
            <pc:docMk/>
            <pc:sldMk cId="2056410683" sldId="305"/>
            <ac:cxnSpMk id="39" creationId="{47FA5BC5-C55C-41B9-88A9-91302FA801E8}"/>
          </ac:cxnSpMkLst>
        </pc:cxnChg>
        <pc:cxnChg chg="del mod">
          <ac:chgData name="Al-Wahaibi, Saif" userId="9b4d22f5-4012-4ac3-8f0d-edc79b0fbd28" providerId="ADAL" clId="{DC192E13-4964-4577-8987-4B66F21D2201}" dt="2022-06-03T23:51:35.868" v="2429" actId="478"/>
          <ac:cxnSpMkLst>
            <pc:docMk/>
            <pc:sldMk cId="2056410683" sldId="305"/>
            <ac:cxnSpMk id="40" creationId="{0564E5A7-F5DD-475A-AC7D-EC877AEB7860}"/>
          </ac:cxnSpMkLst>
        </pc:cxnChg>
        <pc:cxnChg chg="del mod">
          <ac:chgData name="Al-Wahaibi, Saif" userId="9b4d22f5-4012-4ac3-8f0d-edc79b0fbd28" providerId="ADAL" clId="{DC192E13-4964-4577-8987-4B66F21D2201}" dt="2022-06-03T23:51:35.868" v="2429" actId="478"/>
          <ac:cxnSpMkLst>
            <pc:docMk/>
            <pc:sldMk cId="2056410683" sldId="305"/>
            <ac:cxnSpMk id="41" creationId="{20F1FE5E-D89A-400D-9DEC-5F34220B703E}"/>
          </ac:cxnSpMkLst>
        </pc:cxnChg>
        <pc:cxnChg chg="del mod">
          <ac:chgData name="Al-Wahaibi, Saif" userId="9b4d22f5-4012-4ac3-8f0d-edc79b0fbd28" providerId="ADAL" clId="{DC192E13-4964-4577-8987-4B66F21D2201}" dt="2022-06-03T23:51:35.868" v="2429" actId="478"/>
          <ac:cxnSpMkLst>
            <pc:docMk/>
            <pc:sldMk cId="2056410683" sldId="305"/>
            <ac:cxnSpMk id="50" creationId="{B36ABA3A-214E-43CF-A4EC-3BC8C77BBE50}"/>
          </ac:cxnSpMkLst>
        </pc:cxnChg>
        <pc:cxnChg chg="del mod">
          <ac:chgData name="Al-Wahaibi, Saif" userId="9b4d22f5-4012-4ac3-8f0d-edc79b0fbd28" providerId="ADAL" clId="{DC192E13-4964-4577-8987-4B66F21D2201}" dt="2022-06-03T23:51:35.868" v="2429" actId="478"/>
          <ac:cxnSpMkLst>
            <pc:docMk/>
            <pc:sldMk cId="2056410683" sldId="305"/>
            <ac:cxnSpMk id="53" creationId="{E0D6EEC7-46A6-4E54-B74B-E3A95D683C60}"/>
          </ac:cxnSpMkLst>
        </pc:cxnChg>
      </pc:sldChg>
      <pc:sldChg chg="addSp delSp modSp mod">
        <pc:chgData name="Al-Wahaibi, Saif" userId="9b4d22f5-4012-4ac3-8f0d-edc79b0fbd28" providerId="ADAL" clId="{DC192E13-4964-4577-8987-4B66F21D2201}" dt="2022-06-04T00:39:44.953" v="2492" actId="20577"/>
        <pc:sldMkLst>
          <pc:docMk/>
          <pc:sldMk cId="2000366831" sldId="306"/>
        </pc:sldMkLst>
        <pc:spChg chg="mod">
          <ac:chgData name="Al-Wahaibi, Saif" userId="9b4d22f5-4012-4ac3-8f0d-edc79b0fbd28" providerId="ADAL" clId="{DC192E13-4964-4577-8987-4B66F21D2201}" dt="2022-06-04T00:39:44.953" v="2492" actId="20577"/>
          <ac:spMkLst>
            <pc:docMk/>
            <pc:sldMk cId="2000366831" sldId="306"/>
            <ac:spMk id="5" creationId="{809291CD-69EE-404D-9982-250E36625CA9}"/>
          </ac:spMkLst>
        </pc:spChg>
        <pc:spChg chg="add del">
          <ac:chgData name="Al-Wahaibi, Saif" userId="9b4d22f5-4012-4ac3-8f0d-edc79b0fbd28" providerId="ADAL" clId="{DC192E13-4964-4577-8987-4B66F21D2201}" dt="2022-06-04T00:12:04.584" v="2468" actId="22"/>
          <ac:spMkLst>
            <pc:docMk/>
            <pc:sldMk cId="2000366831" sldId="306"/>
            <ac:spMk id="6" creationId="{60530E25-2DD4-4B7F-A833-AA93C63F7557}"/>
          </ac:spMkLst>
        </pc:spChg>
        <pc:picChg chg="del">
          <ac:chgData name="Al-Wahaibi, Saif" userId="9b4d22f5-4012-4ac3-8f0d-edc79b0fbd28" providerId="ADAL" clId="{DC192E13-4964-4577-8987-4B66F21D2201}" dt="2022-06-04T00:11:38.323" v="2466" actId="478"/>
          <ac:picMkLst>
            <pc:docMk/>
            <pc:sldMk cId="2000366831" sldId="306"/>
            <ac:picMk id="3" creationId="{B83964DC-97FF-4309-A9D9-3BD2EDC0E2E5}"/>
          </ac:picMkLst>
        </pc:picChg>
      </pc:sldChg>
      <pc:sldChg chg="modSp add del mod">
        <pc:chgData name="Al-Wahaibi, Saif" userId="9b4d22f5-4012-4ac3-8f0d-edc79b0fbd28" providerId="ADAL" clId="{DC192E13-4964-4577-8987-4B66F21D2201}" dt="2022-06-10T00:03:09.017" v="2754" actId="47"/>
        <pc:sldMkLst>
          <pc:docMk/>
          <pc:sldMk cId="2567091522" sldId="309"/>
        </pc:sldMkLst>
        <pc:spChg chg="mod">
          <ac:chgData name="Al-Wahaibi, Saif" userId="9b4d22f5-4012-4ac3-8f0d-edc79b0fbd28" providerId="ADAL" clId="{DC192E13-4964-4577-8987-4B66F21D2201}" dt="2022-06-08T20:13:47.839" v="2750"/>
          <ac:spMkLst>
            <pc:docMk/>
            <pc:sldMk cId="2567091522" sldId="309"/>
            <ac:spMk id="5" creationId="{809291CD-69EE-404D-9982-250E36625CA9}"/>
          </ac:spMkLst>
        </pc:spChg>
      </pc:sldChg>
      <pc:sldChg chg="modSp del mod">
        <pc:chgData name="Al-Wahaibi, Saif" userId="9b4d22f5-4012-4ac3-8f0d-edc79b0fbd28" providerId="ADAL" clId="{DC192E13-4964-4577-8987-4B66F21D2201}" dt="2022-06-10T00:02:53.115" v="2751" actId="47"/>
        <pc:sldMkLst>
          <pc:docMk/>
          <pc:sldMk cId="4005846404" sldId="310"/>
        </pc:sldMkLst>
        <pc:spChg chg="mod">
          <ac:chgData name="Al-Wahaibi, Saif" userId="9b4d22f5-4012-4ac3-8f0d-edc79b0fbd28" providerId="ADAL" clId="{DC192E13-4964-4577-8987-4B66F21D2201}" dt="2022-06-08T20:13:36.535" v="2749" actId="16959"/>
          <ac:spMkLst>
            <pc:docMk/>
            <pc:sldMk cId="4005846404" sldId="310"/>
            <ac:spMk id="5" creationId="{809291CD-69EE-404D-9982-250E36625CA9}"/>
          </ac:spMkLst>
        </pc:spChg>
      </pc:sldChg>
    </pc:docChg>
  </pc:docChgLst>
  <pc:docChgLst>
    <pc:chgData name="Al-Wahaibi, Saif" userId="9b4d22f5-4012-4ac3-8f0d-edc79b0fbd28" providerId="ADAL" clId="{C666B497-E890-48C0-842B-2B960A2B6AF6}"/>
    <pc:docChg chg="undo custSel addSld delSld modSld sldOrd">
      <pc:chgData name="Al-Wahaibi, Saif" userId="9b4d22f5-4012-4ac3-8f0d-edc79b0fbd28" providerId="ADAL" clId="{C666B497-E890-48C0-842B-2B960A2B6AF6}" dt="2022-09-07T20:13:33.328" v="228" actId="1076"/>
      <pc:docMkLst>
        <pc:docMk/>
      </pc:docMkLst>
      <pc:sldChg chg="del">
        <pc:chgData name="Al-Wahaibi, Saif" userId="9b4d22f5-4012-4ac3-8f0d-edc79b0fbd28" providerId="ADAL" clId="{C666B497-E890-48C0-842B-2B960A2B6AF6}" dt="2022-09-07T19:28:27.394" v="137" actId="47"/>
        <pc:sldMkLst>
          <pc:docMk/>
          <pc:sldMk cId="226774758" sldId="317"/>
        </pc:sldMkLst>
      </pc:sldChg>
      <pc:sldChg chg="addSp delSp modSp mod">
        <pc:chgData name="Al-Wahaibi, Saif" userId="9b4d22f5-4012-4ac3-8f0d-edc79b0fbd28" providerId="ADAL" clId="{C666B497-E890-48C0-842B-2B960A2B6AF6}" dt="2022-09-07T20:03:59.810" v="214" actId="20577"/>
        <pc:sldMkLst>
          <pc:docMk/>
          <pc:sldMk cId="2340423874" sldId="318"/>
        </pc:sldMkLst>
        <pc:spChg chg="mod topLvl">
          <ac:chgData name="Al-Wahaibi, Saif" userId="9b4d22f5-4012-4ac3-8f0d-edc79b0fbd28" providerId="ADAL" clId="{C666B497-E890-48C0-842B-2B960A2B6AF6}" dt="2022-09-07T19:24:57.496" v="110" actId="1076"/>
          <ac:spMkLst>
            <pc:docMk/>
            <pc:sldMk cId="2340423874" sldId="318"/>
            <ac:spMk id="47" creationId="{4E424C15-5C9B-4168-A9A8-DDCE3253D364}"/>
          </ac:spMkLst>
        </pc:spChg>
        <pc:spChg chg="add del mod">
          <ac:chgData name="Al-Wahaibi, Saif" userId="9b4d22f5-4012-4ac3-8f0d-edc79b0fbd28" providerId="ADAL" clId="{C666B497-E890-48C0-842B-2B960A2B6AF6}" dt="2022-09-07T19:23:15.691" v="82" actId="478"/>
          <ac:spMkLst>
            <pc:docMk/>
            <pc:sldMk cId="2340423874" sldId="318"/>
            <ac:spMk id="55" creationId="{C7288FEA-DCCF-4860-885E-56817DA72535}"/>
          </ac:spMkLst>
        </pc:spChg>
        <pc:spChg chg="mod topLvl">
          <ac:chgData name="Al-Wahaibi, Saif" userId="9b4d22f5-4012-4ac3-8f0d-edc79b0fbd28" providerId="ADAL" clId="{C666B497-E890-48C0-842B-2B960A2B6AF6}" dt="2022-09-07T19:34:17.707" v="159" actId="20577"/>
          <ac:spMkLst>
            <pc:docMk/>
            <pc:sldMk cId="2340423874" sldId="318"/>
            <ac:spMk id="56" creationId="{ACDC6EEB-5522-4A5B-899E-89347B94E150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59" creationId="{CCA55C67-AA9A-43D9-95F9-E759C7214535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60" creationId="{A6F707B2-498F-4A6F-A13B-C49638398CBA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61" creationId="{E981EA21-DF50-403E-931F-5935C8747645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65" creationId="{F5E8982D-2FF2-48C8-B0A9-CDB036CE27C4}"/>
          </ac:spMkLst>
        </pc:spChg>
        <pc:spChg chg="del mod">
          <ac:chgData name="Al-Wahaibi, Saif" userId="9b4d22f5-4012-4ac3-8f0d-edc79b0fbd28" providerId="ADAL" clId="{C666B497-E890-48C0-842B-2B960A2B6AF6}" dt="2022-09-07T19:21:46.160" v="68" actId="478"/>
          <ac:spMkLst>
            <pc:docMk/>
            <pc:sldMk cId="2340423874" sldId="318"/>
            <ac:spMk id="66" creationId="{0391B0FF-A582-4F90-875F-A8D365C9202E}"/>
          </ac:spMkLst>
        </pc:spChg>
        <pc:spChg chg="del mod">
          <ac:chgData name="Al-Wahaibi, Saif" userId="9b4d22f5-4012-4ac3-8f0d-edc79b0fbd28" providerId="ADAL" clId="{C666B497-E890-48C0-842B-2B960A2B6AF6}" dt="2022-09-07T19:21:50.972" v="70" actId="478"/>
          <ac:spMkLst>
            <pc:docMk/>
            <pc:sldMk cId="2340423874" sldId="318"/>
            <ac:spMk id="69" creationId="{BA872AE6-A8B8-49B5-91B1-367C2FDC7EE9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75" creationId="{D61DE6A5-58D1-41CE-B5D1-237C949597BA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81" creationId="{900FBFBC-D4CC-45FB-8B72-87C43D0E53F4}"/>
          </ac:spMkLst>
        </pc:spChg>
        <pc:spChg chg="del mod">
          <ac:chgData name="Al-Wahaibi, Saif" userId="9b4d22f5-4012-4ac3-8f0d-edc79b0fbd28" providerId="ADAL" clId="{C666B497-E890-48C0-842B-2B960A2B6AF6}" dt="2022-09-07T19:21:48.488" v="69" actId="478"/>
          <ac:spMkLst>
            <pc:docMk/>
            <pc:sldMk cId="2340423874" sldId="318"/>
            <ac:spMk id="92" creationId="{6AD9A1B7-E6A0-4AD7-AAFD-702CAD71A9E8}"/>
          </ac:spMkLst>
        </pc:spChg>
        <pc:spChg chg="del mod">
          <ac:chgData name="Al-Wahaibi, Saif" userId="9b4d22f5-4012-4ac3-8f0d-edc79b0fbd28" providerId="ADAL" clId="{C666B497-E890-48C0-842B-2B960A2B6AF6}" dt="2022-09-07T19:21:52.769" v="71" actId="478"/>
          <ac:spMkLst>
            <pc:docMk/>
            <pc:sldMk cId="2340423874" sldId="318"/>
            <ac:spMk id="98" creationId="{C5B908C5-052D-480E-89A2-C78F7352E0CA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100" creationId="{0838DA0B-E261-40FE-936A-D68D74985419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101" creationId="{DA120C90-3661-475C-8215-89756F6F5CFE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102" creationId="{E77E775A-3E91-4DD6-B6E7-03A60C6D3E5B}"/>
          </ac:spMkLst>
        </pc:spChg>
        <pc:spChg chg="mod topLvl">
          <ac:chgData name="Al-Wahaibi, Saif" userId="9b4d22f5-4012-4ac3-8f0d-edc79b0fbd28" providerId="ADAL" clId="{C666B497-E890-48C0-842B-2B960A2B6AF6}" dt="2022-09-07T19:24:22.044" v="84" actId="165"/>
          <ac:spMkLst>
            <pc:docMk/>
            <pc:sldMk cId="2340423874" sldId="318"/>
            <ac:spMk id="103" creationId="{842696E7-45F8-4AAE-92A2-0FBD0ECD55A6}"/>
          </ac:spMkLst>
        </pc:spChg>
        <pc:spChg chg="del mod">
          <ac:chgData name="Al-Wahaibi, Saif" userId="9b4d22f5-4012-4ac3-8f0d-edc79b0fbd28" providerId="ADAL" clId="{C666B497-E890-48C0-842B-2B960A2B6AF6}" dt="2022-09-07T19:22:08.181" v="75" actId="478"/>
          <ac:spMkLst>
            <pc:docMk/>
            <pc:sldMk cId="2340423874" sldId="318"/>
            <ac:spMk id="104" creationId="{48D766D3-B878-4389-8A3A-860E26B21C87}"/>
          </ac:spMkLst>
        </pc:spChg>
        <pc:spChg chg="del mod">
          <ac:chgData name="Al-Wahaibi, Saif" userId="9b4d22f5-4012-4ac3-8f0d-edc79b0fbd28" providerId="ADAL" clId="{C666B497-E890-48C0-842B-2B960A2B6AF6}" dt="2022-09-07T19:21:57.129" v="72" actId="478"/>
          <ac:spMkLst>
            <pc:docMk/>
            <pc:sldMk cId="2340423874" sldId="318"/>
            <ac:spMk id="105" creationId="{98BB53E9-63D3-4E63-9E1F-74D975260F5E}"/>
          </ac:spMkLst>
        </pc:spChg>
        <pc:spChg chg="mod topLvl">
          <ac:chgData name="Al-Wahaibi, Saif" userId="9b4d22f5-4012-4ac3-8f0d-edc79b0fbd28" providerId="ADAL" clId="{C666B497-E890-48C0-842B-2B960A2B6AF6}" dt="2022-09-07T19:24:57.496" v="110" actId="1076"/>
          <ac:spMkLst>
            <pc:docMk/>
            <pc:sldMk cId="2340423874" sldId="318"/>
            <ac:spMk id="107" creationId="{41D5F1FC-A260-4516-85E5-C30D55C6AF6A}"/>
          </ac:spMkLst>
        </pc:spChg>
        <pc:spChg chg="mod topLvl">
          <ac:chgData name="Al-Wahaibi, Saif" userId="9b4d22f5-4012-4ac3-8f0d-edc79b0fbd28" providerId="ADAL" clId="{C666B497-E890-48C0-842B-2B960A2B6AF6}" dt="2022-09-07T19:24:57.496" v="110" actId="1076"/>
          <ac:spMkLst>
            <pc:docMk/>
            <pc:sldMk cId="2340423874" sldId="318"/>
            <ac:spMk id="108" creationId="{C98111B8-86A3-407F-BAED-F73C57A069EA}"/>
          </ac:spMkLst>
        </pc:spChg>
        <pc:spChg chg="mod topLvl">
          <ac:chgData name="Al-Wahaibi, Saif" userId="9b4d22f5-4012-4ac3-8f0d-edc79b0fbd28" providerId="ADAL" clId="{C666B497-E890-48C0-842B-2B960A2B6AF6}" dt="2022-09-07T19:24:57.496" v="110" actId="1076"/>
          <ac:spMkLst>
            <pc:docMk/>
            <pc:sldMk cId="2340423874" sldId="318"/>
            <ac:spMk id="111" creationId="{DE50AE15-E5BD-4740-A896-EA8763CF95B8}"/>
          </ac:spMkLst>
        </pc:spChg>
        <pc:spChg chg="mod topLvl">
          <ac:chgData name="Al-Wahaibi, Saif" userId="9b4d22f5-4012-4ac3-8f0d-edc79b0fbd28" providerId="ADAL" clId="{C666B497-E890-48C0-842B-2B960A2B6AF6}" dt="2022-09-07T19:34:48.238" v="160" actId="20577"/>
          <ac:spMkLst>
            <pc:docMk/>
            <pc:sldMk cId="2340423874" sldId="318"/>
            <ac:spMk id="112" creationId="{FC1CEEC5-4CFB-43E4-ABD0-30D6CE572D23}"/>
          </ac:spMkLst>
        </pc:spChg>
        <pc:spChg chg="add mod">
          <ac:chgData name="Al-Wahaibi, Saif" userId="9b4d22f5-4012-4ac3-8f0d-edc79b0fbd28" providerId="ADAL" clId="{C666B497-E890-48C0-842B-2B960A2B6AF6}" dt="2022-09-07T19:51:36.273" v="204" actId="20577"/>
          <ac:spMkLst>
            <pc:docMk/>
            <pc:sldMk cId="2340423874" sldId="318"/>
            <ac:spMk id="113" creationId="{7D653D85-3F68-49F5-8EE3-574192F1FE32}"/>
          </ac:spMkLst>
        </pc:spChg>
        <pc:spChg chg="mod">
          <ac:chgData name="Al-Wahaibi, Saif" userId="9b4d22f5-4012-4ac3-8f0d-edc79b0fbd28" providerId="ADAL" clId="{C666B497-E890-48C0-842B-2B960A2B6AF6}" dt="2022-09-07T20:03:59.810" v="214" actId="20577"/>
          <ac:spMkLst>
            <pc:docMk/>
            <pc:sldMk cId="2340423874" sldId="318"/>
            <ac:spMk id="128" creationId="{F74A298E-C08F-49FE-8682-0D3CBF7AA5AD}"/>
          </ac:spMkLst>
        </pc:spChg>
        <pc:grpChg chg="mod">
          <ac:chgData name="Al-Wahaibi, Saif" userId="9b4d22f5-4012-4ac3-8f0d-edc79b0fbd28" providerId="ADAL" clId="{C666B497-E890-48C0-842B-2B960A2B6AF6}" dt="2022-09-07T19:21:16.096" v="65" actId="1076"/>
          <ac:grpSpMkLst>
            <pc:docMk/>
            <pc:sldMk cId="2340423874" sldId="318"/>
            <ac:grpSpMk id="38" creationId="{B6CE7FE1-CA37-4BCC-9DE2-E2289B492E83}"/>
          </ac:grpSpMkLst>
        </pc:grpChg>
        <pc:grpChg chg="add del mod">
          <ac:chgData name="Al-Wahaibi, Saif" userId="9b4d22f5-4012-4ac3-8f0d-edc79b0fbd28" providerId="ADAL" clId="{C666B497-E890-48C0-842B-2B960A2B6AF6}" dt="2022-09-07T19:24:14.332" v="83" actId="165"/>
          <ac:grpSpMkLst>
            <pc:docMk/>
            <pc:sldMk cId="2340423874" sldId="318"/>
            <ac:grpSpMk id="45" creationId="{A5C964E7-6B46-40AB-BA12-0EB3BDEEDE09}"/>
          </ac:grpSpMkLst>
        </pc:grpChg>
        <pc:grpChg chg="del mod topLvl">
          <ac:chgData name="Al-Wahaibi, Saif" userId="9b4d22f5-4012-4ac3-8f0d-edc79b0fbd28" providerId="ADAL" clId="{C666B497-E890-48C0-842B-2B960A2B6AF6}" dt="2022-09-07T19:24:22.044" v="84" actId="165"/>
          <ac:grpSpMkLst>
            <pc:docMk/>
            <pc:sldMk cId="2340423874" sldId="318"/>
            <ac:grpSpMk id="46" creationId="{29F73B6C-C272-42AF-A705-A3816D22AB97}"/>
          </ac:grpSpMkLst>
        </pc:grpChg>
        <pc:cxnChg chg="del mod">
          <ac:chgData name="Al-Wahaibi, Saif" userId="9b4d22f5-4012-4ac3-8f0d-edc79b0fbd28" providerId="ADAL" clId="{C666B497-E890-48C0-842B-2B960A2B6AF6}" dt="2022-09-07T19:22:10.472" v="76" actId="478"/>
          <ac:cxnSpMkLst>
            <pc:docMk/>
            <pc:sldMk cId="2340423874" sldId="318"/>
            <ac:cxnSpMk id="48" creationId="{46CA4AD1-E450-4886-9FE7-5F49DFD22AFC}"/>
          </ac:cxnSpMkLst>
        </pc:cxnChg>
        <pc:cxnChg chg="del mod">
          <ac:chgData name="Al-Wahaibi, Saif" userId="9b4d22f5-4012-4ac3-8f0d-edc79b0fbd28" providerId="ADAL" clId="{C666B497-E890-48C0-842B-2B960A2B6AF6}" dt="2022-09-07T19:22:12.966" v="77" actId="478"/>
          <ac:cxnSpMkLst>
            <pc:docMk/>
            <pc:sldMk cId="2340423874" sldId="318"/>
            <ac:cxnSpMk id="49" creationId="{843784F9-695C-4DBC-877B-0527111AB798}"/>
          </ac:cxnSpMkLst>
        </pc:cxnChg>
        <pc:cxnChg chg="mod topLvl">
          <ac:chgData name="Al-Wahaibi, Saif" userId="9b4d22f5-4012-4ac3-8f0d-edc79b0fbd28" providerId="ADAL" clId="{C666B497-E890-48C0-842B-2B960A2B6AF6}" dt="2022-09-07T19:24:57.496" v="110" actId="1076"/>
          <ac:cxnSpMkLst>
            <pc:docMk/>
            <pc:sldMk cId="2340423874" sldId="318"/>
            <ac:cxnSpMk id="50" creationId="{AC937E88-2248-41EE-9735-01DFC437ACF4}"/>
          </ac:cxnSpMkLst>
        </pc:cxnChg>
        <pc:cxnChg chg="mod topLvl">
          <ac:chgData name="Al-Wahaibi, Saif" userId="9b4d22f5-4012-4ac3-8f0d-edc79b0fbd28" providerId="ADAL" clId="{C666B497-E890-48C0-842B-2B960A2B6AF6}" dt="2022-09-07T19:24:57.496" v="110" actId="1076"/>
          <ac:cxnSpMkLst>
            <pc:docMk/>
            <pc:sldMk cId="2340423874" sldId="318"/>
            <ac:cxnSpMk id="51" creationId="{5A1CC687-502C-43B4-BEE0-E60FA8A62154}"/>
          </ac:cxnSpMkLst>
        </pc:cxnChg>
        <pc:cxnChg chg="mod topLvl">
          <ac:chgData name="Al-Wahaibi, Saif" userId="9b4d22f5-4012-4ac3-8f0d-edc79b0fbd28" providerId="ADAL" clId="{C666B497-E890-48C0-842B-2B960A2B6AF6}" dt="2022-09-07T19:24:22.044" v="84" actId="165"/>
          <ac:cxnSpMkLst>
            <pc:docMk/>
            <pc:sldMk cId="2340423874" sldId="318"/>
            <ac:cxnSpMk id="70" creationId="{64E9E4F6-EDF4-445E-B3BC-3CAB061337C9}"/>
          </ac:cxnSpMkLst>
        </pc:cxnChg>
        <pc:cxnChg chg="mod topLvl">
          <ac:chgData name="Al-Wahaibi, Saif" userId="9b4d22f5-4012-4ac3-8f0d-edc79b0fbd28" providerId="ADAL" clId="{C666B497-E890-48C0-842B-2B960A2B6AF6}" dt="2022-09-07T19:24:22.044" v="84" actId="165"/>
          <ac:cxnSpMkLst>
            <pc:docMk/>
            <pc:sldMk cId="2340423874" sldId="318"/>
            <ac:cxnSpMk id="74" creationId="{189042DB-7571-40AE-A349-04AB41292D68}"/>
          </ac:cxnSpMkLst>
        </pc:cxnChg>
        <pc:cxnChg chg="mod topLvl">
          <ac:chgData name="Al-Wahaibi, Saif" userId="9b4d22f5-4012-4ac3-8f0d-edc79b0fbd28" providerId="ADAL" clId="{C666B497-E890-48C0-842B-2B960A2B6AF6}" dt="2022-09-07T19:24:22.044" v="84" actId="165"/>
          <ac:cxnSpMkLst>
            <pc:docMk/>
            <pc:sldMk cId="2340423874" sldId="318"/>
            <ac:cxnSpMk id="77" creationId="{ECA50A6D-CF0A-4E7E-B316-E67DC66309B0}"/>
          </ac:cxnSpMkLst>
        </pc:cxnChg>
        <pc:cxnChg chg="mod topLvl">
          <ac:chgData name="Al-Wahaibi, Saif" userId="9b4d22f5-4012-4ac3-8f0d-edc79b0fbd28" providerId="ADAL" clId="{C666B497-E890-48C0-842B-2B960A2B6AF6}" dt="2022-09-07T19:24:22.044" v="84" actId="165"/>
          <ac:cxnSpMkLst>
            <pc:docMk/>
            <pc:sldMk cId="2340423874" sldId="318"/>
            <ac:cxnSpMk id="78" creationId="{6A31FA8B-EA4D-448C-979B-7F761D504AAE}"/>
          </ac:cxnSpMkLst>
        </pc:cxnChg>
        <pc:cxnChg chg="mod topLvl">
          <ac:chgData name="Al-Wahaibi, Saif" userId="9b4d22f5-4012-4ac3-8f0d-edc79b0fbd28" providerId="ADAL" clId="{C666B497-E890-48C0-842B-2B960A2B6AF6}" dt="2022-09-07T19:24:22.044" v="84" actId="165"/>
          <ac:cxnSpMkLst>
            <pc:docMk/>
            <pc:sldMk cId="2340423874" sldId="318"/>
            <ac:cxnSpMk id="82" creationId="{181989B2-EBFE-49FF-AA0F-378D9BF55F78}"/>
          </ac:cxnSpMkLst>
        </pc:cxnChg>
        <pc:cxnChg chg="mod topLvl">
          <ac:chgData name="Al-Wahaibi, Saif" userId="9b4d22f5-4012-4ac3-8f0d-edc79b0fbd28" providerId="ADAL" clId="{C666B497-E890-48C0-842B-2B960A2B6AF6}" dt="2022-09-07T19:24:22.044" v="84" actId="165"/>
          <ac:cxnSpMkLst>
            <pc:docMk/>
            <pc:sldMk cId="2340423874" sldId="318"/>
            <ac:cxnSpMk id="83" creationId="{F3F6573F-15A3-46E4-B953-59DA6CF75AA3}"/>
          </ac:cxnSpMkLst>
        </pc:cxnChg>
        <pc:cxnChg chg="mod topLvl">
          <ac:chgData name="Al-Wahaibi, Saif" userId="9b4d22f5-4012-4ac3-8f0d-edc79b0fbd28" providerId="ADAL" clId="{C666B497-E890-48C0-842B-2B960A2B6AF6}" dt="2022-09-07T19:24:57.496" v="110" actId="1076"/>
          <ac:cxnSpMkLst>
            <pc:docMk/>
            <pc:sldMk cId="2340423874" sldId="318"/>
            <ac:cxnSpMk id="90" creationId="{587B8B84-2B54-4A4C-8F6E-4D8C427F42C8}"/>
          </ac:cxnSpMkLst>
        </pc:cxnChg>
        <pc:cxnChg chg="del mod">
          <ac:chgData name="Al-Wahaibi, Saif" userId="9b4d22f5-4012-4ac3-8f0d-edc79b0fbd28" providerId="ADAL" clId="{C666B497-E890-48C0-842B-2B960A2B6AF6}" dt="2022-09-07T19:22:06.332" v="74" actId="478"/>
          <ac:cxnSpMkLst>
            <pc:docMk/>
            <pc:sldMk cId="2340423874" sldId="318"/>
            <ac:cxnSpMk id="96" creationId="{EE2B2D33-4550-4094-988C-DF31A06B8F50}"/>
          </ac:cxnSpMkLst>
        </pc:cxnChg>
        <pc:cxnChg chg="del mod">
          <ac:chgData name="Al-Wahaibi, Saif" userId="9b4d22f5-4012-4ac3-8f0d-edc79b0fbd28" providerId="ADAL" clId="{C666B497-E890-48C0-842B-2B960A2B6AF6}" dt="2022-09-07T19:22:02.869" v="73" actId="478"/>
          <ac:cxnSpMkLst>
            <pc:docMk/>
            <pc:sldMk cId="2340423874" sldId="318"/>
            <ac:cxnSpMk id="97" creationId="{A1A3D0A8-802C-4BE7-9D0F-A5BBBCFAB82F}"/>
          </ac:cxnSpMkLst>
        </pc:cxnChg>
      </pc:sldChg>
      <pc:sldChg chg="addSp delSp modSp mod">
        <pc:chgData name="Al-Wahaibi, Saif" userId="9b4d22f5-4012-4ac3-8f0d-edc79b0fbd28" providerId="ADAL" clId="{C666B497-E890-48C0-842B-2B960A2B6AF6}" dt="2022-09-07T19:42:55.652" v="198" actId="20577"/>
        <pc:sldMkLst>
          <pc:docMk/>
          <pc:sldMk cId="1193906449" sldId="319"/>
        </pc:sldMkLst>
        <pc:spChg chg="add mod">
          <ac:chgData name="Al-Wahaibi, Saif" userId="9b4d22f5-4012-4ac3-8f0d-edc79b0fbd28" providerId="ADAL" clId="{C666B497-E890-48C0-842B-2B960A2B6AF6}" dt="2022-09-07T19:42:55.652" v="198" actId="20577"/>
          <ac:spMkLst>
            <pc:docMk/>
            <pc:sldMk cId="1193906449" sldId="319"/>
            <ac:spMk id="45" creationId="{292C016D-03DB-4A52-B941-5BBD85616CD3}"/>
          </ac:spMkLst>
        </pc:spChg>
        <pc:spChg chg="del">
          <ac:chgData name="Al-Wahaibi, Saif" userId="9b4d22f5-4012-4ac3-8f0d-edc79b0fbd28" providerId="ADAL" clId="{C666B497-E890-48C0-842B-2B960A2B6AF6}" dt="2022-09-07T19:14:42.808" v="4" actId="478"/>
          <ac:spMkLst>
            <pc:docMk/>
            <pc:sldMk cId="1193906449" sldId="319"/>
            <ac:spMk id="118" creationId="{99048FD7-8B28-4743-85D1-A654414CC179}"/>
          </ac:spMkLst>
        </pc:spChg>
        <pc:spChg chg="del">
          <ac:chgData name="Al-Wahaibi, Saif" userId="9b4d22f5-4012-4ac3-8f0d-edc79b0fbd28" providerId="ADAL" clId="{C666B497-E890-48C0-842B-2B960A2B6AF6}" dt="2022-09-07T19:14:35.514" v="1" actId="478"/>
          <ac:spMkLst>
            <pc:docMk/>
            <pc:sldMk cId="1193906449" sldId="319"/>
            <ac:spMk id="121" creationId="{6FA863B6-8045-404A-9F99-3A77E9130774}"/>
          </ac:spMkLst>
        </pc:spChg>
        <pc:spChg chg="del">
          <ac:chgData name="Al-Wahaibi, Saif" userId="9b4d22f5-4012-4ac3-8f0d-edc79b0fbd28" providerId="ADAL" clId="{C666B497-E890-48C0-842B-2B960A2B6AF6}" dt="2022-09-07T19:14:38.363" v="2" actId="478"/>
          <ac:spMkLst>
            <pc:docMk/>
            <pc:sldMk cId="1193906449" sldId="319"/>
            <ac:spMk id="128" creationId="{F74A298E-C08F-49FE-8682-0D3CBF7AA5AD}"/>
          </ac:spMkLst>
        </pc:spChg>
        <pc:grpChg chg="mod">
          <ac:chgData name="Al-Wahaibi, Saif" userId="9b4d22f5-4012-4ac3-8f0d-edc79b0fbd28" providerId="ADAL" clId="{C666B497-E890-48C0-842B-2B960A2B6AF6}" dt="2022-09-07T19:14:51.243" v="6" actId="1076"/>
          <ac:grpSpMkLst>
            <pc:docMk/>
            <pc:sldMk cId="1193906449" sldId="319"/>
            <ac:grpSpMk id="38" creationId="{B6CE7FE1-CA37-4BCC-9DE2-E2289B492E83}"/>
          </ac:grpSpMkLst>
        </pc:grpChg>
        <pc:cxnChg chg="del mod">
          <ac:chgData name="Al-Wahaibi, Saif" userId="9b4d22f5-4012-4ac3-8f0d-edc79b0fbd28" providerId="ADAL" clId="{C666B497-E890-48C0-842B-2B960A2B6AF6}" dt="2022-09-07T19:14:44.828" v="5" actId="478"/>
          <ac:cxnSpMkLst>
            <pc:docMk/>
            <pc:sldMk cId="1193906449" sldId="319"/>
            <ac:cxnSpMk id="32" creationId="{75D52322-E75E-458B-9AAB-7F0F664BEA97}"/>
          </ac:cxnSpMkLst>
        </pc:cxnChg>
        <pc:cxnChg chg="del mod">
          <ac:chgData name="Al-Wahaibi, Saif" userId="9b4d22f5-4012-4ac3-8f0d-edc79b0fbd28" providerId="ADAL" clId="{C666B497-E890-48C0-842B-2B960A2B6AF6}" dt="2022-09-07T19:14:40.557" v="3" actId="478"/>
          <ac:cxnSpMkLst>
            <pc:docMk/>
            <pc:sldMk cId="1193906449" sldId="319"/>
            <ac:cxnSpMk id="37" creationId="{0F6C3332-DE72-4956-A157-1460B8AD9F13}"/>
          </ac:cxnSpMkLst>
        </pc:cxnChg>
        <pc:cxnChg chg="del mod">
          <ac:chgData name="Al-Wahaibi, Saif" userId="9b4d22f5-4012-4ac3-8f0d-edc79b0fbd28" providerId="ADAL" clId="{C666B497-E890-48C0-842B-2B960A2B6AF6}" dt="2022-09-07T19:14:32.833" v="0" actId="478"/>
          <ac:cxnSpMkLst>
            <pc:docMk/>
            <pc:sldMk cId="1193906449" sldId="319"/>
            <ac:cxnSpMk id="123" creationId="{4E7E1CF0-EE9D-4F3F-A6C9-152E241BAD41}"/>
          </ac:cxnSpMkLst>
        </pc:cxnChg>
      </pc:sldChg>
      <pc:sldChg chg="del">
        <pc:chgData name="Al-Wahaibi, Saif" userId="9b4d22f5-4012-4ac3-8f0d-edc79b0fbd28" providerId="ADAL" clId="{C666B497-E890-48C0-842B-2B960A2B6AF6}" dt="2022-09-07T19:21:03.707" v="64" actId="47"/>
        <pc:sldMkLst>
          <pc:docMk/>
          <pc:sldMk cId="273721800" sldId="320"/>
        </pc:sldMkLst>
      </pc:sldChg>
      <pc:sldChg chg="addSp delSp modSp mod">
        <pc:chgData name="Al-Wahaibi, Saif" userId="9b4d22f5-4012-4ac3-8f0d-edc79b0fbd28" providerId="ADAL" clId="{C666B497-E890-48C0-842B-2B960A2B6AF6}" dt="2022-09-07T19:57:35.691" v="213" actId="20577"/>
        <pc:sldMkLst>
          <pc:docMk/>
          <pc:sldMk cId="527137507" sldId="320"/>
        </pc:sldMkLst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47" creationId="{4E424C15-5C9B-4168-A9A8-DDCE3253D364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56" creationId="{ACDC6EEB-5522-4A5B-899E-89347B94E150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59" creationId="{CCA55C67-AA9A-43D9-95F9-E759C7214535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60" creationId="{A6F707B2-498F-4A6F-A13B-C49638398CBA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61" creationId="{E981EA21-DF50-403E-931F-5935C8747645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65" creationId="{F5E8982D-2FF2-48C8-B0A9-CDB036CE27C4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75" creationId="{D61DE6A5-58D1-41CE-B5D1-237C949597BA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81" creationId="{900FBFBC-D4CC-45FB-8B72-87C43D0E53F4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97" creationId="{68220691-474B-4421-A713-5C5F1E56B258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00" creationId="{0838DA0B-E261-40FE-936A-D68D74985419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01" creationId="{DA120C90-3661-475C-8215-89756F6F5CFE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02" creationId="{E77E775A-3E91-4DD6-B6E7-03A60C6D3E5B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03" creationId="{842696E7-45F8-4AAE-92A2-0FBD0ECD55A6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07" creationId="{41D5F1FC-A260-4516-85E5-C30D55C6AF6A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08" creationId="{C98111B8-86A3-407F-BAED-F73C57A069EA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11" creationId="{DE50AE15-E5BD-4740-A896-EA8763CF95B8}"/>
          </ac:spMkLst>
        </pc:spChg>
        <pc:spChg chg="del">
          <ac:chgData name="Al-Wahaibi, Saif" userId="9b4d22f5-4012-4ac3-8f0d-edc79b0fbd28" providerId="ADAL" clId="{C666B497-E890-48C0-842B-2B960A2B6AF6}" dt="2022-09-07T19:27:34.613" v="133" actId="478"/>
          <ac:spMkLst>
            <pc:docMk/>
            <pc:sldMk cId="527137507" sldId="320"/>
            <ac:spMk id="112" creationId="{FC1CEEC5-4CFB-43E4-ABD0-30D6CE572D23}"/>
          </ac:spMkLst>
        </pc:spChg>
        <pc:spChg chg="mod">
          <ac:chgData name="Al-Wahaibi, Saif" userId="9b4d22f5-4012-4ac3-8f0d-edc79b0fbd28" providerId="ADAL" clId="{C666B497-E890-48C0-842B-2B960A2B6AF6}" dt="2022-09-07T19:57:35.691" v="213" actId="20577"/>
          <ac:spMkLst>
            <pc:docMk/>
            <pc:sldMk cId="527137507" sldId="320"/>
            <ac:spMk id="113" creationId="{7D653D85-3F68-49F5-8EE3-574192F1FE32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17" creationId="{2D795D1D-4AB5-48AA-97C9-243A097B55D9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19" creationId="{18A8BD50-A3A7-43D5-A1BF-D451F27FE65C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20" creationId="{5D79C732-9778-40B2-A7CB-8F58C1F20117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22" creationId="{B01FFF2F-7204-46B8-8F49-194BB8ADB910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24" creationId="{969DCF68-6488-4A66-853C-1B445C1E8CE9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25" creationId="{5568D668-9B11-4AF3-9FA3-1C80C91C3E63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26" creationId="{E6753DCD-D05C-4137-AB08-7BD57EA0154A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27" creationId="{21098D02-96BD-4527-97EE-3F30B8869F8F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31" creationId="{C9C7D216-E837-4406-BE54-643F30CBA18E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34" creationId="{FFC68919-D7AF-43EC-95DF-8AB791F761CD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38" creationId="{D276A927-A436-4A90-903D-42B71ECFB523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1" creationId="{D98D6D5C-8DE9-4038-8876-F84405120BBE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2" creationId="{3F922FE6-FE0B-4217-9FC3-C67422D7B044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3" creationId="{651B0E78-3F28-420B-88D7-B2C7C8724850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4" creationId="{D557E363-7068-4D8B-A75D-7990E8C77946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5" creationId="{7D3FCD5A-4024-4750-A906-9BEA7C57AE1A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6" creationId="{0E483C15-E360-4FB3-BF73-88648E7B6CBE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7" creationId="{9489BA3B-AD81-4E12-8447-4E2FCA9213E3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8" creationId="{99D851FA-E4A6-4C32-9081-ADCCD1D15E72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49" creationId="{3811ED06-F8B6-4282-BBF1-00A1660A80B3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50" creationId="{9C90A4F6-7448-43DB-A33C-8578D9809066}"/>
          </ac:spMkLst>
        </pc:spChg>
        <pc:spChg chg="mod">
          <ac:chgData name="Al-Wahaibi, Saif" userId="9b4d22f5-4012-4ac3-8f0d-edc79b0fbd28" providerId="ADAL" clId="{C666B497-E890-48C0-842B-2B960A2B6AF6}" dt="2022-09-07T19:27:48.425" v="134"/>
          <ac:spMkLst>
            <pc:docMk/>
            <pc:sldMk cId="527137507" sldId="320"/>
            <ac:spMk id="151" creationId="{8D0E6D60-A340-4D36-82E7-A95A8E7E0668}"/>
          </ac:spMkLst>
        </pc:spChg>
        <pc:grpChg chg="add mod">
          <ac:chgData name="Al-Wahaibi, Saif" userId="9b4d22f5-4012-4ac3-8f0d-edc79b0fbd28" providerId="ADAL" clId="{C666B497-E890-48C0-842B-2B960A2B6AF6}" dt="2022-09-07T19:32:23.566" v="155" actId="1037"/>
          <ac:grpSpMkLst>
            <pc:docMk/>
            <pc:sldMk cId="527137507" sldId="320"/>
            <ac:grpSpMk id="92" creationId="{F3B5A29B-6F82-4959-9A8A-058379C2E777}"/>
          </ac:grpSpMkLst>
        </pc:grpChg>
        <pc:grpChg chg="mod">
          <ac:chgData name="Al-Wahaibi, Saif" userId="9b4d22f5-4012-4ac3-8f0d-edc79b0fbd28" providerId="ADAL" clId="{C666B497-E890-48C0-842B-2B960A2B6AF6}" dt="2022-09-07T19:27:48.425" v="134"/>
          <ac:grpSpMkLst>
            <pc:docMk/>
            <pc:sldMk cId="527137507" sldId="320"/>
            <ac:grpSpMk id="96" creationId="{CF321888-5C51-4EE7-9322-7AC645B521D3}"/>
          </ac:grpSpMkLst>
        </pc:grp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50" creationId="{AC937E88-2248-41EE-9735-01DFC437ACF4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51" creationId="{5A1CC687-502C-43B4-BEE0-E60FA8A62154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70" creationId="{64E9E4F6-EDF4-445E-B3BC-3CAB061337C9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74" creationId="{189042DB-7571-40AE-A349-04AB41292D68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77" creationId="{ECA50A6D-CF0A-4E7E-B316-E67DC66309B0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78" creationId="{6A31FA8B-EA4D-448C-979B-7F761D504AAE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82" creationId="{181989B2-EBFE-49FF-AA0F-378D9BF55F78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83" creationId="{F3F6573F-15A3-46E4-B953-59DA6CF75AA3}"/>
          </ac:cxnSpMkLst>
        </pc:cxnChg>
        <pc:cxnChg chg="del mod">
          <ac:chgData name="Al-Wahaibi, Saif" userId="9b4d22f5-4012-4ac3-8f0d-edc79b0fbd28" providerId="ADAL" clId="{C666B497-E890-48C0-842B-2B960A2B6AF6}" dt="2022-09-07T19:27:34.613" v="133" actId="478"/>
          <ac:cxnSpMkLst>
            <pc:docMk/>
            <pc:sldMk cId="527137507" sldId="320"/>
            <ac:cxnSpMk id="90" creationId="{587B8B84-2B54-4A4C-8F6E-4D8C427F42C8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98" creationId="{FD998BE3-C382-4AB0-8BA8-EBB9114077A7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04" creationId="{22224838-255C-4937-9B10-181058616B4E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05" creationId="{4450E5B8-0958-47D8-83A6-36019723BB6B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16" creationId="{D4726853-F616-4E62-ABC1-18DED83BBBB6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29" creationId="{3AB767E6-6F6C-4B1A-A623-49FBDCDA46C3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30" creationId="{8A1C3739-5363-479F-AD44-2D8C4FABF95B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32" creationId="{D1CF85D7-A97E-472A-AA96-DB3219246096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33" creationId="{E0B57E27-DD37-41F4-AE59-615498D9F9C9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35" creationId="{8ECB8A80-EF14-4214-9405-A1D6C819B087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36" creationId="{15F3F9D5-2417-4DEF-807D-1E5EC69C724B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37" creationId="{9DAEAB12-6D8B-439A-96DD-E2EFC378FF99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39" creationId="{EE31A8AC-0B6A-4FC9-987D-92AD2B8EC5D9}"/>
          </ac:cxnSpMkLst>
        </pc:cxnChg>
        <pc:cxnChg chg="mod">
          <ac:chgData name="Al-Wahaibi, Saif" userId="9b4d22f5-4012-4ac3-8f0d-edc79b0fbd28" providerId="ADAL" clId="{C666B497-E890-48C0-842B-2B960A2B6AF6}" dt="2022-09-07T19:27:48.425" v="134"/>
          <ac:cxnSpMkLst>
            <pc:docMk/>
            <pc:sldMk cId="527137507" sldId="320"/>
            <ac:cxnSpMk id="140" creationId="{F24D9526-BEB0-43F9-8D3D-2367C3AAB38F}"/>
          </ac:cxnSpMkLst>
        </pc:cxnChg>
      </pc:sldChg>
      <pc:sldChg chg="new del">
        <pc:chgData name="Al-Wahaibi, Saif" userId="9b4d22f5-4012-4ac3-8f0d-edc79b0fbd28" providerId="ADAL" clId="{C666B497-E890-48C0-842B-2B960A2B6AF6}" dt="2022-09-07T19:26:00.557" v="118" actId="47"/>
        <pc:sldMkLst>
          <pc:docMk/>
          <pc:sldMk cId="673694146" sldId="320"/>
        </pc:sldMkLst>
      </pc:sldChg>
      <pc:sldChg chg="addSp delSp modSp del mod">
        <pc:chgData name="Al-Wahaibi, Saif" userId="9b4d22f5-4012-4ac3-8f0d-edc79b0fbd28" providerId="ADAL" clId="{C666B497-E890-48C0-842B-2B960A2B6AF6}" dt="2022-09-07T19:27:14.991" v="132" actId="47"/>
        <pc:sldMkLst>
          <pc:docMk/>
          <pc:sldMk cId="3555647612" sldId="320"/>
        </pc:sldMkLst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42" creationId="{54EBA412-CD7A-4C5C-B6C3-8EDA57A01500}"/>
          </ac:spMkLst>
        </pc:spChg>
        <pc:spChg chg="mod">
          <ac:chgData name="Al-Wahaibi, Saif" userId="9b4d22f5-4012-4ac3-8f0d-edc79b0fbd28" providerId="ADAL" clId="{C666B497-E890-48C0-842B-2B960A2B6AF6}" dt="2022-09-07T19:27:09.285" v="130" actId="1076"/>
          <ac:spMkLst>
            <pc:docMk/>
            <pc:sldMk cId="3555647612" sldId="320"/>
            <ac:spMk id="45" creationId="{292C016D-03DB-4A52-B941-5BBD85616CD3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48" creationId="{96B62F14-A8A7-4ED8-891A-588493482332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49" creationId="{4BA24CE3-6F7A-4B09-B494-84474FFE2937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50" creationId="{2A92E0C2-2804-4357-BD20-B8D9B5C4B427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51" creationId="{70B3540A-9CA3-468C-98EC-2E84BA931FF6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55" creationId="{F82FCDB1-6088-4D2C-94C1-F5F2758A4BBF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56" creationId="{BCEA2D02-AF58-4B8B-9265-F4E08B333D2C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59" creationId="{C3E63056-8B57-4D96-A236-3EFCE63BC828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60" creationId="{A68C5111-AA73-4FEA-B8C9-47D6BA91388D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66" creationId="{18CDB42A-63B4-4107-A73D-DAF56CB9C649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74" creationId="{7D8EE4C6-E2D2-4C5B-B938-32C1DE73C997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81" creationId="{61E159DE-E49E-43D6-B797-B56060723DDF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90" creationId="{2EA7484A-C914-4E33-8288-D1FC8A97FD94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92" creationId="{7FA83144-768C-49F4-A4AF-EE5D13EA514B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96" creationId="{E8E4CC36-BC07-4AC2-A1EA-E94682759B96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97" creationId="{9F8B10A7-EE7A-4C5C-9E66-C46C0D83DC12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98" creationId="{2B481693-E141-4789-9850-4506D44D8169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100" creationId="{4A2FD2FA-A328-40A6-ACA5-06E0DD114D59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101" creationId="{02B60715-72E1-4FCA-BD3B-B164FDD2F570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102" creationId="{FF9712F4-8945-4932-AA1C-CDAEE1F431FD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103" creationId="{17F3A490-9FC3-4FE2-B26B-FC26E37ECD07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104" creationId="{A1871CD5-C48C-4791-9C4A-E6224CA2BC44}"/>
          </ac:spMkLst>
        </pc:spChg>
        <pc:spChg chg="mod">
          <ac:chgData name="Al-Wahaibi, Saif" userId="9b4d22f5-4012-4ac3-8f0d-edc79b0fbd28" providerId="ADAL" clId="{C666B497-E890-48C0-842B-2B960A2B6AF6}" dt="2022-09-07T19:26:42.117" v="124"/>
          <ac:spMkLst>
            <pc:docMk/>
            <pc:sldMk cId="3555647612" sldId="320"/>
            <ac:spMk id="105" creationId="{B4592459-01A1-4C03-8A1E-E8857822059B}"/>
          </ac:spMkLst>
        </pc:spChg>
        <pc:grpChg chg="mod">
          <ac:chgData name="Al-Wahaibi, Saif" userId="9b4d22f5-4012-4ac3-8f0d-edc79b0fbd28" providerId="ADAL" clId="{C666B497-E890-48C0-842B-2B960A2B6AF6}" dt="2022-09-07T19:27:10.729" v="131" actId="1076"/>
          <ac:grpSpMkLst>
            <pc:docMk/>
            <pc:sldMk cId="3555647612" sldId="320"/>
            <ac:grpSpMk id="38" creationId="{B6CE7FE1-CA37-4BCC-9DE2-E2289B492E83}"/>
          </ac:grpSpMkLst>
        </pc:grpChg>
        <pc:grpChg chg="add del mod">
          <ac:chgData name="Al-Wahaibi, Saif" userId="9b4d22f5-4012-4ac3-8f0d-edc79b0fbd28" providerId="ADAL" clId="{C666B497-E890-48C0-842B-2B960A2B6AF6}" dt="2022-09-07T19:27:07.285" v="129"/>
          <ac:grpSpMkLst>
            <pc:docMk/>
            <pc:sldMk cId="3555647612" sldId="320"/>
            <ac:grpSpMk id="40" creationId="{674B82ED-A0B2-4D65-9026-98A567B7ED5F}"/>
          </ac:grpSpMkLst>
        </pc:grpChg>
        <pc:grpChg chg="mod">
          <ac:chgData name="Al-Wahaibi, Saif" userId="9b4d22f5-4012-4ac3-8f0d-edc79b0fbd28" providerId="ADAL" clId="{C666B497-E890-48C0-842B-2B960A2B6AF6}" dt="2022-09-07T19:26:42.117" v="124"/>
          <ac:grpSpMkLst>
            <pc:docMk/>
            <pc:sldMk cId="3555647612" sldId="320"/>
            <ac:grpSpMk id="41" creationId="{A9C1595F-36B2-4E8E-B846-CB6F7FE29F04}"/>
          </ac:grpSpMkLst>
        </pc:grp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43" creationId="{1B7E9C79-CA87-47C0-BE89-505B69A7FD50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44" creationId="{1EC11078-6704-4C06-9BA1-7FE18CB122DC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46" creationId="{9AF23AB3-DBDF-4E14-A8AC-669C9FF1A906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47" creationId="{D3BEB0A8-A25A-4CC2-A779-965A0443A028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61" creationId="{DAB260E5-70BF-4508-954B-8C2A910DE4BB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65" creationId="{3AEC14F3-9626-4913-AF38-4D0E6855AD07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69" creationId="{99EC8F79-1FA0-45E5-BB16-FDF24D84E04A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70" creationId="{9FDCDC0E-4015-4666-B27F-658C47591FBB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75" creationId="{F93DB8AF-DBD8-4BE5-939A-D0E90EF40E72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77" creationId="{DE79EE8A-01C5-429B-8F2E-E8732004CB0F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78" creationId="{EEA58DA2-E73C-450F-B925-488AE40FCDFD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82" creationId="{98F885D7-2D3A-4399-87B9-ECB17CC2D71F}"/>
          </ac:cxnSpMkLst>
        </pc:cxnChg>
        <pc:cxnChg chg="mod">
          <ac:chgData name="Al-Wahaibi, Saif" userId="9b4d22f5-4012-4ac3-8f0d-edc79b0fbd28" providerId="ADAL" clId="{C666B497-E890-48C0-842B-2B960A2B6AF6}" dt="2022-09-07T19:26:42.117" v="124"/>
          <ac:cxnSpMkLst>
            <pc:docMk/>
            <pc:sldMk cId="3555647612" sldId="320"/>
            <ac:cxnSpMk id="83" creationId="{967B4769-3D1B-464B-B318-0FAD82FD08F2}"/>
          </ac:cxnSpMkLst>
        </pc:cxnChg>
      </pc:sldChg>
      <pc:sldChg chg="addSp delSp modSp new mod ord">
        <pc:chgData name="Al-Wahaibi, Saif" userId="9b4d22f5-4012-4ac3-8f0d-edc79b0fbd28" providerId="ADAL" clId="{C666B497-E890-48C0-842B-2B960A2B6AF6}" dt="2022-09-07T20:13:33.328" v="228" actId="1076"/>
        <pc:sldMkLst>
          <pc:docMk/>
          <pc:sldMk cId="2919883985" sldId="321"/>
        </pc:sldMkLst>
        <pc:spChg chg="del">
          <ac:chgData name="Al-Wahaibi, Saif" userId="9b4d22f5-4012-4ac3-8f0d-edc79b0fbd28" providerId="ADAL" clId="{C666B497-E890-48C0-842B-2B960A2B6AF6}" dt="2022-09-07T20:12:12.920" v="218" actId="478"/>
          <ac:spMkLst>
            <pc:docMk/>
            <pc:sldMk cId="2919883985" sldId="321"/>
            <ac:spMk id="2" creationId="{BB47CC5F-6F6B-4024-83B8-365CC9D969EB}"/>
          </ac:spMkLst>
        </pc:spChg>
        <pc:spChg chg="del">
          <ac:chgData name="Al-Wahaibi, Saif" userId="9b4d22f5-4012-4ac3-8f0d-edc79b0fbd28" providerId="ADAL" clId="{C666B497-E890-48C0-842B-2B960A2B6AF6}" dt="2022-09-07T20:12:10.043" v="217" actId="478"/>
          <ac:spMkLst>
            <pc:docMk/>
            <pc:sldMk cId="2919883985" sldId="321"/>
            <ac:spMk id="3" creationId="{2B1D0B25-4AB6-40D7-9930-6F9AF6A1E84A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4" creationId="{DCA11AAA-4F09-49E9-B9CC-A61604BBD995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5" creationId="{47EC8E17-5E86-4B78-AFF8-23770D045B7C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6" creationId="{EF7150C6-F7FB-47FC-A969-19AB478FD3EC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7" creationId="{0DB8C978-91EE-4794-A131-12A29ED2D21A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10" creationId="{BF8EF810-9EA6-4033-95C0-9B7E8F9030F4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13" creationId="{FE45CD13-B1BE-40B1-B6B2-D449D66C7F2D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17" creationId="{F136217A-9653-4A2E-A134-6601B0C33779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18" creationId="{11FB08EC-8734-49BB-9BA2-E9E323C4ECBF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19" creationId="{15B49DFE-A3C1-414C-9F19-47E137FDECC8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20" creationId="{5F76293F-AABB-498E-B81D-508AEF373C7D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21" creationId="{09DB3E4B-A83B-45AA-BA89-A5633BA16C36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22" creationId="{3542D2C8-164D-4DCD-B78C-3E5CE63F45D8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23" creationId="{FA128567-120F-4A79-ADB0-7D6704E873B8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24" creationId="{197BAD96-6347-4600-A8F6-0A2246ED66BD}"/>
          </ac:spMkLst>
        </pc:spChg>
        <pc:spChg chg="add mod">
          <ac:chgData name="Al-Wahaibi, Saif" userId="9b4d22f5-4012-4ac3-8f0d-edc79b0fbd28" providerId="ADAL" clId="{C666B497-E890-48C0-842B-2B960A2B6AF6}" dt="2022-09-07T20:13:20.159" v="226" actId="164"/>
          <ac:spMkLst>
            <pc:docMk/>
            <pc:sldMk cId="2919883985" sldId="321"/>
            <ac:spMk id="27" creationId="{FF1FC626-91AC-412B-B978-5AD280C6DD43}"/>
          </ac:spMkLst>
        </pc:spChg>
        <pc:spChg chg="add mod">
          <ac:chgData name="Al-Wahaibi, Saif" userId="9b4d22f5-4012-4ac3-8f0d-edc79b0fbd28" providerId="ADAL" clId="{C666B497-E890-48C0-842B-2B960A2B6AF6}" dt="2022-09-07T20:13:33.328" v="228" actId="1076"/>
          <ac:spMkLst>
            <pc:docMk/>
            <pc:sldMk cId="2919883985" sldId="321"/>
            <ac:spMk id="28" creationId="{201C8C13-0BC5-4E6C-8CE5-74816CE257A9}"/>
          </ac:spMkLst>
        </pc:spChg>
        <pc:grpChg chg="add mod">
          <ac:chgData name="Al-Wahaibi, Saif" userId="9b4d22f5-4012-4ac3-8f0d-edc79b0fbd28" providerId="ADAL" clId="{C666B497-E890-48C0-842B-2B960A2B6AF6}" dt="2022-09-07T20:13:25.986" v="227" actId="1076"/>
          <ac:grpSpMkLst>
            <pc:docMk/>
            <pc:sldMk cId="2919883985" sldId="321"/>
            <ac:grpSpMk id="29" creationId="{30E140C1-2F52-4F8E-9176-383A1943D218}"/>
          </ac:grpSpMkLst>
        </pc:grp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8" creationId="{E69EF288-B3A2-473A-89C5-D25405BCCB52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9" creationId="{5DFC85DD-AA2C-4633-8B4B-F250E48AB36A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11" creationId="{9806E354-296F-44B0-9656-1468A744C564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12" creationId="{A2C405D0-025B-4093-A57C-4705B7CE4C96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14" creationId="{3035F432-C7FE-4174-9A94-AFCACEC5B1FF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15" creationId="{6397F3E6-43F4-4225-B29C-EB114BD8612A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16" creationId="{5F6658C0-7E29-4D0A-88E9-E16FC4C389DB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25" creationId="{4DD41156-2016-4ED5-86E2-887191F16EC0}"/>
          </ac:cxnSpMkLst>
        </pc:cxnChg>
        <pc:cxnChg chg="add mod">
          <ac:chgData name="Al-Wahaibi, Saif" userId="9b4d22f5-4012-4ac3-8f0d-edc79b0fbd28" providerId="ADAL" clId="{C666B497-E890-48C0-842B-2B960A2B6AF6}" dt="2022-09-07T20:13:20.159" v="226" actId="164"/>
          <ac:cxnSpMkLst>
            <pc:docMk/>
            <pc:sldMk cId="2919883985" sldId="321"/>
            <ac:cxnSpMk id="26" creationId="{6CD1C790-1754-4ED1-BE32-F90C1897B249}"/>
          </ac:cxnSpMkLst>
        </pc:cxnChg>
      </pc:sldChg>
    </pc:docChg>
  </pc:docChgLst>
  <pc:docChgLst>
    <pc:chgData name="Al-Wahaibi, Saif" userId="9b4d22f5-4012-4ac3-8f0d-edc79b0fbd28" providerId="ADAL" clId="{A9F5D3BB-BEE9-4CC5-A6C2-944A23BB5DE8}"/>
    <pc:docChg chg="undo custSel addSld modSld">
      <pc:chgData name="Al-Wahaibi, Saif" userId="9b4d22f5-4012-4ac3-8f0d-edc79b0fbd28" providerId="ADAL" clId="{A9F5D3BB-BEE9-4CC5-A6C2-944A23BB5DE8}" dt="2023-05-26T23:12:51.847" v="1096" actId="1076"/>
      <pc:docMkLst>
        <pc:docMk/>
      </pc:docMkLst>
      <pc:sldChg chg="addSp delSp modSp add mod">
        <pc:chgData name="Al-Wahaibi, Saif" userId="9b4d22f5-4012-4ac3-8f0d-edc79b0fbd28" providerId="ADAL" clId="{A9F5D3BB-BEE9-4CC5-A6C2-944A23BB5DE8}" dt="2023-05-18T18:00:16.066" v="666" actId="20577"/>
        <pc:sldMkLst>
          <pc:docMk/>
          <pc:sldMk cId="224988409" sldId="362"/>
        </pc:sldMkLst>
        <pc:spChg chg="mod">
          <ac:chgData name="Al-Wahaibi, Saif" userId="9b4d22f5-4012-4ac3-8f0d-edc79b0fbd28" providerId="ADAL" clId="{A9F5D3BB-BEE9-4CC5-A6C2-944A23BB5DE8}" dt="2023-05-17T18:54:31.483" v="44" actId="20577"/>
          <ac:spMkLst>
            <pc:docMk/>
            <pc:sldMk cId="224988409" sldId="362"/>
            <ac:spMk id="4" creationId="{2EF1B5F1-3BFB-316D-A2D4-43D51E5CCF1C}"/>
          </ac:spMkLst>
        </pc:spChg>
        <pc:spChg chg="mod">
          <ac:chgData name="Al-Wahaibi, Saif" userId="9b4d22f5-4012-4ac3-8f0d-edc79b0fbd28" providerId="ADAL" clId="{A9F5D3BB-BEE9-4CC5-A6C2-944A23BB5DE8}" dt="2023-05-18T18:00:16.066" v="666" actId="20577"/>
          <ac:spMkLst>
            <pc:docMk/>
            <pc:sldMk cId="224988409" sldId="362"/>
            <ac:spMk id="6" creationId="{6654709A-9D57-E496-D896-797533175A59}"/>
          </ac:spMkLst>
        </pc:spChg>
        <pc:spChg chg="add mod ord">
          <ac:chgData name="Al-Wahaibi, Saif" userId="9b4d22f5-4012-4ac3-8f0d-edc79b0fbd28" providerId="ADAL" clId="{A9F5D3BB-BEE9-4CC5-A6C2-944A23BB5DE8}" dt="2023-05-17T21:00:16.175" v="617" actId="1076"/>
          <ac:spMkLst>
            <pc:docMk/>
            <pc:sldMk cId="224988409" sldId="362"/>
            <ac:spMk id="7" creationId="{74DC7C45-700C-BBEE-3D94-763C60635635}"/>
          </ac:spMkLst>
        </pc:spChg>
        <pc:spChg chg="add del mod">
          <ac:chgData name="Al-Wahaibi, Saif" userId="9b4d22f5-4012-4ac3-8f0d-edc79b0fbd28" providerId="ADAL" clId="{A9F5D3BB-BEE9-4CC5-A6C2-944A23BB5DE8}" dt="2023-05-17T20:00:38.646" v="326" actId="478"/>
          <ac:spMkLst>
            <pc:docMk/>
            <pc:sldMk cId="224988409" sldId="362"/>
            <ac:spMk id="12" creationId="{27463669-9652-0F03-7B21-766A827803A1}"/>
          </ac:spMkLst>
        </pc:spChg>
        <pc:spChg chg="add mod">
          <ac:chgData name="Al-Wahaibi, Saif" userId="9b4d22f5-4012-4ac3-8f0d-edc79b0fbd28" providerId="ADAL" clId="{A9F5D3BB-BEE9-4CC5-A6C2-944A23BB5DE8}" dt="2023-05-17T21:00:16.175" v="617" actId="1076"/>
          <ac:spMkLst>
            <pc:docMk/>
            <pc:sldMk cId="224988409" sldId="362"/>
            <ac:spMk id="13" creationId="{02501BE2-A0B2-0731-4BB4-493988B37F6E}"/>
          </ac:spMkLst>
        </pc:spChg>
        <pc:spChg chg="add mod">
          <ac:chgData name="Al-Wahaibi, Saif" userId="9b4d22f5-4012-4ac3-8f0d-edc79b0fbd28" providerId="ADAL" clId="{A9F5D3BB-BEE9-4CC5-A6C2-944A23BB5DE8}" dt="2023-05-17T21:00:16.175" v="617" actId="1076"/>
          <ac:spMkLst>
            <pc:docMk/>
            <pc:sldMk cId="224988409" sldId="362"/>
            <ac:spMk id="14" creationId="{DA2AC900-A826-E5EF-0623-91E90F83BDBA}"/>
          </ac:spMkLst>
        </pc:spChg>
        <pc:spChg chg="add mod">
          <ac:chgData name="Al-Wahaibi, Saif" userId="9b4d22f5-4012-4ac3-8f0d-edc79b0fbd28" providerId="ADAL" clId="{A9F5D3BB-BEE9-4CC5-A6C2-944A23BB5DE8}" dt="2023-05-17T21:23:58.160" v="644"/>
          <ac:spMkLst>
            <pc:docMk/>
            <pc:sldMk cId="224988409" sldId="362"/>
            <ac:spMk id="15" creationId="{F07AED00-6A05-7D9B-1D89-01DE39217834}"/>
          </ac:spMkLst>
        </pc:spChg>
        <pc:spChg chg="add mod">
          <ac:chgData name="Al-Wahaibi, Saif" userId="9b4d22f5-4012-4ac3-8f0d-edc79b0fbd28" providerId="ADAL" clId="{A9F5D3BB-BEE9-4CC5-A6C2-944A23BB5DE8}" dt="2023-05-17T21:00:16.175" v="617" actId="1076"/>
          <ac:spMkLst>
            <pc:docMk/>
            <pc:sldMk cId="224988409" sldId="362"/>
            <ac:spMk id="25" creationId="{9BD2291E-18A2-C08A-9698-C8F5F2C5F92B}"/>
          </ac:spMkLst>
        </pc:spChg>
        <pc:picChg chg="del">
          <ac:chgData name="Al-Wahaibi, Saif" userId="9b4d22f5-4012-4ac3-8f0d-edc79b0fbd28" providerId="ADAL" clId="{A9F5D3BB-BEE9-4CC5-A6C2-944A23BB5DE8}" dt="2023-05-17T18:58:52.909" v="210" actId="478"/>
          <ac:picMkLst>
            <pc:docMk/>
            <pc:sldMk cId="224988409" sldId="362"/>
            <ac:picMk id="3" creationId="{F483D148-3859-14D1-CA86-5FC55B3FC67D}"/>
          </ac:picMkLst>
        </pc:picChg>
        <pc:picChg chg="add del mod">
          <ac:chgData name="Al-Wahaibi, Saif" userId="9b4d22f5-4012-4ac3-8f0d-edc79b0fbd28" providerId="ADAL" clId="{A9F5D3BB-BEE9-4CC5-A6C2-944A23BB5DE8}" dt="2023-05-17T20:53:07.095" v="387" actId="478"/>
          <ac:picMkLst>
            <pc:docMk/>
            <pc:sldMk cId="224988409" sldId="362"/>
            <ac:picMk id="5" creationId="{EED2AB30-6578-F953-E92D-9909003F8285}"/>
          </ac:picMkLst>
        </pc:picChg>
        <pc:picChg chg="add mod ord">
          <ac:chgData name="Al-Wahaibi, Saif" userId="9b4d22f5-4012-4ac3-8f0d-edc79b0fbd28" providerId="ADAL" clId="{A9F5D3BB-BEE9-4CC5-A6C2-944A23BB5DE8}" dt="2023-05-17T21:00:16.175" v="617" actId="1076"/>
          <ac:picMkLst>
            <pc:docMk/>
            <pc:sldMk cId="224988409" sldId="362"/>
            <ac:picMk id="17" creationId="{AEDE9FCE-94E3-B183-B591-71BC9AA9D8A0}"/>
          </ac:picMkLst>
        </pc:picChg>
        <pc:cxnChg chg="add mod">
          <ac:chgData name="Al-Wahaibi, Saif" userId="9b4d22f5-4012-4ac3-8f0d-edc79b0fbd28" providerId="ADAL" clId="{A9F5D3BB-BEE9-4CC5-A6C2-944A23BB5DE8}" dt="2023-05-17T21:23:58.160" v="644"/>
          <ac:cxnSpMkLst>
            <pc:docMk/>
            <pc:sldMk cId="224988409" sldId="362"/>
            <ac:cxnSpMk id="9" creationId="{9AE8528A-EADA-34A9-117C-ACB67175251A}"/>
          </ac:cxnSpMkLst>
        </pc:cxnChg>
        <pc:cxnChg chg="add mod ord">
          <ac:chgData name="Al-Wahaibi, Saif" userId="9b4d22f5-4012-4ac3-8f0d-edc79b0fbd28" providerId="ADAL" clId="{A9F5D3BB-BEE9-4CC5-A6C2-944A23BB5DE8}" dt="2023-05-17T21:00:16.175" v="617" actId="1076"/>
          <ac:cxnSpMkLst>
            <pc:docMk/>
            <pc:sldMk cId="224988409" sldId="362"/>
            <ac:cxnSpMk id="10" creationId="{F37303F6-2A26-708E-7330-1C2FC81D1ABC}"/>
          </ac:cxnSpMkLst>
        </pc:cxnChg>
      </pc:sldChg>
      <pc:sldChg chg="modSp mod">
        <pc:chgData name="Al-Wahaibi, Saif" userId="9b4d22f5-4012-4ac3-8f0d-edc79b0fbd28" providerId="ADAL" clId="{A9F5D3BB-BEE9-4CC5-A6C2-944A23BB5DE8}" dt="2023-05-22T17:19:41.509" v="899" actId="1076"/>
        <pc:sldMkLst>
          <pc:docMk/>
          <pc:sldMk cId="3852838509" sldId="373"/>
        </pc:sldMkLst>
        <pc:spChg chg="mod">
          <ac:chgData name="Al-Wahaibi, Saif" userId="9b4d22f5-4012-4ac3-8f0d-edc79b0fbd28" providerId="ADAL" clId="{A9F5D3BB-BEE9-4CC5-A6C2-944A23BB5DE8}" dt="2023-05-22T17:19:41.509" v="899" actId="1076"/>
          <ac:spMkLst>
            <pc:docMk/>
            <pc:sldMk cId="3852838509" sldId="373"/>
            <ac:spMk id="6" creationId="{6654709A-9D57-E496-D896-797533175A59}"/>
          </ac:spMkLst>
        </pc:spChg>
      </pc:sldChg>
      <pc:sldChg chg="modSp mod">
        <pc:chgData name="Al-Wahaibi, Saif" userId="9b4d22f5-4012-4ac3-8f0d-edc79b0fbd28" providerId="ADAL" clId="{A9F5D3BB-BEE9-4CC5-A6C2-944A23BB5DE8}" dt="2023-05-22T17:20:30.919" v="903" actId="1076"/>
        <pc:sldMkLst>
          <pc:docMk/>
          <pc:sldMk cId="3742532266" sldId="374"/>
        </pc:sldMkLst>
        <pc:spChg chg="mod">
          <ac:chgData name="Al-Wahaibi, Saif" userId="9b4d22f5-4012-4ac3-8f0d-edc79b0fbd28" providerId="ADAL" clId="{A9F5D3BB-BEE9-4CC5-A6C2-944A23BB5DE8}" dt="2023-05-22T17:20:30.919" v="903" actId="1076"/>
          <ac:spMkLst>
            <pc:docMk/>
            <pc:sldMk cId="3742532266" sldId="374"/>
            <ac:spMk id="6" creationId="{6654709A-9D57-E496-D896-797533175A59}"/>
          </ac:spMkLst>
        </pc:spChg>
      </pc:sldChg>
      <pc:sldChg chg="addSp delSp modSp mod">
        <pc:chgData name="Al-Wahaibi, Saif" userId="9b4d22f5-4012-4ac3-8f0d-edc79b0fbd28" providerId="ADAL" clId="{A9F5D3BB-BEE9-4CC5-A6C2-944A23BB5DE8}" dt="2023-05-22T17:49:51.405" v="917" actId="1076"/>
        <pc:sldMkLst>
          <pc:docMk/>
          <pc:sldMk cId="996064988" sldId="375"/>
        </pc:sldMkLst>
        <pc:spChg chg="mod">
          <ac:chgData name="Al-Wahaibi, Saif" userId="9b4d22f5-4012-4ac3-8f0d-edc79b0fbd28" providerId="ADAL" clId="{A9F5D3BB-BEE9-4CC5-A6C2-944A23BB5DE8}" dt="2023-05-22T17:31:22.705" v="908"/>
          <ac:spMkLst>
            <pc:docMk/>
            <pc:sldMk cId="996064988" sldId="375"/>
            <ac:spMk id="4" creationId="{2EF1B5F1-3BFB-316D-A2D4-43D51E5CCF1C}"/>
          </ac:spMkLst>
        </pc:spChg>
        <pc:picChg chg="add del mod">
          <ac:chgData name="Al-Wahaibi, Saif" userId="9b4d22f5-4012-4ac3-8f0d-edc79b0fbd28" providerId="ADAL" clId="{A9F5D3BB-BEE9-4CC5-A6C2-944A23BB5DE8}" dt="2023-05-22T17:49:12.149" v="909" actId="478"/>
          <ac:picMkLst>
            <pc:docMk/>
            <pc:sldMk cId="996064988" sldId="375"/>
            <ac:picMk id="3" creationId="{C31B1689-490F-FEFC-1280-F7EFAD06D9FC}"/>
          </ac:picMkLst>
        </pc:picChg>
        <pc:picChg chg="add mod">
          <ac:chgData name="Al-Wahaibi, Saif" userId="9b4d22f5-4012-4ac3-8f0d-edc79b0fbd28" providerId="ADAL" clId="{A9F5D3BB-BEE9-4CC5-A6C2-944A23BB5DE8}" dt="2023-05-22T17:49:51.405" v="917" actId="1076"/>
          <ac:picMkLst>
            <pc:docMk/>
            <pc:sldMk cId="996064988" sldId="375"/>
            <ac:picMk id="7" creationId="{DD3E584F-FEB2-D6F3-31B6-E402D3FE1293}"/>
          </ac:picMkLst>
        </pc:picChg>
        <pc:picChg chg="del">
          <ac:chgData name="Al-Wahaibi, Saif" userId="9b4d22f5-4012-4ac3-8f0d-edc79b0fbd28" providerId="ADAL" clId="{A9F5D3BB-BEE9-4CC5-A6C2-944A23BB5DE8}" dt="2023-05-22T17:30:46.558" v="904" actId="478"/>
          <ac:picMkLst>
            <pc:docMk/>
            <pc:sldMk cId="996064988" sldId="375"/>
            <ac:picMk id="9" creationId="{C018C8CC-E6BE-EAF6-30D6-315CF4B04E4B}"/>
          </ac:picMkLst>
        </pc:picChg>
      </pc:sldChg>
      <pc:sldChg chg="modSp">
        <pc:chgData name="Al-Wahaibi, Saif" userId="9b4d22f5-4012-4ac3-8f0d-edc79b0fbd28" providerId="ADAL" clId="{A9F5D3BB-BEE9-4CC5-A6C2-944A23BB5DE8}" dt="2023-05-26T23:00:31.413" v="1060"/>
        <pc:sldMkLst>
          <pc:docMk/>
          <pc:sldMk cId="2011968338" sldId="376"/>
        </pc:sldMkLst>
        <pc:spChg chg="mod">
          <ac:chgData name="Al-Wahaibi, Saif" userId="9b4d22f5-4012-4ac3-8f0d-edc79b0fbd28" providerId="ADAL" clId="{A9F5D3BB-BEE9-4CC5-A6C2-944A23BB5DE8}" dt="2023-05-26T23:00:31.413" v="1060"/>
          <ac:spMkLst>
            <pc:docMk/>
            <pc:sldMk cId="2011968338" sldId="376"/>
            <ac:spMk id="13" creationId="{193249AC-C1B1-E7B9-2282-8DE5566FB136}"/>
          </ac:spMkLst>
        </pc:spChg>
      </pc:sldChg>
      <pc:sldChg chg="delSp modSp add mod">
        <pc:chgData name="Al-Wahaibi, Saif" userId="9b4d22f5-4012-4ac3-8f0d-edc79b0fbd28" providerId="ADAL" clId="{A9F5D3BB-BEE9-4CC5-A6C2-944A23BB5DE8}" dt="2023-05-26T23:12:51.847" v="1096" actId="1076"/>
        <pc:sldMkLst>
          <pc:docMk/>
          <pc:sldMk cId="2003738321" sldId="380"/>
        </pc:sldMkLst>
        <pc:spChg chg="mod">
          <ac:chgData name="Al-Wahaibi, Saif" userId="9b4d22f5-4012-4ac3-8f0d-edc79b0fbd28" providerId="ADAL" clId="{A9F5D3BB-BEE9-4CC5-A6C2-944A23BB5DE8}" dt="2023-05-26T20:51:48.586" v="925" actId="20577"/>
          <ac:spMkLst>
            <pc:docMk/>
            <pc:sldMk cId="2003738321" sldId="380"/>
            <ac:spMk id="4" creationId="{2EF1B5F1-3BFB-316D-A2D4-43D51E5CCF1C}"/>
          </ac:spMkLst>
        </pc:spChg>
        <pc:spChg chg="mod">
          <ac:chgData name="Al-Wahaibi, Saif" userId="9b4d22f5-4012-4ac3-8f0d-edc79b0fbd28" providerId="ADAL" clId="{A9F5D3BB-BEE9-4CC5-A6C2-944A23BB5DE8}" dt="2023-05-26T23:12:51.847" v="1096" actId="1076"/>
          <ac:spMkLst>
            <pc:docMk/>
            <pc:sldMk cId="2003738321" sldId="380"/>
            <ac:spMk id="6" creationId="{6654709A-9D57-E496-D896-797533175A59}"/>
          </ac:spMkLst>
        </pc:spChg>
        <pc:spChg chg="del">
          <ac:chgData name="Al-Wahaibi, Saif" userId="9b4d22f5-4012-4ac3-8f0d-edc79b0fbd28" providerId="ADAL" clId="{A9F5D3BB-BEE9-4CC5-A6C2-944A23BB5DE8}" dt="2023-05-26T22:39:46.936" v="926" actId="478"/>
          <ac:spMkLst>
            <pc:docMk/>
            <pc:sldMk cId="2003738321" sldId="380"/>
            <ac:spMk id="11" creationId="{8324ED8E-1177-E460-B0F4-877A8A4CE619}"/>
          </ac:spMkLst>
        </pc:spChg>
        <pc:spChg chg="del mod">
          <ac:chgData name="Al-Wahaibi, Saif" userId="9b4d22f5-4012-4ac3-8f0d-edc79b0fbd28" providerId="ADAL" clId="{A9F5D3BB-BEE9-4CC5-A6C2-944A23BB5DE8}" dt="2023-05-26T22:48:55.748" v="1042" actId="478"/>
          <ac:spMkLst>
            <pc:docMk/>
            <pc:sldMk cId="2003738321" sldId="380"/>
            <ac:spMk id="13" creationId="{193249AC-C1B1-E7B9-2282-8DE5566FB136}"/>
          </ac:spMkLst>
        </pc:spChg>
        <pc:grpChg chg="del">
          <ac:chgData name="Al-Wahaibi, Saif" userId="9b4d22f5-4012-4ac3-8f0d-edc79b0fbd28" providerId="ADAL" clId="{A9F5D3BB-BEE9-4CC5-A6C2-944A23BB5DE8}" dt="2023-05-26T22:39:46.936" v="926" actId="478"/>
          <ac:grpSpMkLst>
            <pc:docMk/>
            <pc:sldMk cId="2003738321" sldId="380"/>
            <ac:grpSpMk id="9" creationId="{9636BF21-B3F0-EC14-E9CA-F94AD61B54E8}"/>
          </ac:grpSpMkLst>
        </pc:grpChg>
      </pc:sldChg>
      <pc:sldChg chg="addSp delSp modSp add mod">
        <pc:chgData name="Al-Wahaibi, Saif" userId="9b4d22f5-4012-4ac3-8f0d-edc79b0fbd28" providerId="ADAL" clId="{A9F5D3BB-BEE9-4CC5-A6C2-944A23BB5DE8}" dt="2023-05-26T23:11:47.481" v="1093" actId="1076"/>
        <pc:sldMkLst>
          <pc:docMk/>
          <pc:sldMk cId="3766456209" sldId="381"/>
        </pc:sldMkLst>
        <pc:spChg chg="mod">
          <ac:chgData name="Al-Wahaibi, Saif" userId="9b4d22f5-4012-4ac3-8f0d-edc79b0fbd28" providerId="ADAL" clId="{A9F5D3BB-BEE9-4CC5-A6C2-944A23BB5DE8}" dt="2023-05-26T22:53:21.319" v="1058" actId="20577"/>
          <ac:spMkLst>
            <pc:docMk/>
            <pc:sldMk cId="3766456209" sldId="381"/>
            <ac:spMk id="4" creationId="{2EF1B5F1-3BFB-316D-A2D4-43D51E5CCF1C}"/>
          </ac:spMkLst>
        </pc:spChg>
        <pc:picChg chg="add del mod">
          <ac:chgData name="Al-Wahaibi, Saif" userId="9b4d22f5-4012-4ac3-8f0d-edc79b0fbd28" providerId="ADAL" clId="{A9F5D3BB-BEE9-4CC5-A6C2-944A23BB5DE8}" dt="2023-05-26T23:11:08.429" v="1085" actId="478"/>
          <ac:picMkLst>
            <pc:docMk/>
            <pc:sldMk cId="3766456209" sldId="381"/>
            <ac:picMk id="3" creationId="{4C6E26C2-FA50-B9A0-249D-59C1D8661F46}"/>
          </ac:picMkLst>
        </pc:picChg>
        <pc:picChg chg="add mod">
          <ac:chgData name="Al-Wahaibi, Saif" userId="9b4d22f5-4012-4ac3-8f0d-edc79b0fbd28" providerId="ADAL" clId="{A9F5D3BB-BEE9-4CC5-A6C2-944A23BB5DE8}" dt="2023-05-26T23:11:47.481" v="1093" actId="1076"/>
          <ac:picMkLst>
            <pc:docMk/>
            <pc:sldMk cId="3766456209" sldId="381"/>
            <ac:picMk id="7" creationId="{2141275D-6621-B8ED-7CF5-9C149F66B961}"/>
          </ac:picMkLst>
        </pc:picChg>
        <pc:picChg chg="del">
          <ac:chgData name="Al-Wahaibi, Saif" userId="9b4d22f5-4012-4ac3-8f0d-edc79b0fbd28" providerId="ADAL" clId="{A9F5D3BB-BEE9-4CC5-A6C2-944A23BB5DE8}" dt="2023-05-26T22:50:44.363" v="1044" actId="478"/>
          <ac:picMkLst>
            <pc:docMk/>
            <pc:sldMk cId="3766456209" sldId="381"/>
            <ac:picMk id="8" creationId="{00022B00-449E-432D-060F-0F0C917DC63A}"/>
          </ac:picMkLst>
        </pc:picChg>
      </pc:sldChg>
    </pc:docChg>
  </pc:docChgLst>
  <pc:docChgLst>
    <pc:chgData name="Al-Wahaibi, Saif" userId="9b4d22f5-4012-4ac3-8f0d-edc79b0fbd28" providerId="ADAL" clId="{662C62EE-C4B9-4017-9CC4-33ED7AA6BF8B}"/>
    <pc:docChg chg="undo custSel modSld">
      <pc:chgData name="Al-Wahaibi, Saif" userId="9b4d22f5-4012-4ac3-8f0d-edc79b0fbd28" providerId="ADAL" clId="{662C62EE-C4B9-4017-9CC4-33ED7AA6BF8B}" dt="2022-04-26T23:32:09.510" v="2211" actId="20577"/>
      <pc:docMkLst>
        <pc:docMk/>
      </pc:docMkLst>
      <pc:sldChg chg="addSp modSp mod modNotesTx">
        <pc:chgData name="Al-Wahaibi, Saif" userId="9b4d22f5-4012-4ac3-8f0d-edc79b0fbd28" providerId="ADAL" clId="{662C62EE-C4B9-4017-9CC4-33ED7AA6BF8B}" dt="2022-04-26T15:48:43.931" v="1297" actId="20577"/>
        <pc:sldMkLst>
          <pc:docMk/>
          <pc:sldMk cId="2032616252" sldId="289"/>
        </pc:sldMkLst>
        <pc:spChg chg="mod">
          <ac:chgData name="Al-Wahaibi, Saif" userId="9b4d22f5-4012-4ac3-8f0d-edc79b0fbd28" providerId="ADAL" clId="{662C62EE-C4B9-4017-9CC4-33ED7AA6BF8B}" dt="2022-04-26T00:14:59.576" v="360" actId="33524"/>
          <ac:spMkLst>
            <pc:docMk/>
            <pc:sldMk cId="2032616252" sldId="289"/>
            <ac:spMk id="45" creationId="{C01E1E5D-8EC9-48AB-A208-C4D30632200F}"/>
          </ac:spMkLst>
        </pc:spChg>
        <pc:picChg chg="add mod">
          <ac:chgData name="Al-Wahaibi, Saif" userId="9b4d22f5-4012-4ac3-8f0d-edc79b0fbd28" providerId="ADAL" clId="{662C62EE-C4B9-4017-9CC4-33ED7AA6BF8B}" dt="2022-04-26T00:13:28.460" v="324" actId="14100"/>
          <ac:picMkLst>
            <pc:docMk/>
            <pc:sldMk cId="2032616252" sldId="289"/>
            <ac:picMk id="3" creationId="{294EB142-8979-4DFC-A066-F1064CEE6F58}"/>
          </ac:picMkLst>
        </pc:picChg>
        <pc:picChg chg="mod">
          <ac:chgData name="Al-Wahaibi, Saif" userId="9b4d22f5-4012-4ac3-8f0d-edc79b0fbd28" providerId="ADAL" clId="{662C62EE-C4B9-4017-9CC4-33ED7AA6BF8B}" dt="2022-04-26T00:13:26.167" v="323" actId="14100"/>
          <ac:picMkLst>
            <pc:docMk/>
            <pc:sldMk cId="2032616252" sldId="289"/>
            <ac:picMk id="13" creationId="{7639253B-D091-438D-8508-71A814478B79}"/>
          </ac:picMkLst>
        </pc:picChg>
      </pc:sldChg>
      <pc:sldChg chg="addSp delSp modSp mod modNotesTx">
        <pc:chgData name="Al-Wahaibi, Saif" userId="9b4d22f5-4012-4ac3-8f0d-edc79b0fbd28" providerId="ADAL" clId="{662C62EE-C4B9-4017-9CC4-33ED7AA6BF8B}" dt="2022-04-26T19:49:21.336" v="1901" actId="1076"/>
        <pc:sldMkLst>
          <pc:docMk/>
          <pc:sldMk cId="97865691" sldId="290"/>
        </pc:sldMkLst>
        <pc:spChg chg="mod">
          <ac:chgData name="Al-Wahaibi, Saif" userId="9b4d22f5-4012-4ac3-8f0d-edc79b0fbd28" providerId="ADAL" clId="{662C62EE-C4B9-4017-9CC4-33ED7AA6BF8B}" dt="2022-04-26T19:43:02.938" v="1889" actId="14100"/>
          <ac:spMkLst>
            <pc:docMk/>
            <pc:sldMk cId="97865691" sldId="290"/>
            <ac:spMk id="45" creationId="{C01E1E5D-8EC9-48AB-A208-C4D30632200F}"/>
          </ac:spMkLst>
        </pc:spChg>
        <pc:picChg chg="del mod">
          <ac:chgData name="Al-Wahaibi, Saif" userId="9b4d22f5-4012-4ac3-8f0d-edc79b0fbd28" providerId="ADAL" clId="{662C62EE-C4B9-4017-9CC4-33ED7AA6BF8B}" dt="2022-04-26T18:35:21.763" v="1840" actId="478"/>
          <ac:picMkLst>
            <pc:docMk/>
            <pc:sldMk cId="97865691" sldId="290"/>
            <ac:picMk id="2" creationId="{4774A851-9181-4E90-8460-B719FD9B881F}"/>
          </ac:picMkLst>
        </pc:picChg>
        <pc:picChg chg="add del mod">
          <ac:chgData name="Al-Wahaibi, Saif" userId="9b4d22f5-4012-4ac3-8f0d-edc79b0fbd28" providerId="ADAL" clId="{662C62EE-C4B9-4017-9CC4-33ED7AA6BF8B}" dt="2022-04-26T18:55:10.414" v="1851" actId="478"/>
          <ac:picMkLst>
            <pc:docMk/>
            <pc:sldMk cId="97865691" sldId="290"/>
            <ac:picMk id="3" creationId="{8D3C5808-702E-43E2-A2A1-EF9170121459}"/>
          </ac:picMkLst>
        </pc:picChg>
        <pc:picChg chg="add mod">
          <ac:chgData name="Al-Wahaibi, Saif" userId="9b4d22f5-4012-4ac3-8f0d-edc79b0fbd28" providerId="ADAL" clId="{662C62EE-C4B9-4017-9CC4-33ED7AA6BF8B}" dt="2022-04-26T19:49:19.002" v="1900" actId="1076"/>
          <ac:picMkLst>
            <pc:docMk/>
            <pc:sldMk cId="97865691" sldId="290"/>
            <ac:picMk id="5" creationId="{F147AE32-86AD-45EA-A906-538A3D4EC9DE}"/>
          </ac:picMkLst>
        </pc:picChg>
        <pc:picChg chg="add mod">
          <ac:chgData name="Al-Wahaibi, Saif" userId="9b4d22f5-4012-4ac3-8f0d-edc79b0fbd28" providerId="ADAL" clId="{662C62EE-C4B9-4017-9CC4-33ED7AA6BF8B}" dt="2022-04-26T19:49:21.336" v="1901" actId="1076"/>
          <ac:picMkLst>
            <pc:docMk/>
            <pc:sldMk cId="97865691" sldId="290"/>
            <ac:picMk id="8" creationId="{D6CD86F3-9C01-41E1-A6E7-2D0C30651B99}"/>
          </ac:picMkLst>
        </pc:picChg>
        <pc:picChg chg="add del mod">
          <ac:chgData name="Al-Wahaibi, Saif" userId="9b4d22f5-4012-4ac3-8f0d-edc79b0fbd28" providerId="ADAL" clId="{662C62EE-C4B9-4017-9CC4-33ED7AA6BF8B}" dt="2022-04-26T19:49:05.614" v="1895" actId="478"/>
          <ac:picMkLst>
            <pc:docMk/>
            <pc:sldMk cId="97865691" sldId="290"/>
            <ac:picMk id="9" creationId="{431BD361-D1BB-498A-ACED-4BBFECD9CC8D}"/>
          </ac:picMkLst>
        </pc:picChg>
        <pc:picChg chg="add del mod">
          <ac:chgData name="Al-Wahaibi, Saif" userId="9b4d22f5-4012-4ac3-8f0d-edc79b0fbd28" providerId="ADAL" clId="{662C62EE-C4B9-4017-9CC4-33ED7AA6BF8B}" dt="2022-04-26T19:22:54.486" v="1882" actId="478"/>
          <ac:picMkLst>
            <pc:docMk/>
            <pc:sldMk cId="97865691" sldId="290"/>
            <ac:picMk id="1026" creationId="{F7FFE8F0-286F-478D-8159-12CB5D115EFA}"/>
          </ac:picMkLst>
        </pc:picChg>
      </pc:sldChg>
      <pc:sldChg chg="addSp delSp modSp mod">
        <pc:chgData name="Al-Wahaibi, Saif" userId="9b4d22f5-4012-4ac3-8f0d-edc79b0fbd28" providerId="ADAL" clId="{662C62EE-C4B9-4017-9CC4-33ED7AA6BF8B}" dt="2022-04-26T23:32:09.510" v="2211" actId="20577"/>
        <pc:sldMkLst>
          <pc:docMk/>
          <pc:sldMk cId="2476292605" sldId="292"/>
        </pc:sldMkLst>
        <pc:spChg chg="add del mod">
          <ac:chgData name="Al-Wahaibi, Saif" userId="9b4d22f5-4012-4ac3-8f0d-edc79b0fbd28" providerId="ADAL" clId="{662C62EE-C4B9-4017-9CC4-33ED7AA6BF8B}" dt="2022-04-26T21:21:43.526" v="2035" actId="478"/>
          <ac:spMkLst>
            <pc:docMk/>
            <pc:sldMk cId="2476292605" sldId="292"/>
            <ac:spMk id="8" creationId="{4C1AC022-928E-4A96-9C05-56E1C837EFEF}"/>
          </ac:spMkLst>
        </pc:spChg>
        <pc:spChg chg="add mod">
          <ac:chgData name="Al-Wahaibi, Saif" userId="9b4d22f5-4012-4ac3-8f0d-edc79b0fbd28" providerId="ADAL" clId="{662C62EE-C4B9-4017-9CC4-33ED7AA6BF8B}" dt="2022-04-26T23:32:09.510" v="2211" actId="20577"/>
          <ac:spMkLst>
            <pc:docMk/>
            <pc:sldMk cId="2476292605" sldId="292"/>
            <ac:spMk id="9" creationId="{D2398F7C-BD1C-4C9C-A6A0-2648132B3F69}"/>
          </ac:spMkLst>
        </pc:spChg>
        <pc:spChg chg="mod">
          <ac:chgData name="Al-Wahaibi, Saif" userId="9b4d22f5-4012-4ac3-8f0d-edc79b0fbd28" providerId="ADAL" clId="{662C62EE-C4B9-4017-9CC4-33ED7AA6BF8B}" dt="2022-04-26T21:23:40.281" v="2053" actId="14100"/>
          <ac:spMkLst>
            <pc:docMk/>
            <pc:sldMk cId="2476292605" sldId="292"/>
            <ac:spMk id="45" creationId="{C01E1E5D-8EC9-48AB-A208-C4D30632200F}"/>
          </ac:spMkLst>
        </pc:spChg>
        <pc:picChg chg="add mod">
          <ac:chgData name="Al-Wahaibi, Saif" userId="9b4d22f5-4012-4ac3-8f0d-edc79b0fbd28" providerId="ADAL" clId="{662C62EE-C4B9-4017-9CC4-33ED7AA6BF8B}" dt="2022-04-26T21:18:40.087" v="1994" actId="1076"/>
          <ac:picMkLst>
            <pc:docMk/>
            <pc:sldMk cId="2476292605" sldId="292"/>
            <ac:picMk id="3" creationId="{FF7610BC-D5F6-4238-BBEE-5EF113C28994}"/>
          </ac:picMkLst>
        </pc:picChg>
        <pc:picChg chg="del">
          <ac:chgData name="Al-Wahaibi, Saif" userId="9b4d22f5-4012-4ac3-8f0d-edc79b0fbd28" providerId="ADAL" clId="{662C62EE-C4B9-4017-9CC4-33ED7AA6BF8B}" dt="2022-04-26T21:18:04.101" v="1986" actId="478"/>
          <ac:picMkLst>
            <pc:docMk/>
            <pc:sldMk cId="2476292605" sldId="292"/>
            <ac:picMk id="4" creationId="{1FD57B18-E5D6-4F30-9F19-96015A2ED11C}"/>
          </ac:picMkLst>
        </pc:picChg>
        <pc:picChg chg="add mod">
          <ac:chgData name="Al-Wahaibi, Saif" userId="9b4d22f5-4012-4ac3-8f0d-edc79b0fbd28" providerId="ADAL" clId="{662C62EE-C4B9-4017-9CC4-33ED7AA6BF8B}" dt="2022-04-26T21:23:36.582" v="2052" actId="1076"/>
          <ac:picMkLst>
            <pc:docMk/>
            <pc:sldMk cId="2476292605" sldId="292"/>
            <ac:picMk id="10" creationId="{DAEE862B-E7BE-4F0D-B6FE-E9BF1EE0AA7E}"/>
          </ac:picMkLst>
        </pc:picChg>
      </pc:sldChg>
      <pc:sldChg chg="addSp delSp modSp mod">
        <pc:chgData name="Al-Wahaibi, Saif" userId="9b4d22f5-4012-4ac3-8f0d-edc79b0fbd28" providerId="ADAL" clId="{662C62EE-C4B9-4017-9CC4-33ED7AA6BF8B}" dt="2022-04-26T23:29:16.853" v="2209" actId="20577"/>
        <pc:sldMkLst>
          <pc:docMk/>
          <pc:sldMk cId="4271087831" sldId="293"/>
        </pc:sldMkLst>
        <pc:spChg chg="mod">
          <ac:chgData name="Al-Wahaibi, Saif" userId="9b4d22f5-4012-4ac3-8f0d-edc79b0fbd28" providerId="ADAL" clId="{662C62EE-C4B9-4017-9CC4-33ED7AA6BF8B}" dt="2022-04-26T23:29:16.853" v="2209" actId="20577"/>
          <ac:spMkLst>
            <pc:docMk/>
            <pc:sldMk cId="4271087831" sldId="293"/>
            <ac:spMk id="45" creationId="{C01E1E5D-8EC9-48AB-A208-C4D30632200F}"/>
          </ac:spMkLst>
        </pc:spChg>
        <pc:picChg chg="del">
          <ac:chgData name="Al-Wahaibi, Saif" userId="9b4d22f5-4012-4ac3-8f0d-edc79b0fbd28" providerId="ADAL" clId="{662C62EE-C4B9-4017-9CC4-33ED7AA6BF8B}" dt="2022-04-26T21:33:14.901" v="2054" actId="478"/>
          <ac:picMkLst>
            <pc:docMk/>
            <pc:sldMk cId="4271087831" sldId="293"/>
            <ac:picMk id="2" creationId="{D374C91D-82D1-4AEE-845C-8C6708FA2A59}"/>
          </ac:picMkLst>
        </pc:picChg>
        <pc:picChg chg="add del mod">
          <ac:chgData name="Al-Wahaibi, Saif" userId="9b4d22f5-4012-4ac3-8f0d-edc79b0fbd28" providerId="ADAL" clId="{662C62EE-C4B9-4017-9CC4-33ED7AA6BF8B}" dt="2022-04-26T23:12:48.828" v="2147" actId="478"/>
          <ac:picMkLst>
            <pc:docMk/>
            <pc:sldMk cId="4271087831" sldId="293"/>
            <ac:picMk id="3" creationId="{782A9A36-2416-41FA-9AAA-F0DA1D8330AA}"/>
          </ac:picMkLst>
        </pc:picChg>
        <pc:picChg chg="add del mod">
          <ac:chgData name="Al-Wahaibi, Saif" userId="9b4d22f5-4012-4ac3-8f0d-edc79b0fbd28" providerId="ADAL" clId="{662C62EE-C4B9-4017-9CC4-33ED7AA6BF8B}" dt="2022-04-26T21:50:20.915" v="2133" actId="478"/>
          <ac:picMkLst>
            <pc:docMk/>
            <pc:sldMk cId="4271087831" sldId="293"/>
            <ac:picMk id="4" creationId="{9F1969EE-1FA0-41EC-8297-A72FF8BF0B6E}"/>
          </ac:picMkLst>
        </pc:picChg>
        <pc:picChg chg="add del mod ord">
          <ac:chgData name="Al-Wahaibi, Saif" userId="9b4d22f5-4012-4ac3-8f0d-edc79b0fbd28" providerId="ADAL" clId="{662C62EE-C4B9-4017-9CC4-33ED7AA6BF8B}" dt="2022-04-26T23:21:53.675" v="2179" actId="478"/>
          <ac:picMkLst>
            <pc:docMk/>
            <pc:sldMk cId="4271087831" sldId="293"/>
            <ac:picMk id="6" creationId="{2544EC9B-A6D4-4D98-89A6-B7440E6EAE1D}"/>
          </ac:picMkLst>
        </pc:picChg>
        <pc:picChg chg="add mod">
          <ac:chgData name="Al-Wahaibi, Saif" userId="9b4d22f5-4012-4ac3-8f0d-edc79b0fbd28" providerId="ADAL" clId="{662C62EE-C4B9-4017-9CC4-33ED7AA6BF8B}" dt="2022-04-26T23:12:59.448" v="2149" actId="1076"/>
          <ac:picMkLst>
            <pc:docMk/>
            <pc:sldMk cId="4271087831" sldId="293"/>
            <ac:picMk id="8" creationId="{55723104-DCEF-47C6-B87A-A37DF5FB11C6}"/>
          </ac:picMkLst>
        </pc:picChg>
        <pc:picChg chg="add del mod">
          <ac:chgData name="Al-Wahaibi, Saif" userId="9b4d22f5-4012-4ac3-8f0d-edc79b0fbd28" providerId="ADAL" clId="{662C62EE-C4B9-4017-9CC4-33ED7AA6BF8B}" dt="2022-04-26T23:16:33.411" v="2151" actId="478"/>
          <ac:picMkLst>
            <pc:docMk/>
            <pc:sldMk cId="4271087831" sldId="293"/>
            <ac:picMk id="2050" creationId="{7EA17FC3-ABE4-4E1C-B171-CB97209A2C2D}"/>
          </ac:picMkLst>
        </pc:picChg>
        <pc:picChg chg="add mod">
          <ac:chgData name="Al-Wahaibi, Saif" userId="9b4d22f5-4012-4ac3-8f0d-edc79b0fbd28" providerId="ADAL" clId="{662C62EE-C4B9-4017-9CC4-33ED7AA6BF8B}" dt="2022-04-26T23:17:07.557" v="2159" actId="1076"/>
          <ac:picMkLst>
            <pc:docMk/>
            <pc:sldMk cId="4271087831" sldId="293"/>
            <ac:picMk id="2052" creationId="{A52554ED-EAA0-484E-BF22-AF18E1C56F13}"/>
          </ac:picMkLst>
        </pc:picChg>
      </pc:sldChg>
      <pc:sldChg chg="addSp delSp modSp mod modNotesTx">
        <pc:chgData name="Al-Wahaibi, Saif" userId="9b4d22f5-4012-4ac3-8f0d-edc79b0fbd28" providerId="ADAL" clId="{662C62EE-C4B9-4017-9CC4-33ED7AA6BF8B}" dt="2022-04-26T01:18:39.447" v="1296" actId="1076"/>
        <pc:sldMkLst>
          <pc:docMk/>
          <pc:sldMk cId="1177443187" sldId="294"/>
        </pc:sldMkLst>
        <pc:spChg chg="mod">
          <ac:chgData name="Al-Wahaibi, Saif" userId="9b4d22f5-4012-4ac3-8f0d-edc79b0fbd28" providerId="ADAL" clId="{662C62EE-C4B9-4017-9CC4-33ED7AA6BF8B}" dt="2022-04-26T00:52:11.442" v="948" actId="20577"/>
          <ac:spMkLst>
            <pc:docMk/>
            <pc:sldMk cId="1177443187" sldId="294"/>
            <ac:spMk id="7" creationId="{0E6FB815-6526-4F10-923C-B5A2A63ED58F}"/>
          </ac:spMkLst>
        </pc:spChg>
        <pc:spChg chg="mod">
          <ac:chgData name="Al-Wahaibi, Saif" userId="9b4d22f5-4012-4ac3-8f0d-edc79b0fbd28" providerId="ADAL" clId="{662C62EE-C4B9-4017-9CC4-33ED7AA6BF8B}" dt="2022-04-26T01:18:36.590" v="1295" actId="1076"/>
          <ac:spMkLst>
            <pc:docMk/>
            <pc:sldMk cId="1177443187" sldId="294"/>
            <ac:spMk id="45" creationId="{C01E1E5D-8EC9-48AB-A208-C4D30632200F}"/>
          </ac:spMkLst>
        </pc:spChg>
        <pc:picChg chg="del">
          <ac:chgData name="Al-Wahaibi, Saif" userId="9b4d22f5-4012-4ac3-8f0d-edc79b0fbd28" providerId="ADAL" clId="{662C62EE-C4B9-4017-9CC4-33ED7AA6BF8B}" dt="2022-04-26T00:44:36.130" v="367" actId="478"/>
          <ac:picMkLst>
            <pc:docMk/>
            <pc:sldMk cId="1177443187" sldId="294"/>
            <ac:picMk id="3" creationId="{294EB142-8979-4DFC-A066-F1064CEE6F58}"/>
          </ac:picMkLst>
        </pc:picChg>
        <pc:picChg chg="add mod">
          <ac:chgData name="Al-Wahaibi, Saif" userId="9b4d22f5-4012-4ac3-8f0d-edc79b0fbd28" providerId="ADAL" clId="{662C62EE-C4B9-4017-9CC4-33ED7AA6BF8B}" dt="2022-04-26T01:18:39.447" v="1296" actId="1076"/>
          <ac:picMkLst>
            <pc:docMk/>
            <pc:sldMk cId="1177443187" sldId="294"/>
            <ac:picMk id="4" creationId="{97D75A03-32F2-43E8-BD95-287120AC3B86}"/>
          </ac:picMkLst>
        </pc:picChg>
        <pc:picChg chg="del">
          <ac:chgData name="Al-Wahaibi, Saif" userId="9b4d22f5-4012-4ac3-8f0d-edc79b0fbd28" providerId="ADAL" clId="{662C62EE-C4B9-4017-9CC4-33ED7AA6BF8B}" dt="2022-04-26T00:44:25.604" v="365" actId="478"/>
          <ac:picMkLst>
            <pc:docMk/>
            <pc:sldMk cId="1177443187" sldId="294"/>
            <ac:picMk id="13" creationId="{7639253B-D091-438D-8508-71A814478B79}"/>
          </ac:picMkLst>
        </pc:picChg>
      </pc:sldChg>
    </pc:docChg>
  </pc:docChgLst>
  <pc:docChgLst>
    <pc:chgData name="Al-Wahaibi, Saif" userId="9b4d22f5-4012-4ac3-8f0d-edc79b0fbd28" providerId="ADAL" clId="{C7BD3F6C-6055-484D-B777-2F44396AF28E}"/>
    <pc:docChg chg="delSld modSld">
      <pc:chgData name="Al-Wahaibi, Saif" userId="9b4d22f5-4012-4ac3-8f0d-edc79b0fbd28" providerId="ADAL" clId="{C7BD3F6C-6055-484D-B777-2F44396AF28E}" dt="2023-02-17T02:09:33.283" v="44" actId="20577"/>
      <pc:docMkLst>
        <pc:docMk/>
      </pc:docMkLst>
      <pc:sldChg chg="modSp mod">
        <pc:chgData name="Al-Wahaibi, Saif" userId="9b4d22f5-4012-4ac3-8f0d-edc79b0fbd28" providerId="ADAL" clId="{C7BD3F6C-6055-484D-B777-2F44396AF28E}" dt="2023-02-17T02:09:33.283" v="44" actId="20577"/>
        <pc:sldMkLst>
          <pc:docMk/>
          <pc:sldMk cId="0" sldId="267"/>
        </pc:sldMkLst>
        <pc:spChg chg="mod">
          <ac:chgData name="Al-Wahaibi, Saif" userId="9b4d22f5-4012-4ac3-8f0d-edc79b0fbd28" providerId="ADAL" clId="{C7BD3F6C-6055-484D-B777-2F44396AF28E}" dt="2023-02-17T02:09:33.283" v="44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C7BD3F6C-6055-484D-B777-2F44396AF28E}" dt="2023-02-17T02:08:19.740" v="30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">
        <pc:chgData name="Al-Wahaibi, Saif" userId="9b4d22f5-4012-4ac3-8f0d-edc79b0fbd28" providerId="ADAL" clId="{C7BD3F6C-6055-484D-B777-2F44396AF28E}" dt="2023-02-17T02:08:35.752" v="33" actId="47"/>
        <pc:sldMkLst>
          <pc:docMk/>
          <pc:sldMk cId="2340423874" sldId="318"/>
        </pc:sldMkLst>
      </pc:sldChg>
      <pc:sldChg chg="del">
        <pc:chgData name="Al-Wahaibi, Saif" userId="9b4d22f5-4012-4ac3-8f0d-edc79b0fbd28" providerId="ADAL" clId="{C7BD3F6C-6055-484D-B777-2F44396AF28E}" dt="2023-02-17T02:08:32.353" v="31" actId="47"/>
        <pc:sldMkLst>
          <pc:docMk/>
          <pc:sldMk cId="1193906449" sldId="319"/>
        </pc:sldMkLst>
      </pc:sldChg>
      <pc:sldChg chg="del">
        <pc:chgData name="Al-Wahaibi, Saif" userId="9b4d22f5-4012-4ac3-8f0d-edc79b0fbd28" providerId="ADAL" clId="{C7BD3F6C-6055-484D-B777-2F44396AF28E}" dt="2023-02-17T02:08:39.303" v="34" actId="47"/>
        <pc:sldMkLst>
          <pc:docMk/>
          <pc:sldMk cId="527137507" sldId="320"/>
        </pc:sldMkLst>
      </pc:sldChg>
      <pc:sldChg chg="del">
        <pc:chgData name="Al-Wahaibi, Saif" userId="9b4d22f5-4012-4ac3-8f0d-edc79b0fbd28" providerId="ADAL" clId="{C7BD3F6C-6055-484D-B777-2F44396AF28E}" dt="2023-02-17T02:08:34.356" v="32" actId="47"/>
        <pc:sldMkLst>
          <pc:docMk/>
          <pc:sldMk cId="2919883985" sldId="321"/>
        </pc:sldMkLst>
      </pc:sldChg>
    </pc:docChg>
  </pc:docChgLst>
  <pc:docChgLst>
    <pc:chgData name="Al-Wahaibi, Saif" userId="9b4d22f5-4012-4ac3-8f0d-edc79b0fbd28" providerId="ADAL" clId="{EFA02117-85EE-4845-8345-D0063CF873FE}"/>
    <pc:docChg chg="custSel addSld delSld modSld">
      <pc:chgData name="Al-Wahaibi, Saif" userId="9b4d22f5-4012-4ac3-8f0d-edc79b0fbd28" providerId="ADAL" clId="{EFA02117-85EE-4845-8345-D0063CF873FE}" dt="2022-02-01T18:49:23.022" v="1025"/>
      <pc:docMkLst>
        <pc:docMk/>
      </pc:docMkLst>
      <pc:sldChg chg="addSp delSp modSp mod">
        <pc:chgData name="Al-Wahaibi, Saif" userId="9b4d22f5-4012-4ac3-8f0d-edc79b0fbd28" providerId="ADAL" clId="{EFA02117-85EE-4845-8345-D0063CF873FE}" dt="2022-02-01T16:17:59.353" v="511" actId="20577"/>
        <pc:sldMkLst>
          <pc:docMk/>
          <pc:sldMk cId="0" sldId="264"/>
        </pc:sldMkLst>
        <pc:spChg chg="mod">
          <ac:chgData name="Al-Wahaibi, Saif" userId="9b4d22f5-4012-4ac3-8f0d-edc79b0fbd28" providerId="ADAL" clId="{EFA02117-85EE-4845-8345-D0063CF873FE}" dt="2022-01-29T21:35:58.196" v="17" actId="14100"/>
          <ac:spMkLst>
            <pc:docMk/>
            <pc:sldMk cId="0" sldId="264"/>
            <ac:spMk id="19463" creationId="{00000000-0000-0000-0000-000000000000}"/>
          </ac:spMkLst>
        </pc:spChg>
        <pc:spChg chg="mod">
          <ac:chgData name="Al-Wahaibi, Saif" userId="9b4d22f5-4012-4ac3-8f0d-edc79b0fbd28" providerId="ADAL" clId="{EFA02117-85EE-4845-8345-D0063CF873FE}" dt="2022-02-01T16:17:59.353" v="511" actId="20577"/>
          <ac:spMkLst>
            <pc:docMk/>
            <pc:sldMk cId="0" sldId="264"/>
            <ac:spMk id="19464" creationId="{00000000-0000-0000-0000-000000000000}"/>
          </ac:spMkLst>
        </pc:spChg>
        <pc:picChg chg="add mod">
          <ac:chgData name="Al-Wahaibi, Saif" userId="9b4d22f5-4012-4ac3-8f0d-edc79b0fbd28" providerId="ADAL" clId="{EFA02117-85EE-4845-8345-D0063CF873FE}" dt="2022-01-29T23:32:39.229" v="445" actId="1076"/>
          <ac:picMkLst>
            <pc:docMk/>
            <pc:sldMk cId="0" sldId="264"/>
            <ac:picMk id="3" creationId="{558C7579-E667-4A95-9A8A-7CDE8D5085E7}"/>
          </ac:picMkLst>
        </pc:picChg>
        <pc:picChg chg="del">
          <ac:chgData name="Al-Wahaibi, Saif" userId="9b4d22f5-4012-4ac3-8f0d-edc79b0fbd28" providerId="ADAL" clId="{EFA02117-85EE-4845-8345-D0063CF873FE}" dt="2022-01-29T23:33:13.373" v="448"/>
          <ac:picMkLst>
            <pc:docMk/>
            <pc:sldMk cId="0" sldId="264"/>
            <ac:picMk id="4" creationId="{9C6A23C7-D21C-4BA5-BB7A-3D185A2FA83C}"/>
          </ac:picMkLst>
        </pc:picChg>
      </pc:sldChg>
      <pc:sldChg chg="modSp mod">
        <pc:chgData name="Al-Wahaibi, Saif" userId="9b4d22f5-4012-4ac3-8f0d-edc79b0fbd28" providerId="ADAL" clId="{EFA02117-85EE-4845-8345-D0063CF873FE}" dt="2022-02-01T16:17:15.293" v="483" actId="20577"/>
        <pc:sldMkLst>
          <pc:docMk/>
          <pc:sldMk cId="0" sldId="267"/>
        </pc:sldMkLst>
        <pc:spChg chg="mod">
          <ac:chgData name="Al-Wahaibi, Saif" userId="9b4d22f5-4012-4ac3-8f0d-edc79b0fbd28" providerId="ADAL" clId="{EFA02117-85EE-4845-8345-D0063CF873FE}" dt="2022-02-01T16:17:15.293" v="483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EFA02117-85EE-4845-8345-D0063CF873FE}" dt="2022-02-01T16:16:45.352" v="479" actId="313"/>
          <ac:spMkLst>
            <pc:docMk/>
            <pc:sldMk cId="0" sldId="267"/>
            <ac:spMk id="23556" creationId="{00000000-0000-0000-0000-000000000000}"/>
          </ac:spMkLst>
        </pc:spChg>
      </pc:sldChg>
      <pc:sldChg chg="del">
        <pc:chgData name="Al-Wahaibi, Saif" userId="9b4d22f5-4012-4ac3-8f0d-edc79b0fbd28" providerId="ADAL" clId="{EFA02117-85EE-4845-8345-D0063CF873FE}" dt="2022-01-29T23:33:03.542" v="446" actId="47"/>
        <pc:sldMkLst>
          <pc:docMk/>
          <pc:sldMk cId="1168027795" sldId="273"/>
        </pc:sldMkLst>
      </pc:sldChg>
      <pc:sldChg chg="del">
        <pc:chgData name="Al-Wahaibi, Saif" userId="9b4d22f5-4012-4ac3-8f0d-edc79b0fbd28" providerId="ADAL" clId="{EFA02117-85EE-4845-8345-D0063CF873FE}" dt="2022-01-29T23:33:04.559" v="447" actId="47"/>
        <pc:sldMkLst>
          <pc:docMk/>
          <pc:sldMk cId="631383491" sldId="274"/>
        </pc:sldMkLst>
      </pc:sldChg>
      <pc:sldChg chg="del">
        <pc:chgData name="Al-Wahaibi, Saif" userId="9b4d22f5-4012-4ac3-8f0d-edc79b0fbd28" providerId="ADAL" clId="{EFA02117-85EE-4845-8345-D0063CF873FE}" dt="2022-01-29T23:33:21.220" v="449" actId="47"/>
        <pc:sldMkLst>
          <pc:docMk/>
          <pc:sldMk cId="2947712741" sldId="275"/>
        </pc:sldMkLst>
      </pc:sldChg>
      <pc:sldChg chg="addSp delSp modSp mod">
        <pc:chgData name="Al-Wahaibi, Saif" userId="9b4d22f5-4012-4ac3-8f0d-edc79b0fbd28" providerId="ADAL" clId="{EFA02117-85EE-4845-8345-D0063CF873FE}" dt="2022-02-01T18:48:52.750" v="1006" actId="20577"/>
        <pc:sldMkLst>
          <pc:docMk/>
          <pc:sldMk cId="2614432409" sldId="276"/>
        </pc:sldMkLst>
        <pc:spChg chg="mod">
          <ac:chgData name="Al-Wahaibi, Saif" userId="9b4d22f5-4012-4ac3-8f0d-edc79b0fbd28" providerId="ADAL" clId="{EFA02117-85EE-4845-8345-D0063CF873FE}" dt="2022-02-01T18:48:52.750" v="1006" actId="20577"/>
          <ac:spMkLst>
            <pc:docMk/>
            <pc:sldMk cId="2614432409" sldId="276"/>
            <ac:spMk id="19463" creationId="{00000000-0000-0000-0000-000000000000}"/>
          </ac:spMkLst>
        </pc:spChg>
        <pc:spChg chg="mod">
          <ac:chgData name="Al-Wahaibi, Saif" userId="9b4d22f5-4012-4ac3-8f0d-edc79b0fbd28" providerId="ADAL" clId="{EFA02117-85EE-4845-8345-D0063CF873FE}" dt="2022-02-01T18:07:38.803" v="973" actId="20577"/>
          <ac:spMkLst>
            <pc:docMk/>
            <pc:sldMk cId="2614432409" sldId="276"/>
            <ac:spMk id="19464" creationId="{00000000-0000-0000-0000-000000000000}"/>
          </ac:spMkLst>
        </pc:spChg>
        <pc:picChg chg="del">
          <ac:chgData name="Al-Wahaibi, Saif" userId="9b4d22f5-4012-4ac3-8f0d-edc79b0fbd28" providerId="ADAL" clId="{EFA02117-85EE-4845-8345-D0063CF873FE}" dt="2022-02-01T16:24:22.549" v="822" actId="478"/>
          <ac:picMkLst>
            <pc:docMk/>
            <pc:sldMk cId="2614432409" sldId="276"/>
            <ac:picMk id="3" creationId="{558C7579-E667-4A95-9A8A-7CDE8D5085E7}"/>
          </ac:picMkLst>
        </pc:picChg>
        <pc:picChg chg="add mod">
          <ac:chgData name="Al-Wahaibi, Saif" userId="9b4d22f5-4012-4ac3-8f0d-edc79b0fbd28" providerId="ADAL" clId="{EFA02117-85EE-4845-8345-D0063CF873FE}" dt="2022-02-01T18:44:18.832" v="981" actId="14100"/>
          <ac:picMkLst>
            <pc:docMk/>
            <pc:sldMk cId="2614432409" sldId="276"/>
            <ac:picMk id="4" creationId="{D2F9F647-EFE6-4066-9794-005B29F825DC}"/>
          </ac:picMkLst>
        </pc:picChg>
      </pc:sldChg>
      <pc:sldChg chg="addSp delSp modSp new mod">
        <pc:chgData name="Al-Wahaibi, Saif" userId="9b4d22f5-4012-4ac3-8f0d-edc79b0fbd28" providerId="ADAL" clId="{EFA02117-85EE-4845-8345-D0063CF873FE}" dt="2022-02-01T18:49:23.022" v="1025"/>
        <pc:sldMkLst>
          <pc:docMk/>
          <pc:sldMk cId="3616105756" sldId="277"/>
        </pc:sldMkLst>
        <pc:spChg chg="del">
          <ac:chgData name="Al-Wahaibi, Saif" userId="9b4d22f5-4012-4ac3-8f0d-edc79b0fbd28" providerId="ADAL" clId="{EFA02117-85EE-4845-8345-D0063CF873FE}" dt="2022-02-01T18:48:37.519" v="982" actId="478"/>
          <ac:spMkLst>
            <pc:docMk/>
            <pc:sldMk cId="3616105756" sldId="277"/>
            <ac:spMk id="2" creationId="{EB4A1000-5194-4889-9AF5-855C52C30131}"/>
          </ac:spMkLst>
        </pc:spChg>
        <pc:spChg chg="del">
          <ac:chgData name="Al-Wahaibi, Saif" userId="9b4d22f5-4012-4ac3-8f0d-edc79b0fbd28" providerId="ADAL" clId="{EFA02117-85EE-4845-8345-D0063CF873FE}" dt="2022-02-01T18:49:22.653" v="1024" actId="478"/>
          <ac:spMkLst>
            <pc:docMk/>
            <pc:sldMk cId="3616105756" sldId="277"/>
            <ac:spMk id="3" creationId="{0A8CC0A7-1D88-4023-8BA6-6568FE7935AB}"/>
          </ac:spMkLst>
        </pc:spChg>
        <pc:spChg chg="add mod">
          <ac:chgData name="Al-Wahaibi, Saif" userId="9b4d22f5-4012-4ac3-8f0d-edc79b0fbd28" providerId="ADAL" clId="{EFA02117-85EE-4845-8345-D0063CF873FE}" dt="2022-02-01T18:49:08.545" v="1023" actId="20577"/>
          <ac:spMkLst>
            <pc:docMk/>
            <pc:sldMk cId="3616105756" sldId="277"/>
            <ac:spMk id="4" creationId="{2A914EB3-E28B-407D-A803-CB3630C79D96}"/>
          </ac:spMkLst>
        </pc:spChg>
        <pc:spChg chg="add mod">
          <ac:chgData name="Al-Wahaibi, Saif" userId="9b4d22f5-4012-4ac3-8f0d-edc79b0fbd28" providerId="ADAL" clId="{EFA02117-85EE-4845-8345-D0063CF873FE}" dt="2022-02-01T18:49:23.022" v="1025"/>
          <ac:spMkLst>
            <pc:docMk/>
            <pc:sldMk cId="3616105756" sldId="277"/>
            <ac:spMk id="5" creationId="{AC5AE7FE-69D4-40F6-808D-9D67EE3E4DF6}"/>
          </ac:spMkLst>
        </pc:spChg>
      </pc:sldChg>
    </pc:docChg>
  </pc:docChgLst>
  <pc:docChgLst>
    <pc:chgData name="Al-Wahaibi, Saif" userId="9b4d22f5-4012-4ac3-8f0d-edc79b0fbd28" providerId="ADAL" clId="{146200BF-E287-4495-AD10-E95A06512337}"/>
    <pc:docChg chg="custSel modSld">
      <pc:chgData name="Al-Wahaibi, Saif" userId="9b4d22f5-4012-4ac3-8f0d-edc79b0fbd28" providerId="ADAL" clId="{146200BF-E287-4495-AD10-E95A06512337}" dt="2022-04-27T17:24:50.638" v="28" actId="255"/>
      <pc:docMkLst>
        <pc:docMk/>
      </pc:docMkLst>
      <pc:sldChg chg="modSp mod">
        <pc:chgData name="Al-Wahaibi, Saif" userId="9b4d22f5-4012-4ac3-8f0d-edc79b0fbd28" providerId="ADAL" clId="{146200BF-E287-4495-AD10-E95A06512337}" dt="2022-04-22T17:49:16.100" v="5" actId="20577"/>
        <pc:sldMkLst>
          <pc:docMk/>
          <pc:sldMk cId="0" sldId="267"/>
        </pc:sldMkLst>
        <pc:spChg chg="mod">
          <ac:chgData name="Al-Wahaibi, Saif" userId="9b4d22f5-4012-4ac3-8f0d-edc79b0fbd28" providerId="ADAL" clId="{146200BF-E287-4495-AD10-E95A06512337}" dt="2022-04-22T17:49:16.100" v="5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146200BF-E287-4495-AD10-E95A06512337}" dt="2022-04-22T17:48:58.791" v="1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modSp mod">
        <pc:chgData name="Al-Wahaibi, Saif" userId="9b4d22f5-4012-4ac3-8f0d-edc79b0fbd28" providerId="ADAL" clId="{146200BF-E287-4495-AD10-E95A06512337}" dt="2022-04-27T17:24:50.638" v="28" actId="255"/>
        <pc:sldMkLst>
          <pc:docMk/>
          <pc:sldMk cId="4271087831" sldId="293"/>
        </pc:sldMkLst>
        <pc:spChg chg="mod">
          <ac:chgData name="Al-Wahaibi, Saif" userId="9b4d22f5-4012-4ac3-8f0d-edc79b0fbd28" providerId="ADAL" clId="{146200BF-E287-4495-AD10-E95A06512337}" dt="2022-04-27T17:24:50.638" v="28" actId="255"/>
          <ac:spMkLst>
            <pc:docMk/>
            <pc:sldMk cId="4271087831" sldId="293"/>
            <ac:spMk id="45" creationId="{C01E1E5D-8EC9-48AB-A208-C4D30632200F}"/>
          </ac:spMkLst>
        </pc:spChg>
      </pc:sldChg>
      <pc:sldChg chg="addSp delSp modSp mod modNotesTx">
        <pc:chgData name="Al-Wahaibi, Saif" userId="9b4d22f5-4012-4ac3-8f0d-edc79b0fbd28" providerId="ADAL" clId="{146200BF-E287-4495-AD10-E95A06512337}" dt="2022-04-27T17:15:51.013" v="11" actId="1076"/>
        <pc:sldMkLst>
          <pc:docMk/>
          <pc:sldMk cId="1177443187" sldId="294"/>
        </pc:sldMkLst>
        <pc:picChg chg="add mod">
          <ac:chgData name="Al-Wahaibi, Saif" userId="9b4d22f5-4012-4ac3-8f0d-edc79b0fbd28" providerId="ADAL" clId="{146200BF-E287-4495-AD10-E95A06512337}" dt="2022-04-27T17:15:51.013" v="11" actId="1076"/>
          <ac:picMkLst>
            <pc:docMk/>
            <pc:sldMk cId="1177443187" sldId="294"/>
            <ac:picMk id="3" creationId="{65493DE2-9D6A-4706-9F7C-D408F75B5D4E}"/>
          </ac:picMkLst>
        </pc:picChg>
        <pc:picChg chg="del">
          <ac:chgData name="Al-Wahaibi, Saif" userId="9b4d22f5-4012-4ac3-8f0d-edc79b0fbd28" providerId="ADAL" clId="{146200BF-E287-4495-AD10-E95A06512337}" dt="2022-04-27T17:15:34.178" v="7" actId="478"/>
          <ac:picMkLst>
            <pc:docMk/>
            <pc:sldMk cId="1177443187" sldId="294"/>
            <ac:picMk id="4" creationId="{97D75A03-32F2-43E8-BD95-287120AC3B86}"/>
          </ac:picMkLst>
        </pc:picChg>
      </pc:sldChg>
    </pc:docChg>
  </pc:docChgLst>
  <pc:docChgLst>
    <pc:chgData name="Al-Wahaibi, Saif" userId="9b4d22f5-4012-4ac3-8f0d-edc79b0fbd28" providerId="ADAL" clId="{5B8A10E8-E58D-46D4-A11F-FA8CD6988792}"/>
    <pc:docChg chg="undo redo custSel addSld delSld modSld sldOrd">
      <pc:chgData name="Al-Wahaibi, Saif" userId="9b4d22f5-4012-4ac3-8f0d-edc79b0fbd28" providerId="ADAL" clId="{5B8A10E8-E58D-46D4-A11F-FA8CD6988792}" dt="2022-06-08T17:15:49.512" v="1992" actId="47"/>
      <pc:docMkLst>
        <pc:docMk/>
      </pc:docMkLst>
      <pc:sldChg chg="modSp mod">
        <pc:chgData name="Al-Wahaibi, Saif" userId="9b4d22f5-4012-4ac3-8f0d-edc79b0fbd28" providerId="ADAL" clId="{5B8A10E8-E58D-46D4-A11F-FA8CD6988792}" dt="2022-05-26T16:39:19.852" v="9" actId="20577"/>
        <pc:sldMkLst>
          <pc:docMk/>
          <pc:sldMk cId="0" sldId="267"/>
        </pc:sldMkLst>
        <pc:spChg chg="mod">
          <ac:chgData name="Al-Wahaibi, Saif" userId="9b4d22f5-4012-4ac3-8f0d-edc79b0fbd28" providerId="ADAL" clId="{5B8A10E8-E58D-46D4-A11F-FA8CD6988792}" dt="2022-05-26T16:39:07.882" v="4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5B8A10E8-E58D-46D4-A11F-FA8CD6988792}" dt="2022-05-26T16:39:19.852" v="9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">
        <pc:chgData name="Al-Wahaibi, Saif" userId="9b4d22f5-4012-4ac3-8f0d-edc79b0fbd28" providerId="ADAL" clId="{5B8A10E8-E58D-46D4-A11F-FA8CD6988792}" dt="2022-05-26T16:43:29.809" v="10" actId="47"/>
        <pc:sldMkLst>
          <pc:docMk/>
          <pc:sldMk cId="2032616252" sldId="289"/>
        </pc:sldMkLst>
      </pc:sldChg>
      <pc:sldChg chg="del">
        <pc:chgData name="Al-Wahaibi, Saif" userId="9b4d22f5-4012-4ac3-8f0d-edc79b0fbd28" providerId="ADAL" clId="{5B8A10E8-E58D-46D4-A11F-FA8CD6988792}" dt="2022-05-26T16:43:31.785" v="11" actId="47"/>
        <pc:sldMkLst>
          <pc:docMk/>
          <pc:sldMk cId="660271533" sldId="290"/>
        </pc:sldMkLst>
      </pc:sldChg>
      <pc:sldChg chg="modSp">
        <pc:chgData name="Al-Wahaibi, Saif" userId="9b4d22f5-4012-4ac3-8f0d-edc79b0fbd28" providerId="ADAL" clId="{5B8A10E8-E58D-46D4-A11F-FA8CD6988792}" dt="2022-05-26T20:11:44.001" v="941" actId="20577"/>
        <pc:sldMkLst>
          <pc:docMk/>
          <pc:sldMk cId="2869334499" sldId="291"/>
        </pc:sldMkLst>
        <pc:spChg chg="mod">
          <ac:chgData name="Al-Wahaibi, Saif" userId="9b4d22f5-4012-4ac3-8f0d-edc79b0fbd28" providerId="ADAL" clId="{5B8A10E8-E58D-46D4-A11F-FA8CD6988792}" dt="2022-05-26T20:11:44.001" v="941" actId="20577"/>
          <ac:spMkLst>
            <pc:docMk/>
            <pc:sldMk cId="2869334499" sldId="291"/>
            <ac:spMk id="5" creationId="{67AC11B3-84AA-47F8-88B3-89397194055F}"/>
          </ac:spMkLst>
        </pc:spChg>
      </pc:sldChg>
      <pc:sldChg chg="del">
        <pc:chgData name="Al-Wahaibi, Saif" userId="9b4d22f5-4012-4ac3-8f0d-edc79b0fbd28" providerId="ADAL" clId="{5B8A10E8-E58D-46D4-A11F-FA8CD6988792}" dt="2022-06-08T17:15:49.512" v="1992" actId="47"/>
        <pc:sldMkLst>
          <pc:docMk/>
          <pc:sldMk cId="477982165" sldId="292"/>
        </pc:sldMkLst>
      </pc:sldChg>
      <pc:sldChg chg="modSp">
        <pc:chgData name="Al-Wahaibi, Saif" userId="9b4d22f5-4012-4ac3-8f0d-edc79b0fbd28" providerId="ADAL" clId="{5B8A10E8-E58D-46D4-A11F-FA8CD6988792}" dt="2022-05-26T21:26:51.137" v="1000" actId="179"/>
        <pc:sldMkLst>
          <pc:docMk/>
          <pc:sldMk cId="2108897625" sldId="293"/>
        </pc:sldMkLst>
        <pc:spChg chg="mod">
          <ac:chgData name="Al-Wahaibi, Saif" userId="9b4d22f5-4012-4ac3-8f0d-edc79b0fbd28" providerId="ADAL" clId="{5B8A10E8-E58D-46D4-A11F-FA8CD6988792}" dt="2022-05-26T21:26:51.137" v="1000" actId="179"/>
          <ac:spMkLst>
            <pc:docMk/>
            <pc:sldMk cId="2108897625" sldId="293"/>
            <ac:spMk id="5" creationId="{67AC11B3-84AA-47F8-88B3-89397194055F}"/>
          </ac:spMkLst>
        </pc:spChg>
      </pc:sldChg>
      <pc:sldChg chg="modSp mod">
        <pc:chgData name="Al-Wahaibi, Saif" userId="9b4d22f5-4012-4ac3-8f0d-edc79b0fbd28" providerId="ADAL" clId="{5B8A10E8-E58D-46D4-A11F-FA8CD6988792}" dt="2022-05-26T21:26:28.033" v="996" actId="179"/>
        <pc:sldMkLst>
          <pc:docMk/>
          <pc:sldMk cId="3569617330" sldId="294"/>
        </pc:sldMkLst>
        <pc:spChg chg="mod">
          <ac:chgData name="Al-Wahaibi, Saif" userId="9b4d22f5-4012-4ac3-8f0d-edc79b0fbd28" providerId="ADAL" clId="{5B8A10E8-E58D-46D4-A11F-FA8CD6988792}" dt="2022-05-26T21:26:28.033" v="996" actId="179"/>
          <ac:spMkLst>
            <pc:docMk/>
            <pc:sldMk cId="3569617330" sldId="294"/>
            <ac:spMk id="5" creationId="{67AC11B3-84AA-47F8-88B3-89397194055F}"/>
          </ac:spMkLst>
        </pc:spChg>
      </pc:sldChg>
      <pc:sldChg chg="modSp mod">
        <pc:chgData name="Al-Wahaibi, Saif" userId="9b4d22f5-4012-4ac3-8f0d-edc79b0fbd28" providerId="ADAL" clId="{5B8A10E8-E58D-46D4-A11F-FA8CD6988792}" dt="2022-05-26T21:27:46.517" v="1010" actId="122"/>
        <pc:sldMkLst>
          <pc:docMk/>
          <pc:sldMk cId="226464944" sldId="295"/>
        </pc:sldMkLst>
        <pc:spChg chg="mod">
          <ac:chgData name="Al-Wahaibi, Saif" userId="9b4d22f5-4012-4ac3-8f0d-edc79b0fbd28" providerId="ADAL" clId="{5B8A10E8-E58D-46D4-A11F-FA8CD6988792}" dt="2022-05-26T21:27:46.517" v="1010" actId="122"/>
          <ac:spMkLst>
            <pc:docMk/>
            <pc:sldMk cId="226464944" sldId="295"/>
            <ac:spMk id="5" creationId="{809291CD-69EE-404D-9982-250E36625CA9}"/>
          </ac:spMkLst>
        </pc:spChg>
      </pc:sldChg>
      <pc:sldChg chg="modSp mod ord">
        <pc:chgData name="Al-Wahaibi, Saif" userId="9b4d22f5-4012-4ac3-8f0d-edc79b0fbd28" providerId="ADAL" clId="{5B8A10E8-E58D-46D4-A11F-FA8CD6988792}" dt="2022-05-26T21:29:12.160" v="1021" actId="179"/>
        <pc:sldMkLst>
          <pc:docMk/>
          <pc:sldMk cId="1028200911" sldId="296"/>
        </pc:sldMkLst>
        <pc:spChg chg="mod">
          <ac:chgData name="Al-Wahaibi, Saif" userId="9b4d22f5-4012-4ac3-8f0d-edc79b0fbd28" providerId="ADAL" clId="{5B8A10E8-E58D-46D4-A11F-FA8CD6988792}" dt="2022-05-26T21:29:12.160" v="1021" actId="179"/>
          <ac:spMkLst>
            <pc:docMk/>
            <pc:sldMk cId="1028200911" sldId="296"/>
            <ac:spMk id="5" creationId="{809291CD-69EE-404D-9982-250E36625CA9}"/>
          </ac:spMkLst>
        </pc:spChg>
      </pc:sldChg>
      <pc:sldChg chg="modSp mod">
        <pc:chgData name="Al-Wahaibi, Saif" userId="9b4d22f5-4012-4ac3-8f0d-edc79b0fbd28" providerId="ADAL" clId="{5B8A10E8-E58D-46D4-A11F-FA8CD6988792}" dt="2022-05-26T21:28:31.695" v="1017" actId="179"/>
        <pc:sldMkLst>
          <pc:docMk/>
          <pc:sldMk cId="1119715776" sldId="297"/>
        </pc:sldMkLst>
        <pc:spChg chg="mod">
          <ac:chgData name="Al-Wahaibi, Saif" userId="9b4d22f5-4012-4ac3-8f0d-edc79b0fbd28" providerId="ADAL" clId="{5B8A10E8-E58D-46D4-A11F-FA8CD6988792}" dt="2022-05-26T21:28:31.695" v="1017" actId="179"/>
          <ac:spMkLst>
            <pc:docMk/>
            <pc:sldMk cId="1119715776" sldId="297"/>
            <ac:spMk id="5" creationId="{809291CD-69EE-404D-9982-250E36625CA9}"/>
          </ac:spMkLst>
        </pc:spChg>
      </pc:sldChg>
      <pc:sldChg chg="new del">
        <pc:chgData name="Al-Wahaibi, Saif" userId="9b4d22f5-4012-4ac3-8f0d-edc79b0fbd28" providerId="ADAL" clId="{5B8A10E8-E58D-46D4-A11F-FA8CD6988792}" dt="2022-05-26T18:53:17.617" v="354" actId="47"/>
        <pc:sldMkLst>
          <pc:docMk/>
          <pc:sldMk cId="3069053072" sldId="298"/>
        </pc:sldMkLst>
      </pc:sldChg>
      <pc:sldChg chg="addSp delSp modSp mod">
        <pc:chgData name="Al-Wahaibi, Saif" userId="9b4d22f5-4012-4ac3-8f0d-edc79b0fbd28" providerId="ADAL" clId="{5B8A10E8-E58D-46D4-A11F-FA8CD6988792}" dt="2022-05-26T21:29:42.505" v="1024" actId="179"/>
        <pc:sldMkLst>
          <pc:docMk/>
          <pc:sldMk cId="3754273035" sldId="298"/>
        </pc:sldMkLst>
        <pc:spChg chg="del">
          <ac:chgData name="Al-Wahaibi, Saif" userId="9b4d22f5-4012-4ac3-8f0d-edc79b0fbd28" providerId="ADAL" clId="{5B8A10E8-E58D-46D4-A11F-FA8CD6988792}" dt="2022-05-26T18:53:49.048" v="355" actId="478"/>
          <ac:spMkLst>
            <pc:docMk/>
            <pc:sldMk cId="3754273035" sldId="298"/>
            <ac:spMk id="5" creationId="{809291CD-69EE-404D-9982-250E36625CA9}"/>
          </ac:spMkLst>
        </pc:spChg>
        <pc:spChg chg="add mod">
          <ac:chgData name="Al-Wahaibi, Saif" userId="9b4d22f5-4012-4ac3-8f0d-edc79b0fbd28" providerId="ADAL" clId="{5B8A10E8-E58D-46D4-A11F-FA8CD6988792}" dt="2022-05-26T21:29:42.505" v="1024" actId="179"/>
          <ac:spMkLst>
            <pc:docMk/>
            <pc:sldMk cId="3754273035" sldId="298"/>
            <ac:spMk id="6" creationId="{3C60EA19-CBA4-420E-A4A6-5E4D29791CCE}"/>
          </ac:spMkLst>
        </pc:spChg>
      </pc:sldChg>
      <pc:sldChg chg="modSp mod">
        <pc:chgData name="Al-Wahaibi, Saif" userId="9b4d22f5-4012-4ac3-8f0d-edc79b0fbd28" providerId="ADAL" clId="{5B8A10E8-E58D-46D4-A11F-FA8CD6988792}" dt="2022-05-26T21:29:56.628" v="1025" actId="179"/>
        <pc:sldMkLst>
          <pc:docMk/>
          <pc:sldMk cId="300912387" sldId="299"/>
        </pc:sldMkLst>
        <pc:spChg chg="mod">
          <ac:chgData name="Al-Wahaibi, Saif" userId="9b4d22f5-4012-4ac3-8f0d-edc79b0fbd28" providerId="ADAL" clId="{5B8A10E8-E58D-46D4-A11F-FA8CD6988792}" dt="2022-05-26T21:29:56.628" v="1025" actId="179"/>
          <ac:spMkLst>
            <pc:docMk/>
            <pc:sldMk cId="300912387" sldId="299"/>
            <ac:spMk id="5" creationId="{809291CD-69EE-404D-9982-250E36625CA9}"/>
          </ac:spMkLst>
        </pc:spChg>
      </pc:sldChg>
      <pc:sldChg chg="del">
        <pc:chgData name="Al-Wahaibi, Saif" userId="9b4d22f5-4012-4ac3-8f0d-edc79b0fbd28" providerId="ADAL" clId="{5B8A10E8-E58D-46D4-A11F-FA8CD6988792}" dt="2022-05-26T19:15:23.095" v="579" actId="47"/>
        <pc:sldMkLst>
          <pc:docMk/>
          <pc:sldMk cId="3173492742" sldId="299"/>
        </pc:sldMkLst>
      </pc:sldChg>
      <pc:sldChg chg="modSp mod">
        <pc:chgData name="Al-Wahaibi, Saif" userId="9b4d22f5-4012-4ac3-8f0d-edc79b0fbd28" providerId="ADAL" clId="{5B8A10E8-E58D-46D4-A11F-FA8CD6988792}" dt="2022-06-08T15:14:26.569" v="1566" actId="20577"/>
        <pc:sldMkLst>
          <pc:docMk/>
          <pc:sldMk cId="2056410683" sldId="305"/>
        </pc:sldMkLst>
        <pc:spChg chg="mod">
          <ac:chgData name="Al-Wahaibi, Saif" userId="9b4d22f5-4012-4ac3-8f0d-edc79b0fbd28" providerId="ADAL" clId="{5B8A10E8-E58D-46D4-A11F-FA8CD6988792}" dt="2022-06-08T15:09:45.933" v="1228" actId="20577"/>
          <ac:spMkLst>
            <pc:docMk/>
            <pc:sldMk cId="2056410683" sldId="305"/>
            <ac:spMk id="4" creationId="{6CD14530-2210-4D4E-96D0-8C4510C4F6AE}"/>
          </ac:spMkLst>
        </pc:spChg>
        <pc:spChg chg="mod">
          <ac:chgData name="Al-Wahaibi, Saif" userId="9b4d22f5-4012-4ac3-8f0d-edc79b0fbd28" providerId="ADAL" clId="{5B8A10E8-E58D-46D4-A11F-FA8CD6988792}" dt="2022-06-08T15:14:26.569" v="1566" actId="20577"/>
          <ac:spMkLst>
            <pc:docMk/>
            <pc:sldMk cId="2056410683" sldId="305"/>
            <ac:spMk id="5" creationId="{809291CD-69EE-404D-9982-250E36625CA9}"/>
          </ac:spMkLst>
        </pc:spChg>
      </pc:sldChg>
      <pc:sldChg chg="modSp mod">
        <pc:chgData name="Al-Wahaibi, Saif" userId="9b4d22f5-4012-4ac3-8f0d-edc79b0fbd28" providerId="ADAL" clId="{5B8A10E8-E58D-46D4-A11F-FA8CD6988792}" dt="2022-06-08T16:18:55.639" v="1884"/>
        <pc:sldMkLst>
          <pc:docMk/>
          <pc:sldMk cId="2000366831" sldId="306"/>
        </pc:sldMkLst>
        <pc:spChg chg="mod">
          <ac:chgData name="Al-Wahaibi, Saif" userId="9b4d22f5-4012-4ac3-8f0d-edc79b0fbd28" providerId="ADAL" clId="{5B8A10E8-E58D-46D4-A11F-FA8CD6988792}" dt="2022-06-08T16:18:55.639" v="1884"/>
          <ac:spMkLst>
            <pc:docMk/>
            <pc:sldMk cId="2000366831" sldId="306"/>
            <ac:spMk id="5" creationId="{809291CD-69EE-404D-9982-250E36625CA9}"/>
          </ac:spMkLst>
        </pc:spChg>
      </pc:sldChg>
      <pc:sldChg chg="modSp mod">
        <pc:chgData name="Al-Wahaibi, Saif" userId="9b4d22f5-4012-4ac3-8f0d-edc79b0fbd28" providerId="ADAL" clId="{5B8A10E8-E58D-46D4-A11F-FA8CD6988792}" dt="2022-06-08T16:18:45.951" v="1883"/>
        <pc:sldMkLst>
          <pc:docMk/>
          <pc:sldMk cId="3102858318" sldId="307"/>
        </pc:sldMkLst>
        <pc:spChg chg="mod">
          <ac:chgData name="Al-Wahaibi, Saif" userId="9b4d22f5-4012-4ac3-8f0d-edc79b0fbd28" providerId="ADAL" clId="{5B8A10E8-E58D-46D4-A11F-FA8CD6988792}" dt="2022-06-08T16:18:45.951" v="1883"/>
          <ac:spMkLst>
            <pc:docMk/>
            <pc:sldMk cId="3102858318" sldId="307"/>
            <ac:spMk id="5" creationId="{809291CD-69EE-404D-9982-250E36625CA9}"/>
          </ac:spMkLst>
        </pc:spChg>
      </pc:sldChg>
      <pc:sldChg chg="modSp mod">
        <pc:chgData name="Al-Wahaibi, Saif" userId="9b4d22f5-4012-4ac3-8f0d-edc79b0fbd28" providerId="ADAL" clId="{5B8A10E8-E58D-46D4-A11F-FA8CD6988792}" dt="2022-06-08T17:15:22.115" v="1991" actId="20577"/>
        <pc:sldMkLst>
          <pc:docMk/>
          <pc:sldMk cId="688220203" sldId="308"/>
        </pc:sldMkLst>
        <pc:spChg chg="mod">
          <ac:chgData name="Al-Wahaibi, Saif" userId="9b4d22f5-4012-4ac3-8f0d-edc79b0fbd28" providerId="ADAL" clId="{5B8A10E8-E58D-46D4-A11F-FA8CD6988792}" dt="2022-06-08T17:15:22.115" v="1991" actId="20577"/>
          <ac:spMkLst>
            <pc:docMk/>
            <pc:sldMk cId="688220203" sldId="308"/>
            <ac:spMk id="5" creationId="{809291CD-69EE-404D-9982-250E36625CA9}"/>
          </ac:spMkLst>
        </pc:spChg>
      </pc:sldChg>
    </pc:docChg>
  </pc:docChgLst>
  <pc:docChgLst>
    <pc:chgData name="Al-Wahaibi, Saif" userId="9b4d22f5-4012-4ac3-8f0d-edc79b0fbd28" providerId="ADAL" clId="{A96BCDCD-C6B3-448B-A622-FC6DFDBAE8CC}"/>
    <pc:docChg chg="undo redo custSel addSld delSld modSld">
      <pc:chgData name="Al-Wahaibi, Saif" userId="9b4d22f5-4012-4ac3-8f0d-edc79b0fbd28" providerId="ADAL" clId="{A96BCDCD-C6B3-448B-A622-FC6DFDBAE8CC}" dt="2022-03-14T22:57:42.814" v="340" actId="5793"/>
      <pc:docMkLst>
        <pc:docMk/>
      </pc:docMkLst>
      <pc:sldChg chg="modSp mod">
        <pc:chgData name="Al-Wahaibi, Saif" userId="9b4d22f5-4012-4ac3-8f0d-edc79b0fbd28" providerId="ADAL" clId="{A96BCDCD-C6B3-448B-A622-FC6DFDBAE8CC}" dt="2022-03-14T14:40:59.877" v="13" actId="20577"/>
        <pc:sldMkLst>
          <pc:docMk/>
          <pc:sldMk cId="0" sldId="267"/>
        </pc:sldMkLst>
        <pc:spChg chg="mod">
          <ac:chgData name="Al-Wahaibi, Saif" userId="9b4d22f5-4012-4ac3-8f0d-edc79b0fbd28" providerId="ADAL" clId="{A96BCDCD-C6B3-448B-A622-FC6DFDBAE8CC}" dt="2022-03-14T14:40:35.981" v="4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A96BCDCD-C6B3-448B-A622-FC6DFDBAE8CC}" dt="2022-03-14T14:40:59.877" v="13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addSp delSp modSp mod modNotesTx">
        <pc:chgData name="Al-Wahaibi, Saif" userId="9b4d22f5-4012-4ac3-8f0d-edc79b0fbd28" providerId="ADAL" clId="{A96BCDCD-C6B3-448B-A622-FC6DFDBAE8CC}" dt="2022-03-14T16:13:16.854" v="152" actId="1076"/>
        <pc:sldMkLst>
          <pc:docMk/>
          <pc:sldMk cId="2879671695" sldId="281"/>
        </pc:sldMkLst>
        <pc:spChg chg="mod">
          <ac:chgData name="Al-Wahaibi, Saif" userId="9b4d22f5-4012-4ac3-8f0d-edc79b0fbd28" providerId="ADAL" clId="{A96BCDCD-C6B3-448B-A622-FC6DFDBAE8CC}" dt="2022-03-14T14:46:34.539" v="53" actId="20577"/>
          <ac:spMkLst>
            <pc:docMk/>
            <pc:sldMk cId="2879671695" sldId="281"/>
            <ac:spMk id="4" creationId="{51B39204-4E4B-49CB-AE95-D95BE582D8A5}"/>
          </ac:spMkLst>
        </pc:spChg>
        <pc:spChg chg="add del mod">
          <ac:chgData name="Al-Wahaibi, Saif" userId="9b4d22f5-4012-4ac3-8f0d-edc79b0fbd28" providerId="ADAL" clId="{A96BCDCD-C6B3-448B-A622-FC6DFDBAE8CC}" dt="2022-03-14T14:46:15.612" v="40" actId="478"/>
          <ac:spMkLst>
            <pc:docMk/>
            <pc:sldMk cId="2879671695" sldId="281"/>
            <ac:spMk id="6" creationId="{1B0EFEE7-149F-496D-B0EA-4545D26F97B4}"/>
          </ac:spMkLst>
        </pc:spChg>
        <pc:spChg chg="del">
          <ac:chgData name="Al-Wahaibi, Saif" userId="9b4d22f5-4012-4ac3-8f0d-edc79b0fbd28" providerId="ADAL" clId="{A96BCDCD-C6B3-448B-A622-FC6DFDBAE8CC}" dt="2022-03-14T14:44:17.274" v="17" actId="478"/>
          <ac:spMkLst>
            <pc:docMk/>
            <pc:sldMk cId="2879671695" sldId="281"/>
            <ac:spMk id="45" creationId="{C01E1E5D-8EC9-48AB-A208-C4D30632200F}"/>
          </ac:spMkLst>
        </pc:spChg>
        <pc:picChg chg="add del mod">
          <ac:chgData name="Al-Wahaibi, Saif" userId="9b4d22f5-4012-4ac3-8f0d-edc79b0fbd28" providerId="ADAL" clId="{A96BCDCD-C6B3-448B-A622-FC6DFDBAE8CC}" dt="2022-03-14T16:09:25.990" v="147" actId="478"/>
          <ac:picMkLst>
            <pc:docMk/>
            <pc:sldMk cId="2879671695" sldId="281"/>
            <ac:picMk id="3" creationId="{E939AC0C-CE5D-4315-9668-2D930C2394EF}"/>
          </ac:picMkLst>
        </pc:picChg>
        <pc:picChg chg="add del">
          <ac:chgData name="Al-Wahaibi, Saif" userId="9b4d22f5-4012-4ac3-8f0d-edc79b0fbd28" providerId="ADAL" clId="{A96BCDCD-C6B3-448B-A622-FC6DFDBAE8CC}" dt="2022-03-14T14:46:13.981" v="39" actId="478"/>
          <ac:picMkLst>
            <pc:docMk/>
            <pc:sldMk cId="2879671695" sldId="281"/>
            <ac:picMk id="5" creationId="{A9CDD6C6-32D4-496A-BDCC-395592CDA63B}"/>
          </ac:picMkLst>
        </pc:picChg>
        <pc:picChg chg="add del mod">
          <ac:chgData name="Al-Wahaibi, Saif" userId="9b4d22f5-4012-4ac3-8f0d-edc79b0fbd28" providerId="ADAL" clId="{A96BCDCD-C6B3-448B-A622-FC6DFDBAE8CC}" dt="2022-03-14T16:13:05.943" v="150" actId="478"/>
          <ac:picMkLst>
            <pc:docMk/>
            <pc:sldMk cId="2879671695" sldId="281"/>
            <ac:picMk id="8" creationId="{7775CFDE-42E7-49B1-9CFE-57541BF2AC20}"/>
          </ac:picMkLst>
        </pc:picChg>
        <pc:picChg chg="add mod">
          <ac:chgData name="Al-Wahaibi, Saif" userId="9b4d22f5-4012-4ac3-8f0d-edc79b0fbd28" providerId="ADAL" clId="{A96BCDCD-C6B3-448B-A622-FC6DFDBAE8CC}" dt="2022-03-14T16:13:16.854" v="152" actId="1076"/>
          <ac:picMkLst>
            <pc:docMk/>
            <pc:sldMk cId="2879671695" sldId="281"/>
            <ac:picMk id="10" creationId="{8957C111-CCE9-408A-95A8-DC8B0E22FD25}"/>
          </ac:picMkLst>
        </pc:picChg>
      </pc:sldChg>
      <pc:sldChg chg="del">
        <pc:chgData name="Al-Wahaibi, Saif" userId="9b4d22f5-4012-4ac3-8f0d-edc79b0fbd28" providerId="ADAL" clId="{A96BCDCD-C6B3-448B-A622-FC6DFDBAE8CC}" dt="2022-03-14T22:51:58.237" v="288" actId="47"/>
        <pc:sldMkLst>
          <pc:docMk/>
          <pc:sldMk cId="770985559" sldId="282"/>
        </pc:sldMkLst>
      </pc:sldChg>
      <pc:sldChg chg="del">
        <pc:chgData name="Al-Wahaibi, Saif" userId="9b4d22f5-4012-4ac3-8f0d-edc79b0fbd28" providerId="ADAL" clId="{A96BCDCD-C6B3-448B-A622-FC6DFDBAE8CC}" dt="2022-03-14T14:46:03.240" v="36"/>
        <pc:sldMkLst>
          <pc:docMk/>
          <pc:sldMk cId="1733547519" sldId="282"/>
        </pc:sldMkLst>
      </pc:sldChg>
      <pc:sldChg chg="del">
        <pc:chgData name="Al-Wahaibi, Saif" userId="9b4d22f5-4012-4ac3-8f0d-edc79b0fbd28" providerId="ADAL" clId="{A96BCDCD-C6B3-448B-A622-FC6DFDBAE8CC}" dt="2022-03-14T14:44:08.883" v="15" actId="47"/>
        <pc:sldMkLst>
          <pc:docMk/>
          <pc:sldMk cId="2482759806" sldId="282"/>
        </pc:sldMkLst>
      </pc:sldChg>
      <pc:sldChg chg="del">
        <pc:chgData name="Al-Wahaibi, Saif" userId="9b4d22f5-4012-4ac3-8f0d-edc79b0fbd28" providerId="ADAL" clId="{A96BCDCD-C6B3-448B-A622-FC6DFDBAE8CC}" dt="2022-03-14T14:44:10.513" v="16" actId="47"/>
        <pc:sldMkLst>
          <pc:docMk/>
          <pc:sldMk cId="484796141" sldId="283"/>
        </pc:sldMkLst>
      </pc:sldChg>
      <pc:sldChg chg="new del">
        <pc:chgData name="Al-Wahaibi, Saif" userId="9b4d22f5-4012-4ac3-8f0d-edc79b0fbd28" providerId="ADAL" clId="{A96BCDCD-C6B3-448B-A622-FC6DFDBAE8CC}" dt="2022-03-14T16:27:57.565" v="154" actId="47"/>
        <pc:sldMkLst>
          <pc:docMk/>
          <pc:sldMk cId="3808733166" sldId="283"/>
        </pc:sldMkLst>
      </pc:sldChg>
      <pc:sldChg chg="addSp delSp modSp mod modNotesTx">
        <pc:chgData name="Al-Wahaibi, Saif" userId="9b4d22f5-4012-4ac3-8f0d-edc79b0fbd28" providerId="ADAL" clId="{A96BCDCD-C6B3-448B-A622-FC6DFDBAE8CC}" dt="2022-03-14T22:57:42.814" v="340" actId="5793"/>
        <pc:sldMkLst>
          <pc:docMk/>
          <pc:sldMk cId="4059551583" sldId="283"/>
        </pc:sldMkLst>
        <pc:spChg chg="mod">
          <ac:chgData name="Al-Wahaibi, Saif" userId="9b4d22f5-4012-4ac3-8f0d-edc79b0fbd28" providerId="ADAL" clId="{A96BCDCD-C6B3-448B-A622-FC6DFDBAE8CC}" dt="2022-03-14T16:28:15.102" v="170" actId="20577"/>
          <ac:spMkLst>
            <pc:docMk/>
            <pc:sldMk cId="4059551583" sldId="283"/>
            <ac:spMk id="4" creationId="{51B39204-4E4B-49CB-AE95-D95BE582D8A5}"/>
          </ac:spMkLst>
        </pc:spChg>
        <pc:picChg chg="add del mod">
          <ac:chgData name="Al-Wahaibi, Saif" userId="9b4d22f5-4012-4ac3-8f0d-edc79b0fbd28" providerId="ADAL" clId="{A96BCDCD-C6B3-448B-A622-FC6DFDBAE8CC}" dt="2022-03-14T16:41:44.688" v="176" actId="478"/>
          <ac:picMkLst>
            <pc:docMk/>
            <pc:sldMk cId="4059551583" sldId="283"/>
            <ac:picMk id="3" creationId="{79EFA063-111C-4C15-BE49-38A958C4A54F}"/>
          </ac:picMkLst>
        </pc:picChg>
        <pc:picChg chg="add mod">
          <ac:chgData name="Al-Wahaibi, Saif" userId="9b4d22f5-4012-4ac3-8f0d-edc79b0fbd28" providerId="ADAL" clId="{A96BCDCD-C6B3-448B-A622-FC6DFDBAE8CC}" dt="2022-03-14T18:46:59.314" v="180" actId="1076"/>
          <ac:picMkLst>
            <pc:docMk/>
            <pc:sldMk cId="4059551583" sldId="283"/>
            <ac:picMk id="6" creationId="{32742B50-C5BA-4085-A735-5FC76D2590DE}"/>
          </ac:picMkLst>
        </pc:picChg>
        <pc:picChg chg="del">
          <ac:chgData name="Al-Wahaibi, Saif" userId="9b4d22f5-4012-4ac3-8f0d-edc79b0fbd28" providerId="ADAL" clId="{A96BCDCD-C6B3-448B-A622-FC6DFDBAE8CC}" dt="2022-03-14T16:28:17.632" v="171" actId="478"/>
          <ac:picMkLst>
            <pc:docMk/>
            <pc:sldMk cId="4059551583" sldId="283"/>
            <ac:picMk id="10" creationId="{8957C111-CCE9-408A-95A8-DC8B0E22FD25}"/>
          </ac:picMkLst>
        </pc:picChg>
      </pc:sldChg>
      <pc:sldChg chg="del">
        <pc:chgData name="Al-Wahaibi, Saif" userId="9b4d22f5-4012-4ac3-8f0d-edc79b0fbd28" providerId="ADAL" clId="{A96BCDCD-C6B3-448B-A622-FC6DFDBAE8CC}" dt="2022-03-14T14:41:42.191" v="14" actId="47"/>
        <pc:sldMkLst>
          <pc:docMk/>
          <pc:sldMk cId="2232686664" sldId="284"/>
        </pc:sldMkLst>
      </pc:sldChg>
      <pc:sldChg chg="addSp delSp modSp mod modNotesTx">
        <pc:chgData name="Al-Wahaibi, Saif" userId="9b4d22f5-4012-4ac3-8f0d-edc79b0fbd28" providerId="ADAL" clId="{A96BCDCD-C6B3-448B-A622-FC6DFDBAE8CC}" dt="2022-03-14T22:57:32.668" v="338" actId="5793"/>
        <pc:sldMkLst>
          <pc:docMk/>
          <pc:sldMk cId="2330701915" sldId="284"/>
        </pc:sldMkLst>
        <pc:spChg chg="mod">
          <ac:chgData name="Al-Wahaibi, Saif" userId="9b4d22f5-4012-4ac3-8f0d-edc79b0fbd28" providerId="ADAL" clId="{A96BCDCD-C6B3-448B-A622-FC6DFDBAE8CC}" dt="2022-03-14T20:11:42.195" v="187" actId="20577"/>
          <ac:spMkLst>
            <pc:docMk/>
            <pc:sldMk cId="2330701915" sldId="284"/>
            <ac:spMk id="4" creationId="{51B39204-4E4B-49CB-AE95-D95BE582D8A5}"/>
          </ac:spMkLst>
        </pc:spChg>
        <pc:picChg chg="add del mod">
          <ac:chgData name="Al-Wahaibi, Saif" userId="9b4d22f5-4012-4ac3-8f0d-edc79b0fbd28" providerId="ADAL" clId="{A96BCDCD-C6B3-448B-A622-FC6DFDBAE8CC}" dt="2022-03-14T21:00:58.756" v="191" actId="478"/>
          <ac:picMkLst>
            <pc:docMk/>
            <pc:sldMk cId="2330701915" sldId="284"/>
            <ac:picMk id="3" creationId="{423EF608-58D2-43D9-B757-EB120F691308}"/>
          </ac:picMkLst>
        </pc:picChg>
        <pc:picChg chg="del">
          <ac:chgData name="Al-Wahaibi, Saif" userId="9b4d22f5-4012-4ac3-8f0d-edc79b0fbd28" providerId="ADAL" clId="{A96BCDCD-C6B3-448B-A622-FC6DFDBAE8CC}" dt="2022-03-14T20:52:41.601" v="188" actId="478"/>
          <ac:picMkLst>
            <pc:docMk/>
            <pc:sldMk cId="2330701915" sldId="284"/>
            <ac:picMk id="6" creationId="{32742B50-C5BA-4085-A735-5FC76D2590DE}"/>
          </ac:picMkLst>
        </pc:picChg>
        <pc:picChg chg="add del mod">
          <ac:chgData name="Al-Wahaibi, Saif" userId="9b4d22f5-4012-4ac3-8f0d-edc79b0fbd28" providerId="ADAL" clId="{A96BCDCD-C6B3-448B-A622-FC6DFDBAE8CC}" dt="2022-03-14T21:14:33.841" v="194" actId="478"/>
          <ac:picMkLst>
            <pc:docMk/>
            <pc:sldMk cId="2330701915" sldId="284"/>
            <ac:picMk id="7" creationId="{3B0F339D-45EC-4E4C-B073-27812BF10BE4}"/>
          </ac:picMkLst>
        </pc:picChg>
        <pc:picChg chg="add del mod">
          <ac:chgData name="Al-Wahaibi, Saif" userId="9b4d22f5-4012-4ac3-8f0d-edc79b0fbd28" providerId="ADAL" clId="{A96BCDCD-C6B3-448B-A622-FC6DFDBAE8CC}" dt="2022-03-14T22:25:01.598" v="197" actId="478"/>
          <ac:picMkLst>
            <pc:docMk/>
            <pc:sldMk cId="2330701915" sldId="284"/>
            <ac:picMk id="9" creationId="{561815BA-DFF1-45B4-A2C1-D393A470E0CF}"/>
          </ac:picMkLst>
        </pc:picChg>
        <pc:picChg chg="add del mod">
          <ac:chgData name="Al-Wahaibi, Saif" userId="9b4d22f5-4012-4ac3-8f0d-edc79b0fbd28" providerId="ADAL" clId="{A96BCDCD-C6B3-448B-A622-FC6DFDBAE8CC}" dt="2022-03-14T22:39:39.137" v="200" actId="478"/>
          <ac:picMkLst>
            <pc:docMk/>
            <pc:sldMk cId="2330701915" sldId="284"/>
            <ac:picMk id="11" creationId="{918FEAD5-BEA7-41E8-9031-82D3F912E272}"/>
          </ac:picMkLst>
        </pc:picChg>
        <pc:picChg chg="add mod">
          <ac:chgData name="Al-Wahaibi, Saif" userId="9b4d22f5-4012-4ac3-8f0d-edc79b0fbd28" providerId="ADAL" clId="{A96BCDCD-C6B3-448B-A622-FC6DFDBAE8CC}" dt="2022-03-14T22:39:43.868" v="202" actId="1076"/>
          <ac:picMkLst>
            <pc:docMk/>
            <pc:sldMk cId="2330701915" sldId="284"/>
            <ac:picMk id="13" creationId="{B5421602-308E-498B-9EF0-441BFACD9348}"/>
          </ac:picMkLst>
        </pc:picChg>
      </pc:sldChg>
      <pc:sldChg chg="addSp delSp modSp mod modNotesTx">
        <pc:chgData name="Al-Wahaibi, Saif" userId="9b4d22f5-4012-4ac3-8f0d-edc79b0fbd28" providerId="ADAL" clId="{A96BCDCD-C6B3-448B-A622-FC6DFDBAE8CC}" dt="2022-03-14T22:57:26.286" v="336" actId="5793"/>
        <pc:sldMkLst>
          <pc:docMk/>
          <pc:sldMk cId="3526650693" sldId="285"/>
        </pc:sldMkLst>
        <pc:spChg chg="mod">
          <ac:chgData name="Al-Wahaibi, Saif" userId="9b4d22f5-4012-4ac3-8f0d-edc79b0fbd28" providerId="ADAL" clId="{A96BCDCD-C6B3-448B-A622-FC6DFDBAE8CC}" dt="2022-03-14T22:40:25.649" v="214" actId="20577"/>
          <ac:spMkLst>
            <pc:docMk/>
            <pc:sldMk cId="3526650693" sldId="285"/>
            <ac:spMk id="4" creationId="{51B39204-4E4B-49CB-AE95-D95BE582D8A5}"/>
          </ac:spMkLst>
        </pc:spChg>
        <pc:picChg chg="add">
          <ac:chgData name="Al-Wahaibi, Saif" userId="9b4d22f5-4012-4ac3-8f0d-edc79b0fbd28" providerId="ADAL" clId="{A96BCDCD-C6B3-448B-A622-FC6DFDBAE8CC}" dt="2022-03-14T22:40:49.713" v="216" actId="22"/>
          <ac:picMkLst>
            <pc:docMk/>
            <pc:sldMk cId="3526650693" sldId="285"/>
            <ac:picMk id="3" creationId="{C081F624-6150-4F55-B447-683B3541CCC0}"/>
          </ac:picMkLst>
        </pc:picChg>
        <pc:picChg chg="del">
          <ac:chgData name="Al-Wahaibi, Saif" userId="9b4d22f5-4012-4ac3-8f0d-edc79b0fbd28" providerId="ADAL" clId="{A96BCDCD-C6B3-448B-A622-FC6DFDBAE8CC}" dt="2022-03-14T22:40:49.055" v="215" actId="478"/>
          <ac:picMkLst>
            <pc:docMk/>
            <pc:sldMk cId="3526650693" sldId="285"/>
            <ac:picMk id="7" creationId="{3B0F339D-45EC-4E4C-B073-27812BF10BE4}"/>
          </ac:picMkLst>
        </pc:picChg>
      </pc:sldChg>
      <pc:sldChg chg="addSp delSp modSp mod modNotesTx">
        <pc:chgData name="Al-Wahaibi, Saif" userId="9b4d22f5-4012-4ac3-8f0d-edc79b0fbd28" providerId="ADAL" clId="{A96BCDCD-C6B3-448B-A622-FC6DFDBAE8CC}" dt="2022-03-14T22:57:19.422" v="333" actId="5793"/>
        <pc:sldMkLst>
          <pc:docMk/>
          <pc:sldMk cId="302583556" sldId="286"/>
        </pc:sldMkLst>
        <pc:spChg chg="mod">
          <ac:chgData name="Al-Wahaibi, Saif" userId="9b4d22f5-4012-4ac3-8f0d-edc79b0fbd28" providerId="ADAL" clId="{A96BCDCD-C6B3-448B-A622-FC6DFDBAE8CC}" dt="2022-03-14T22:48:44.623" v="266" actId="20577"/>
          <ac:spMkLst>
            <pc:docMk/>
            <pc:sldMk cId="302583556" sldId="286"/>
            <ac:spMk id="4" creationId="{51B39204-4E4B-49CB-AE95-D95BE582D8A5}"/>
          </ac:spMkLst>
        </pc:spChg>
        <pc:picChg chg="del">
          <ac:chgData name="Al-Wahaibi, Saif" userId="9b4d22f5-4012-4ac3-8f0d-edc79b0fbd28" providerId="ADAL" clId="{A96BCDCD-C6B3-448B-A622-FC6DFDBAE8CC}" dt="2022-03-14T22:41:48.017" v="217" actId="478"/>
          <ac:picMkLst>
            <pc:docMk/>
            <pc:sldMk cId="302583556" sldId="286"/>
            <ac:picMk id="3" creationId="{C081F624-6150-4F55-B447-683B3541CCC0}"/>
          </ac:picMkLst>
        </pc:picChg>
        <pc:picChg chg="add del">
          <ac:chgData name="Al-Wahaibi, Saif" userId="9b4d22f5-4012-4ac3-8f0d-edc79b0fbd28" providerId="ADAL" clId="{A96BCDCD-C6B3-448B-A622-FC6DFDBAE8CC}" dt="2022-03-14T22:48:01.214" v="219" actId="478"/>
          <ac:picMkLst>
            <pc:docMk/>
            <pc:sldMk cId="302583556" sldId="286"/>
            <ac:picMk id="5" creationId="{E4E49B5C-AE07-4DDB-837C-0DBA05054CB1}"/>
          </ac:picMkLst>
        </pc:picChg>
        <pc:picChg chg="add del">
          <ac:chgData name="Al-Wahaibi, Saif" userId="9b4d22f5-4012-4ac3-8f0d-edc79b0fbd28" providerId="ADAL" clId="{A96BCDCD-C6B3-448B-A622-FC6DFDBAE8CC}" dt="2022-03-14T22:48:24.719" v="233" actId="22"/>
          <ac:picMkLst>
            <pc:docMk/>
            <pc:sldMk cId="302583556" sldId="286"/>
            <ac:picMk id="7" creationId="{17F2502C-9BD4-46E1-9E0C-C9C569806E93}"/>
          </ac:picMkLst>
        </pc:picChg>
      </pc:sldChg>
      <pc:sldChg chg="addSp delSp modSp mod modNotesTx">
        <pc:chgData name="Al-Wahaibi, Saif" userId="9b4d22f5-4012-4ac3-8f0d-edc79b0fbd28" providerId="ADAL" clId="{A96BCDCD-C6B3-448B-A622-FC6DFDBAE8CC}" dt="2022-03-14T22:55:54.365" v="331" actId="20577"/>
        <pc:sldMkLst>
          <pc:docMk/>
          <pc:sldMk cId="3999256436" sldId="287"/>
        </pc:sldMkLst>
        <pc:spChg chg="mod">
          <ac:chgData name="Al-Wahaibi, Saif" userId="9b4d22f5-4012-4ac3-8f0d-edc79b0fbd28" providerId="ADAL" clId="{A96BCDCD-C6B3-448B-A622-FC6DFDBAE8CC}" dt="2022-03-14T22:49:03.853" v="279" actId="20577"/>
          <ac:spMkLst>
            <pc:docMk/>
            <pc:sldMk cId="3999256436" sldId="287"/>
            <ac:spMk id="4" creationId="{51B39204-4E4B-49CB-AE95-D95BE582D8A5}"/>
          </ac:spMkLst>
        </pc:spChg>
        <pc:picChg chg="add mod">
          <ac:chgData name="Al-Wahaibi, Saif" userId="9b4d22f5-4012-4ac3-8f0d-edc79b0fbd28" providerId="ADAL" clId="{A96BCDCD-C6B3-448B-A622-FC6DFDBAE8CC}" dt="2022-03-14T22:49:46.587" v="282" actId="1076"/>
          <ac:picMkLst>
            <pc:docMk/>
            <pc:sldMk cId="3999256436" sldId="287"/>
            <ac:picMk id="3" creationId="{D91F3E75-6DB0-40D0-840A-08CF77B4C01C}"/>
          </ac:picMkLst>
        </pc:picChg>
        <pc:picChg chg="add del">
          <ac:chgData name="Al-Wahaibi, Saif" userId="9b4d22f5-4012-4ac3-8f0d-edc79b0fbd28" providerId="ADAL" clId="{A96BCDCD-C6B3-448B-A622-FC6DFDBAE8CC}" dt="2022-03-14T22:50:00.289" v="284" actId="22"/>
          <ac:picMkLst>
            <pc:docMk/>
            <pc:sldMk cId="3999256436" sldId="287"/>
            <ac:picMk id="6" creationId="{7C7631D1-1A1B-46B3-9BE9-33C1C9F4E5C9}"/>
          </ac:picMkLst>
        </pc:picChg>
        <pc:picChg chg="del">
          <ac:chgData name="Al-Wahaibi, Saif" userId="9b4d22f5-4012-4ac3-8f0d-edc79b0fbd28" providerId="ADAL" clId="{A96BCDCD-C6B3-448B-A622-FC6DFDBAE8CC}" dt="2022-03-14T22:49:40.110" v="280" actId="478"/>
          <ac:picMkLst>
            <pc:docMk/>
            <pc:sldMk cId="3999256436" sldId="287"/>
            <ac:picMk id="7" creationId="{17F2502C-9BD4-46E1-9E0C-C9C569806E93}"/>
          </ac:picMkLst>
        </pc:picChg>
      </pc:sldChg>
      <pc:sldChg chg="del">
        <pc:chgData name="Al-Wahaibi, Saif" userId="9b4d22f5-4012-4ac3-8f0d-edc79b0fbd28" providerId="ADAL" clId="{A96BCDCD-C6B3-448B-A622-FC6DFDBAE8CC}" dt="2022-03-14T22:51:51.141" v="287" actId="47"/>
        <pc:sldMkLst>
          <pc:docMk/>
          <pc:sldMk cId="1600530455" sldId="288"/>
        </pc:sldMkLst>
      </pc:sldChg>
      <pc:sldChg chg="new del">
        <pc:chgData name="Al-Wahaibi, Saif" userId="9b4d22f5-4012-4ac3-8f0d-edc79b0fbd28" providerId="ADAL" clId="{A96BCDCD-C6B3-448B-A622-FC6DFDBAE8CC}" dt="2022-03-14T22:50:08.058" v="286" actId="680"/>
        <pc:sldMkLst>
          <pc:docMk/>
          <pc:sldMk cId="1873600425" sldId="288"/>
        </pc:sldMkLst>
      </pc:sldChg>
      <pc:sldChg chg="addSp delSp modSp mod">
        <pc:chgData name="Al-Wahaibi, Saif" userId="9b4d22f5-4012-4ac3-8f0d-edc79b0fbd28" providerId="ADAL" clId="{A96BCDCD-C6B3-448B-A622-FC6DFDBAE8CC}" dt="2022-03-14T22:52:23.102" v="305" actId="20577"/>
        <pc:sldMkLst>
          <pc:docMk/>
          <pc:sldMk cId="2032616252" sldId="289"/>
        </pc:sldMkLst>
        <pc:spChg chg="add del mod">
          <ac:chgData name="Al-Wahaibi, Saif" userId="9b4d22f5-4012-4ac3-8f0d-edc79b0fbd28" providerId="ADAL" clId="{A96BCDCD-C6B3-448B-A622-FC6DFDBAE8CC}" dt="2022-03-14T22:52:14.494" v="290" actId="478"/>
          <ac:spMkLst>
            <pc:docMk/>
            <pc:sldMk cId="2032616252" sldId="289"/>
            <ac:spMk id="3" creationId="{025FA4FA-150F-444F-B86F-1A8545DC1A50}"/>
          </ac:spMkLst>
        </pc:spChg>
        <pc:spChg chg="add mod">
          <ac:chgData name="Al-Wahaibi, Saif" userId="9b4d22f5-4012-4ac3-8f0d-edc79b0fbd28" providerId="ADAL" clId="{A96BCDCD-C6B3-448B-A622-FC6DFDBAE8CC}" dt="2022-03-14T22:52:23.102" v="305" actId="20577"/>
          <ac:spMkLst>
            <pc:docMk/>
            <pc:sldMk cId="2032616252" sldId="289"/>
            <ac:spMk id="7" creationId="{0E6FB815-6526-4F10-923C-B5A2A63ED58F}"/>
          </ac:spMkLst>
        </pc:spChg>
        <pc:spChg chg="del">
          <ac:chgData name="Al-Wahaibi, Saif" userId="9b4d22f5-4012-4ac3-8f0d-edc79b0fbd28" providerId="ADAL" clId="{A96BCDCD-C6B3-448B-A622-FC6DFDBAE8CC}" dt="2022-03-14T22:52:11.094" v="289" actId="478"/>
          <ac:spMkLst>
            <pc:docMk/>
            <pc:sldMk cId="2032616252" sldId="289"/>
            <ac:spMk id="10" creationId="{0E77FDE4-62FF-49AF-96D7-ABD74B9F6436}"/>
          </ac:spMkLst>
        </pc:spChg>
      </pc:sldChg>
    </pc:docChg>
  </pc:docChgLst>
  <pc:docChgLst>
    <pc:chgData name="Al-Wahaibi, Saif" userId="9b4d22f5-4012-4ac3-8f0d-edc79b0fbd28" providerId="ADAL" clId="{182D4B1C-3D7D-43DA-A165-CEFAC2C1A505}"/>
    <pc:docChg chg="custSel addSld delSld modSld">
      <pc:chgData name="Al-Wahaibi, Saif" userId="9b4d22f5-4012-4ac3-8f0d-edc79b0fbd28" providerId="ADAL" clId="{182D4B1C-3D7D-43DA-A165-CEFAC2C1A505}" dt="2022-04-13T17:54:30.948" v="475" actId="14100"/>
      <pc:docMkLst>
        <pc:docMk/>
      </pc:docMkLst>
      <pc:sldChg chg="modSp mod modNotesTx">
        <pc:chgData name="Al-Wahaibi, Saif" userId="9b4d22f5-4012-4ac3-8f0d-edc79b0fbd28" providerId="ADAL" clId="{182D4B1C-3D7D-43DA-A165-CEFAC2C1A505}" dt="2022-04-11T19:42:44.890" v="235" actId="5793"/>
        <pc:sldMkLst>
          <pc:docMk/>
          <pc:sldMk cId="2032616252" sldId="289"/>
        </pc:sldMkLst>
        <pc:spChg chg="mod">
          <ac:chgData name="Al-Wahaibi, Saif" userId="9b4d22f5-4012-4ac3-8f0d-edc79b0fbd28" providerId="ADAL" clId="{182D4B1C-3D7D-43DA-A165-CEFAC2C1A505}" dt="2022-04-11T19:26:59.973" v="190" actId="20577"/>
          <ac:spMkLst>
            <pc:docMk/>
            <pc:sldMk cId="2032616252" sldId="289"/>
            <ac:spMk id="45" creationId="{C01E1E5D-8EC9-48AB-A208-C4D30632200F}"/>
          </ac:spMkLst>
        </pc:spChg>
      </pc:sldChg>
      <pc:sldChg chg="modSp add mod">
        <pc:chgData name="Al-Wahaibi, Saif" userId="9b4d22f5-4012-4ac3-8f0d-edc79b0fbd28" providerId="ADAL" clId="{182D4B1C-3D7D-43DA-A165-CEFAC2C1A505}" dt="2022-04-11T19:54:37.337" v="470" actId="20577"/>
        <pc:sldMkLst>
          <pc:docMk/>
          <pc:sldMk cId="97865691" sldId="290"/>
        </pc:sldMkLst>
        <pc:spChg chg="mod">
          <ac:chgData name="Al-Wahaibi, Saif" userId="9b4d22f5-4012-4ac3-8f0d-edc79b0fbd28" providerId="ADAL" clId="{182D4B1C-3D7D-43DA-A165-CEFAC2C1A505}" dt="2022-04-11T19:54:37.337" v="470" actId="20577"/>
          <ac:spMkLst>
            <pc:docMk/>
            <pc:sldMk cId="97865691" sldId="290"/>
            <ac:spMk id="7" creationId="{0E6FB815-6526-4F10-923C-B5A2A63ED58F}"/>
          </ac:spMkLst>
        </pc:spChg>
        <pc:spChg chg="mod">
          <ac:chgData name="Al-Wahaibi, Saif" userId="9b4d22f5-4012-4ac3-8f0d-edc79b0fbd28" providerId="ADAL" clId="{182D4B1C-3D7D-43DA-A165-CEFAC2C1A505}" dt="2022-04-11T19:52:02.251" v="449" actId="313"/>
          <ac:spMkLst>
            <pc:docMk/>
            <pc:sldMk cId="97865691" sldId="290"/>
            <ac:spMk id="45" creationId="{C01E1E5D-8EC9-48AB-A208-C4D30632200F}"/>
          </ac:spMkLst>
        </pc:spChg>
      </pc:sldChg>
      <pc:sldChg chg="new del">
        <pc:chgData name="Al-Wahaibi, Saif" userId="9b4d22f5-4012-4ac3-8f0d-edc79b0fbd28" providerId="ADAL" clId="{182D4B1C-3D7D-43DA-A165-CEFAC2C1A505}" dt="2022-04-11T19:49:17.779" v="237" actId="47"/>
        <pc:sldMkLst>
          <pc:docMk/>
          <pc:sldMk cId="1475913244" sldId="290"/>
        </pc:sldMkLst>
      </pc:sldChg>
      <pc:sldChg chg="modSp mod">
        <pc:chgData name="Al-Wahaibi, Saif" userId="9b4d22f5-4012-4ac3-8f0d-edc79b0fbd28" providerId="ADAL" clId="{182D4B1C-3D7D-43DA-A165-CEFAC2C1A505}" dt="2022-04-13T17:54:30.948" v="475" actId="14100"/>
        <pc:sldMkLst>
          <pc:docMk/>
          <pc:sldMk cId="4271087831" sldId="293"/>
        </pc:sldMkLst>
        <pc:spChg chg="mod">
          <ac:chgData name="Al-Wahaibi, Saif" userId="9b4d22f5-4012-4ac3-8f0d-edc79b0fbd28" providerId="ADAL" clId="{182D4B1C-3D7D-43DA-A165-CEFAC2C1A505}" dt="2022-04-13T17:54:27.510" v="474" actId="20577"/>
          <ac:spMkLst>
            <pc:docMk/>
            <pc:sldMk cId="4271087831" sldId="293"/>
            <ac:spMk id="45" creationId="{C01E1E5D-8EC9-48AB-A208-C4D30632200F}"/>
          </ac:spMkLst>
        </pc:spChg>
        <pc:picChg chg="mod">
          <ac:chgData name="Al-Wahaibi, Saif" userId="9b4d22f5-4012-4ac3-8f0d-edc79b0fbd28" providerId="ADAL" clId="{182D4B1C-3D7D-43DA-A165-CEFAC2C1A505}" dt="2022-04-13T17:54:30.948" v="475" actId="14100"/>
          <ac:picMkLst>
            <pc:docMk/>
            <pc:sldMk cId="4271087831" sldId="293"/>
            <ac:picMk id="2" creationId="{D374C91D-82D1-4AEE-845C-8C6708FA2A59}"/>
          </ac:picMkLst>
        </pc:picChg>
      </pc:sldChg>
    </pc:docChg>
  </pc:docChgLst>
  <pc:docChgLst>
    <pc:chgData name="Al-Wahaibi, Saif" userId="9b4d22f5-4012-4ac3-8f0d-edc79b0fbd28" providerId="ADAL" clId="{8DFD06A5-5A06-40E1-8E33-E342238D0B29}"/>
    <pc:docChg chg="custSel delSld modSld">
      <pc:chgData name="Al-Wahaibi, Saif" userId="9b4d22f5-4012-4ac3-8f0d-edc79b0fbd28" providerId="ADAL" clId="{8DFD06A5-5A06-40E1-8E33-E342238D0B29}" dt="2022-06-24T00:51:02.558" v="160" actId="20577"/>
      <pc:docMkLst>
        <pc:docMk/>
      </pc:docMkLst>
      <pc:sldChg chg="modSp mod">
        <pc:chgData name="Al-Wahaibi, Saif" userId="9b4d22f5-4012-4ac3-8f0d-edc79b0fbd28" providerId="ADAL" clId="{8DFD06A5-5A06-40E1-8E33-E342238D0B29}" dt="2022-06-24T00:51:02.558" v="160" actId="20577"/>
        <pc:sldMkLst>
          <pc:docMk/>
          <pc:sldMk cId="0" sldId="267"/>
        </pc:sldMkLst>
        <pc:spChg chg="mod">
          <ac:chgData name="Al-Wahaibi, Saif" userId="9b4d22f5-4012-4ac3-8f0d-edc79b0fbd28" providerId="ADAL" clId="{8DFD06A5-5A06-40E1-8E33-E342238D0B29}" dt="2022-06-22T20:21:50.273" v="15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8DFD06A5-5A06-40E1-8E33-E342238D0B29}" dt="2022-06-24T00:51:02.558" v="160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addSp delSp modSp mod">
        <pc:chgData name="Al-Wahaibi, Saif" userId="9b4d22f5-4012-4ac3-8f0d-edc79b0fbd28" providerId="ADAL" clId="{8DFD06A5-5A06-40E1-8E33-E342238D0B29}" dt="2022-06-24T00:22:20.275" v="59" actId="1076"/>
        <pc:sldMkLst>
          <pc:docMk/>
          <pc:sldMk cId="2869334499" sldId="291"/>
        </pc:sldMkLst>
        <pc:spChg chg="mod">
          <ac:chgData name="Al-Wahaibi, Saif" userId="9b4d22f5-4012-4ac3-8f0d-edc79b0fbd28" providerId="ADAL" clId="{8DFD06A5-5A06-40E1-8E33-E342238D0B29}" dt="2022-06-22T20:22:15.534" v="42" actId="20577"/>
          <ac:spMkLst>
            <pc:docMk/>
            <pc:sldMk cId="2869334499" sldId="291"/>
            <ac:spMk id="4" creationId="{0B6D461B-D969-4D74-AD7C-625480C4A269}"/>
          </ac:spMkLst>
        </pc:spChg>
        <pc:spChg chg="del mod">
          <ac:chgData name="Al-Wahaibi, Saif" userId="9b4d22f5-4012-4ac3-8f0d-edc79b0fbd28" providerId="ADAL" clId="{8DFD06A5-5A06-40E1-8E33-E342238D0B29}" dt="2022-06-24T00:19:50.578" v="44" actId="478"/>
          <ac:spMkLst>
            <pc:docMk/>
            <pc:sldMk cId="2869334499" sldId="291"/>
            <ac:spMk id="5" creationId="{67AC11B3-84AA-47F8-88B3-89397194055F}"/>
          </ac:spMkLst>
        </pc:spChg>
        <pc:picChg chg="del">
          <ac:chgData name="Al-Wahaibi, Saif" userId="9b4d22f5-4012-4ac3-8f0d-edc79b0fbd28" providerId="ADAL" clId="{8DFD06A5-5A06-40E1-8E33-E342238D0B29}" dt="2022-06-24T00:19:52.700" v="45" actId="478"/>
          <ac:picMkLst>
            <pc:docMk/>
            <pc:sldMk cId="2869334499" sldId="291"/>
            <ac:picMk id="3" creationId="{2A340C11-40BA-4DA8-A2C2-2D0FE9D085EB}"/>
          </ac:picMkLst>
        </pc:picChg>
        <pc:picChg chg="add del mod">
          <ac:chgData name="Al-Wahaibi, Saif" userId="9b4d22f5-4012-4ac3-8f0d-edc79b0fbd28" providerId="ADAL" clId="{8DFD06A5-5A06-40E1-8E33-E342238D0B29}" dt="2022-06-24T00:21:06.413" v="54" actId="478"/>
          <ac:picMkLst>
            <pc:docMk/>
            <pc:sldMk cId="2869334499" sldId="291"/>
            <ac:picMk id="6" creationId="{1B561E5F-73A1-4DE1-99DF-56FBAF8B5031}"/>
          </ac:picMkLst>
        </pc:picChg>
        <pc:picChg chg="add del mod">
          <ac:chgData name="Al-Wahaibi, Saif" userId="9b4d22f5-4012-4ac3-8f0d-edc79b0fbd28" providerId="ADAL" clId="{8DFD06A5-5A06-40E1-8E33-E342238D0B29}" dt="2022-06-24T00:21:05.800" v="53" actId="478"/>
          <ac:picMkLst>
            <pc:docMk/>
            <pc:sldMk cId="2869334499" sldId="291"/>
            <ac:picMk id="8" creationId="{57B41F18-9FAE-48BC-AD61-29E3BAD518E1}"/>
          </ac:picMkLst>
        </pc:picChg>
        <pc:picChg chg="add mod">
          <ac:chgData name="Al-Wahaibi, Saif" userId="9b4d22f5-4012-4ac3-8f0d-edc79b0fbd28" providerId="ADAL" clId="{8DFD06A5-5A06-40E1-8E33-E342238D0B29}" dt="2022-06-24T00:22:20.275" v="59" actId="1076"/>
          <ac:picMkLst>
            <pc:docMk/>
            <pc:sldMk cId="2869334499" sldId="291"/>
            <ac:picMk id="10" creationId="{359F0C88-5A17-4682-A8BF-56ED1FB2BA00}"/>
          </ac:picMkLst>
        </pc:picChg>
      </pc:sldChg>
      <pc:sldChg chg="addSp delSp modSp mod">
        <pc:chgData name="Al-Wahaibi, Saif" userId="9b4d22f5-4012-4ac3-8f0d-edc79b0fbd28" providerId="ADAL" clId="{8DFD06A5-5A06-40E1-8E33-E342238D0B29}" dt="2022-06-24T00:30:17.980" v="76"/>
        <pc:sldMkLst>
          <pc:docMk/>
          <pc:sldMk cId="2108897625" sldId="293"/>
        </pc:sldMkLst>
        <pc:spChg chg="del">
          <ac:chgData name="Al-Wahaibi, Saif" userId="9b4d22f5-4012-4ac3-8f0d-edc79b0fbd28" providerId="ADAL" clId="{8DFD06A5-5A06-40E1-8E33-E342238D0B29}" dt="2022-06-24T00:30:14.964" v="74" actId="478"/>
          <ac:spMkLst>
            <pc:docMk/>
            <pc:sldMk cId="2108897625" sldId="293"/>
            <ac:spMk id="4" creationId="{0B6D461B-D969-4D74-AD7C-625480C4A269}"/>
          </ac:spMkLst>
        </pc:spChg>
        <pc:spChg chg="del mod">
          <ac:chgData name="Al-Wahaibi, Saif" userId="9b4d22f5-4012-4ac3-8f0d-edc79b0fbd28" providerId="ADAL" clId="{8DFD06A5-5A06-40E1-8E33-E342238D0B29}" dt="2022-06-24T00:29:54.776" v="70" actId="478"/>
          <ac:spMkLst>
            <pc:docMk/>
            <pc:sldMk cId="2108897625" sldId="293"/>
            <ac:spMk id="5" creationId="{67AC11B3-84AA-47F8-88B3-89397194055F}"/>
          </ac:spMkLst>
        </pc:spChg>
        <pc:spChg chg="add del mod">
          <ac:chgData name="Al-Wahaibi, Saif" userId="9b4d22f5-4012-4ac3-8f0d-edc79b0fbd28" providerId="ADAL" clId="{8DFD06A5-5A06-40E1-8E33-E342238D0B29}" dt="2022-06-24T00:30:16.869" v="75" actId="478"/>
          <ac:spMkLst>
            <pc:docMk/>
            <pc:sldMk cId="2108897625" sldId="293"/>
            <ac:spMk id="7" creationId="{5E33BA41-6AE2-4587-BF73-DDD05CF36B35}"/>
          </ac:spMkLst>
        </pc:spChg>
        <pc:spChg chg="add mod">
          <ac:chgData name="Al-Wahaibi, Saif" userId="9b4d22f5-4012-4ac3-8f0d-edc79b0fbd28" providerId="ADAL" clId="{8DFD06A5-5A06-40E1-8E33-E342238D0B29}" dt="2022-06-24T00:30:17.980" v="76"/>
          <ac:spMkLst>
            <pc:docMk/>
            <pc:sldMk cId="2108897625" sldId="293"/>
            <ac:spMk id="8" creationId="{24979B02-BC2E-4B0E-BF68-5854E38DF1E5}"/>
          </ac:spMkLst>
        </pc:spChg>
        <pc:picChg chg="add mod">
          <ac:chgData name="Al-Wahaibi, Saif" userId="9b4d22f5-4012-4ac3-8f0d-edc79b0fbd28" providerId="ADAL" clId="{8DFD06A5-5A06-40E1-8E33-E342238D0B29}" dt="2022-06-24T00:30:05.152" v="73" actId="1076"/>
          <ac:picMkLst>
            <pc:docMk/>
            <pc:sldMk cId="2108897625" sldId="293"/>
            <ac:picMk id="3" creationId="{BD3F0B9C-219A-4114-BA8B-285AEA4B0FB4}"/>
          </ac:picMkLst>
        </pc:picChg>
      </pc:sldChg>
      <pc:sldChg chg="del">
        <pc:chgData name="Al-Wahaibi, Saif" userId="9b4d22f5-4012-4ac3-8f0d-edc79b0fbd28" providerId="ADAL" clId="{8DFD06A5-5A06-40E1-8E33-E342238D0B29}" dt="2022-06-24T00:41:07.060" v="98" actId="47"/>
        <pc:sldMkLst>
          <pc:docMk/>
          <pc:sldMk cId="3569617330" sldId="294"/>
        </pc:sldMkLst>
      </pc:sldChg>
      <pc:sldChg chg="del">
        <pc:chgData name="Al-Wahaibi, Saif" userId="9b4d22f5-4012-4ac3-8f0d-edc79b0fbd28" providerId="ADAL" clId="{8DFD06A5-5A06-40E1-8E33-E342238D0B29}" dt="2022-06-24T00:41:09.294" v="99" actId="47"/>
        <pc:sldMkLst>
          <pc:docMk/>
          <pc:sldMk cId="226464944" sldId="295"/>
        </pc:sldMkLst>
      </pc:sldChg>
      <pc:sldChg chg="del">
        <pc:chgData name="Al-Wahaibi, Saif" userId="9b4d22f5-4012-4ac3-8f0d-edc79b0fbd28" providerId="ADAL" clId="{8DFD06A5-5A06-40E1-8E33-E342238D0B29}" dt="2022-06-24T00:41:10.971" v="101" actId="47"/>
        <pc:sldMkLst>
          <pc:docMk/>
          <pc:sldMk cId="1028200911" sldId="296"/>
        </pc:sldMkLst>
      </pc:sldChg>
      <pc:sldChg chg="del">
        <pc:chgData name="Al-Wahaibi, Saif" userId="9b4d22f5-4012-4ac3-8f0d-edc79b0fbd28" providerId="ADAL" clId="{8DFD06A5-5A06-40E1-8E33-E342238D0B29}" dt="2022-06-24T00:41:10.262" v="100" actId="47"/>
        <pc:sldMkLst>
          <pc:docMk/>
          <pc:sldMk cId="1119715776" sldId="297"/>
        </pc:sldMkLst>
      </pc:sldChg>
      <pc:sldChg chg="del">
        <pc:chgData name="Al-Wahaibi, Saif" userId="9b4d22f5-4012-4ac3-8f0d-edc79b0fbd28" providerId="ADAL" clId="{8DFD06A5-5A06-40E1-8E33-E342238D0B29}" dt="2022-06-24T00:41:11.809" v="102" actId="47"/>
        <pc:sldMkLst>
          <pc:docMk/>
          <pc:sldMk cId="3754273035" sldId="298"/>
        </pc:sldMkLst>
      </pc:sldChg>
      <pc:sldChg chg="del">
        <pc:chgData name="Al-Wahaibi, Saif" userId="9b4d22f5-4012-4ac3-8f0d-edc79b0fbd28" providerId="ADAL" clId="{8DFD06A5-5A06-40E1-8E33-E342238D0B29}" dt="2022-06-24T00:41:12.558" v="103" actId="47"/>
        <pc:sldMkLst>
          <pc:docMk/>
          <pc:sldMk cId="300912387" sldId="299"/>
        </pc:sldMkLst>
      </pc:sldChg>
      <pc:sldChg chg="del">
        <pc:chgData name="Al-Wahaibi, Saif" userId="9b4d22f5-4012-4ac3-8f0d-edc79b0fbd28" providerId="ADAL" clId="{8DFD06A5-5A06-40E1-8E33-E342238D0B29}" dt="2022-06-24T00:41:13.579" v="104" actId="47"/>
        <pc:sldMkLst>
          <pc:docMk/>
          <pc:sldMk cId="1973962281" sldId="300"/>
        </pc:sldMkLst>
      </pc:sldChg>
      <pc:sldChg chg="del">
        <pc:chgData name="Al-Wahaibi, Saif" userId="9b4d22f5-4012-4ac3-8f0d-edc79b0fbd28" providerId="ADAL" clId="{8DFD06A5-5A06-40E1-8E33-E342238D0B29}" dt="2022-06-24T00:41:14.223" v="105" actId="47"/>
        <pc:sldMkLst>
          <pc:docMk/>
          <pc:sldMk cId="787338470" sldId="301"/>
        </pc:sldMkLst>
      </pc:sldChg>
      <pc:sldChg chg="del">
        <pc:chgData name="Al-Wahaibi, Saif" userId="9b4d22f5-4012-4ac3-8f0d-edc79b0fbd28" providerId="ADAL" clId="{8DFD06A5-5A06-40E1-8E33-E342238D0B29}" dt="2022-06-24T00:41:14.828" v="106" actId="47"/>
        <pc:sldMkLst>
          <pc:docMk/>
          <pc:sldMk cId="3935238555" sldId="302"/>
        </pc:sldMkLst>
      </pc:sldChg>
      <pc:sldChg chg="del">
        <pc:chgData name="Al-Wahaibi, Saif" userId="9b4d22f5-4012-4ac3-8f0d-edc79b0fbd28" providerId="ADAL" clId="{8DFD06A5-5A06-40E1-8E33-E342238D0B29}" dt="2022-06-24T00:41:15.433" v="107" actId="47"/>
        <pc:sldMkLst>
          <pc:docMk/>
          <pc:sldMk cId="3983864360" sldId="303"/>
        </pc:sldMkLst>
      </pc:sldChg>
      <pc:sldChg chg="del">
        <pc:chgData name="Al-Wahaibi, Saif" userId="9b4d22f5-4012-4ac3-8f0d-edc79b0fbd28" providerId="ADAL" clId="{8DFD06A5-5A06-40E1-8E33-E342238D0B29}" dt="2022-06-24T00:41:15.953" v="108" actId="47"/>
        <pc:sldMkLst>
          <pc:docMk/>
          <pc:sldMk cId="3815352655" sldId="304"/>
        </pc:sldMkLst>
      </pc:sldChg>
      <pc:sldChg chg="del">
        <pc:chgData name="Al-Wahaibi, Saif" userId="9b4d22f5-4012-4ac3-8f0d-edc79b0fbd28" providerId="ADAL" clId="{8DFD06A5-5A06-40E1-8E33-E342238D0B29}" dt="2022-06-24T00:41:16.587" v="109" actId="47"/>
        <pc:sldMkLst>
          <pc:docMk/>
          <pc:sldMk cId="2056410683" sldId="305"/>
        </pc:sldMkLst>
      </pc:sldChg>
      <pc:sldChg chg="del">
        <pc:chgData name="Al-Wahaibi, Saif" userId="9b4d22f5-4012-4ac3-8f0d-edc79b0fbd28" providerId="ADAL" clId="{8DFD06A5-5A06-40E1-8E33-E342238D0B29}" dt="2022-06-24T00:41:17.248" v="110" actId="47"/>
        <pc:sldMkLst>
          <pc:docMk/>
          <pc:sldMk cId="2000366831" sldId="306"/>
        </pc:sldMkLst>
      </pc:sldChg>
      <pc:sldChg chg="del">
        <pc:chgData name="Al-Wahaibi, Saif" userId="9b4d22f5-4012-4ac3-8f0d-edc79b0fbd28" providerId="ADAL" clId="{8DFD06A5-5A06-40E1-8E33-E342238D0B29}" dt="2022-06-24T00:41:17.864" v="111" actId="47"/>
        <pc:sldMkLst>
          <pc:docMk/>
          <pc:sldMk cId="3102858318" sldId="307"/>
        </pc:sldMkLst>
      </pc:sldChg>
      <pc:sldChg chg="del">
        <pc:chgData name="Al-Wahaibi, Saif" userId="9b4d22f5-4012-4ac3-8f0d-edc79b0fbd28" providerId="ADAL" clId="{8DFD06A5-5A06-40E1-8E33-E342238D0B29}" dt="2022-06-24T00:41:18.388" v="112" actId="47"/>
        <pc:sldMkLst>
          <pc:docMk/>
          <pc:sldMk cId="688220203" sldId="308"/>
        </pc:sldMkLst>
      </pc:sldChg>
      <pc:sldChg chg="addSp delSp modSp mod">
        <pc:chgData name="Al-Wahaibi, Saif" userId="9b4d22f5-4012-4ac3-8f0d-edc79b0fbd28" providerId="ADAL" clId="{8DFD06A5-5A06-40E1-8E33-E342238D0B29}" dt="2022-06-24T00:26:52.123" v="68" actId="1076"/>
        <pc:sldMkLst>
          <pc:docMk/>
          <pc:sldMk cId="2318498415" sldId="309"/>
        </pc:sldMkLst>
        <pc:picChg chg="add del mod">
          <ac:chgData name="Al-Wahaibi, Saif" userId="9b4d22f5-4012-4ac3-8f0d-edc79b0fbd28" providerId="ADAL" clId="{8DFD06A5-5A06-40E1-8E33-E342238D0B29}" dt="2022-06-24T00:26:40.804" v="64" actId="478"/>
          <ac:picMkLst>
            <pc:docMk/>
            <pc:sldMk cId="2318498415" sldId="309"/>
            <ac:picMk id="3" creationId="{382282AD-3BAC-4791-9E09-6DCE31C5095C}"/>
          </ac:picMkLst>
        </pc:picChg>
        <pc:picChg chg="add mod">
          <ac:chgData name="Al-Wahaibi, Saif" userId="9b4d22f5-4012-4ac3-8f0d-edc79b0fbd28" providerId="ADAL" clId="{8DFD06A5-5A06-40E1-8E33-E342238D0B29}" dt="2022-06-24T00:26:52.123" v="68" actId="1076"/>
          <ac:picMkLst>
            <pc:docMk/>
            <pc:sldMk cId="2318498415" sldId="309"/>
            <ac:picMk id="6" creationId="{3A136C51-576B-45E6-94FB-9489EF2E418B}"/>
          </ac:picMkLst>
        </pc:picChg>
        <pc:picChg chg="del">
          <ac:chgData name="Al-Wahaibi, Saif" userId="9b4d22f5-4012-4ac3-8f0d-edc79b0fbd28" providerId="ADAL" clId="{8DFD06A5-5A06-40E1-8E33-E342238D0B29}" dt="2022-06-24T00:25:04.425" v="60" actId="478"/>
          <ac:picMkLst>
            <pc:docMk/>
            <pc:sldMk cId="2318498415" sldId="309"/>
            <ac:picMk id="10" creationId="{359F0C88-5A17-4682-A8BF-56ED1FB2BA00}"/>
          </ac:picMkLst>
        </pc:picChg>
      </pc:sldChg>
      <pc:sldChg chg="addSp delSp modSp mod">
        <pc:chgData name="Al-Wahaibi, Saif" userId="9b4d22f5-4012-4ac3-8f0d-edc79b0fbd28" providerId="ADAL" clId="{8DFD06A5-5A06-40E1-8E33-E342238D0B29}" dt="2022-06-24T00:43:52.751" v="119" actId="1076"/>
        <pc:sldMkLst>
          <pc:docMk/>
          <pc:sldMk cId="3904651008" sldId="310"/>
        </pc:sldMkLst>
        <pc:picChg chg="del">
          <ac:chgData name="Al-Wahaibi, Saif" userId="9b4d22f5-4012-4ac3-8f0d-edc79b0fbd28" providerId="ADAL" clId="{8DFD06A5-5A06-40E1-8E33-E342238D0B29}" dt="2022-06-24T00:35:03.238" v="77" actId="478"/>
          <ac:picMkLst>
            <pc:docMk/>
            <pc:sldMk cId="3904651008" sldId="310"/>
            <ac:picMk id="3" creationId="{BD3F0B9C-219A-4114-BA8B-285AEA4B0FB4}"/>
          </ac:picMkLst>
        </pc:picChg>
        <pc:picChg chg="add mod">
          <ac:chgData name="Al-Wahaibi, Saif" userId="9b4d22f5-4012-4ac3-8f0d-edc79b0fbd28" providerId="ADAL" clId="{8DFD06A5-5A06-40E1-8E33-E342238D0B29}" dt="2022-06-24T00:36:59.507" v="91" actId="1076"/>
          <ac:picMkLst>
            <pc:docMk/>
            <pc:sldMk cId="3904651008" sldId="310"/>
            <ac:picMk id="4" creationId="{06533580-1705-4928-AD00-26CDF6013691}"/>
          </ac:picMkLst>
        </pc:picChg>
        <pc:picChg chg="add del mod">
          <ac:chgData name="Al-Wahaibi, Saif" userId="9b4d22f5-4012-4ac3-8f0d-edc79b0fbd28" providerId="ADAL" clId="{8DFD06A5-5A06-40E1-8E33-E342238D0B29}" dt="2022-06-24T00:43:36.663" v="114" actId="478"/>
          <ac:picMkLst>
            <pc:docMk/>
            <pc:sldMk cId="3904651008" sldId="310"/>
            <ac:picMk id="6" creationId="{33AEEA92-A4FB-4AC2-A150-1A45BEEBABD0}"/>
          </ac:picMkLst>
        </pc:picChg>
        <pc:picChg chg="add mod">
          <ac:chgData name="Al-Wahaibi, Saif" userId="9b4d22f5-4012-4ac3-8f0d-edc79b0fbd28" providerId="ADAL" clId="{8DFD06A5-5A06-40E1-8E33-E342238D0B29}" dt="2022-06-24T00:43:52.751" v="119" actId="1076"/>
          <ac:picMkLst>
            <pc:docMk/>
            <pc:sldMk cId="3904651008" sldId="310"/>
            <ac:picMk id="9" creationId="{65F3CE00-C022-45CA-BB23-61CF05C53B26}"/>
          </ac:picMkLst>
        </pc:picChg>
      </pc:sldChg>
      <pc:sldChg chg="addSp delSp modSp mod">
        <pc:chgData name="Al-Wahaibi, Saif" userId="9b4d22f5-4012-4ac3-8f0d-edc79b0fbd28" providerId="ADAL" clId="{8DFD06A5-5A06-40E1-8E33-E342238D0B29}" dt="2022-06-24T00:44:33.738" v="123" actId="1076"/>
        <pc:sldMkLst>
          <pc:docMk/>
          <pc:sldMk cId="2456424038" sldId="311"/>
        </pc:sldMkLst>
        <pc:picChg chg="add del mod">
          <ac:chgData name="Al-Wahaibi, Saif" userId="9b4d22f5-4012-4ac3-8f0d-edc79b0fbd28" providerId="ADAL" clId="{8DFD06A5-5A06-40E1-8E33-E342238D0B29}" dt="2022-06-24T00:44:00.924" v="120" actId="478"/>
          <ac:picMkLst>
            <pc:docMk/>
            <pc:sldMk cId="2456424038" sldId="311"/>
            <ac:picMk id="3" creationId="{2325CBBB-65E7-4EA3-9588-C494F65729CC}"/>
          </ac:picMkLst>
        </pc:picChg>
        <pc:picChg chg="del">
          <ac:chgData name="Al-Wahaibi, Saif" userId="9b4d22f5-4012-4ac3-8f0d-edc79b0fbd28" providerId="ADAL" clId="{8DFD06A5-5A06-40E1-8E33-E342238D0B29}" dt="2022-06-24T00:38:05.408" v="93" actId="478"/>
          <ac:picMkLst>
            <pc:docMk/>
            <pc:sldMk cId="2456424038" sldId="311"/>
            <ac:picMk id="4" creationId="{06533580-1705-4928-AD00-26CDF6013691}"/>
          </ac:picMkLst>
        </pc:picChg>
        <pc:picChg chg="del">
          <ac:chgData name="Al-Wahaibi, Saif" userId="9b4d22f5-4012-4ac3-8f0d-edc79b0fbd28" providerId="ADAL" clId="{8DFD06A5-5A06-40E1-8E33-E342238D0B29}" dt="2022-06-24T00:38:07.804" v="94" actId="478"/>
          <ac:picMkLst>
            <pc:docMk/>
            <pc:sldMk cId="2456424038" sldId="311"/>
            <ac:picMk id="6" creationId="{33AEEA92-A4FB-4AC2-A150-1A45BEEBABD0}"/>
          </ac:picMkLst>
        </pc:picChg>
        <pc:picChg chg="add mod">
          <ac:chgData name="Al-Wahaibi, Saif" userId="9b4d22f5-4012-4ac3-8f0d-edc79b0fbd28" providerId="ADAL" clId="{8DFD06A5-5A06-40E1-8E33-E342238D0B29}" dt="2022-06-24T00:44:33.738" v="123" actId="1076"/>
          <ac:picMkLst>
            <pc:docMk/>
            <pc:sldMk cId="2456424038" sldId="311"/>
            <ac:picMk id="7" creationId="{CA90858E-84AF-422B-930C-C67267F9A371}"/>
          </ac:picMkLst>
        </pc:picChg>
      </pc:sldChg>
      <pc:sldChg chg="addSp delSp modSp mod">
        <pc:chgData name="Al-Wahaibi, Saif" userId="9b4d22f5-4012-4ac3-8f0d-edc79b0fbd28" providerId="ADAL" clId="{8DFD06A5-5A06-40E1-8E33-E342238D0B29}" dt="2022-06-24T00:47:42.469" v="152" actId="1076"/>
        <pc:sldMkLst>
          <pc:docMk/>
          <pc:sldMk cId="3974081185" sldId="312"/>
        </pc:sldMkLst>
        <pc:picChg chg="del">
          <ac:chgData name="Al-Wahaibi, Saif" userId="9b4d22f5-4012-4ac3-8f0d-edc79b0fbd28" providerId="ADAL" clId="{8DFD06A5-5A06-40E1-8E33-E342238D0B29}" dt="2022-06-24T00:41:27.302" v="113" actId="478"/>
          <ac:picMkLst>
            <pc:docMk/>
            <pc:sldMk cId="3974081185" sldId="312"/>
            <ac:picMk id="3" creationId="{2325CBBB-65E7-4EA3-9588-C494F65729CC}"/>
          </ac:picMkLst>
        </pc:picChg>
        <pc:picChg chg="add mod">
          <ac:chgData name="Al-Wahaibi, Saif" userId="9b4d22f5-4012-4ac3-8f0d-edc79b0fbd28" providerId="ADAL" clId="{8DFD06A5-5A06-40E1-8E33-E342238D0B29}" dt="2022-06-24T00:47:39.285" v="151" actId="1076"/>
          <ac:picMkLst>
            <pc:docMk/>
            <pc:sldMk cId="3974081185" sldId="312"/>
            <ac:picMk id="4" creationId="{7195D264-CAD1-4C49-B98A-7C1A68782FE5}"/>
          </ac:picMkLst>
        </pc:picChg>
        <pc:picChg chg="add del mod">
          <ac:chgData name="Al-Wahaibi, Saif" userId="9b4d22f5-4012-4ac3-8f0d-edc79b0fbd28" providerId="ADAL" clId="{8DFD06A5-5A06-40E1-8E33-E342238D0B29}" dt="2022-06-24T00:46:27.065" v="137" actId="478"/>
          <ac:picMkLst>
            <pc:docMk/>
            <pc:sldMk cId="3974081185" sldId="312"/>
            <ac:picMk id="6" creationId="{27129599-4A83-4978-98C7-C72573E736EC}"/>
          </ac:picMkLst>
        </pc:picChg>
        <pc:picChg chg="add mod">
          <ac:chgData name="Al-Wahaibi, Saif" userId="9b4d22f5-4012-4ac3-8f0d-edc79b0fbd28" providerId="ADAL" clId="{8DFD06A5-5A06-40E1-8E33-E342238D0B29}" dt="2022-06-24T00:47:42.469" v="152" actId="1076"/>
          <ac:picMkLst>
            <pc:docMk/>
            <pc:sldMk cId="3974081185" sldId="312"/>
            <ac:picMk id="9" creationId="{439A8948-404F-432B-991D-D6B297FF7FC2}"/>
          </ac:picMkLst>
        </pc:picChg>
      </pc:sldChg>
      <pc:sldChg chg="addSp delSp modSp mod">
        <pc:chgData name="Al-Wahaibi, Saif" userId="9b4d22f5-4012-4ac3-8f0d-edc79b0fbd28" providerId="ADAL" clId="{8DFD06A5-5A06-40E1-8E33-E342238D0B29}" dt="2022-06-24T00:50:27.360" v="157" actId="1076"/>
        <pc:sldMkLst>
          <pc:docMk/>
          <pc:sldMk cId="1568606248" sldId="313"/>
        </pc:sldMkLst>
        <pc:picChg chg="add mod">
          <ac:chgData name="Al-Wahaibi, Saif" userId="9b4d22f5-4012-4ac3-8f0d-edc79b0fbd28" providerId="ADAL" clId="{8DFD06A5-5A06-40E1-8E33-E342238D0B29}" dt="2022-06-24T00:50:27.360" v="157" actId="1076"/>
          <ac:picMkLst>
            <pc:docMk/>
            <pc:sldMk cId="1568606248" sldId="313"/>
            <ac:picMk id="3" creationId="{21CD4D23-E418-4E42-BE98-0F840280C0E6}"/>
          </ac:picMkLst>
        </pc:picChg>
        <pc:picChg chg="del">
          <ac:chgData name="Al-Wahaibi, Saif" userId="9b4d22f5-4012-4ac3-8f0d-edc79b0fbd28" providerId="ADAL" clId="{8DFD06A5-5A06-40E1-8E33-E342238D0B29}" dt="2022-06-24T00:49:33.286" v="153" actId="478"/>
          <ac:picMkLst>
            <pc:docMk/>
            <pc:sldMk cId="1568606248" sldId="313"/>
            <ac:picMk id="4" creationId="{7195D264-CAD1-4C49-B98A-7C1A68782FE5}"/>
          </ac:picMkLst>
        </pc:picChg>
        <pc:picChg chg="del">
          <ac:chgData name="Al-Wahaibi, Saif" userId="9b4d22f5-4012-4ac3-8f0d-edc79b0fbd28" providerId="ADAL" clId="{8DFD06A5-5A06-40E1-8E33-E342238D0B29}" dt="2022-06-24T00:49:34.280" v="154" actId="478"/>
          <ac:picMkLst>
            <pc:docMk/>
            <pc:sldMk cId="1568606248" sldId="313"/>
            <ac:picMk id="9" creationId="{439A8948-404F-432B-991D-D6B297FF7FC2}"/>
          </ac:picMkLst>
        </pc:picChg>
      </pc:sldChg>
    </pc:docChg>
  </pc:docChgLst>
  <pc:docChgLst>
    <pc:chgData name="Al-Wahaibi, Saif" userId="9b4d22f5-4012-4ac3-8f0d-edc79b0fbd28" providerId="ADAL" clId="{C2ED0AA4-5AEF-406F-8403-24D6227EF642}"/>
    <pc:docChg chg="undo custSel addSld delSld modSld">
      <pc:chgData name="Al-Wahaibi, Saif" userId="9b4d22f5-4012-4ac3-8f0d-edc79b0fbd28" providerId="ADAL" clId="{C2ED0AA4-5AEF-406F-8403-24D6227EF642}" dt="2022-02-22T22:25:27.885" v="575" actId="20577"/>
      <pc:docMkLst>
        <pc:docMk/>
      </pc:docMkLst>
      <pc:sldChg chg="modSp mod">
        <pc:chgData name="Al-Wahaibi, Saif" userId="9b4d22f5-4012-4ac3-8f0d-edc79b0fbd28" providerId="ADAL" clId="{C2ED0AA4-5AEF-406F-8403-24D6227EF642}" dt="2022-02-19T23:35:27.981" v="8" actId="20577"/>
        <pc:sldMkLst>
          <pc:docMk/>
          <pc:sldMk cId="0" sldId="267"/>
        </pc:sldMkLst>
        <pc:spChg chg="mod">
          <ac:chgData name="Al-Wahaibi, Saif" userId="9b4d22f5-4012-4ac3-8f0d-edc79b0fbd28" providerId="ADAL" clId="{C2ED0AA4-5AEF-406F-8403-24D6227EF642}" dt="2022-02-19T23:35:27.981" v="8" actId="20577"/>
          <ac:spMkLst>
            <pc:docMk/>
            <pc:sldMk cId="0" sldId="267"/>
            <ac:spMk id="23555" creationId="{00000000-0000-0000-0000-000000000000}"/>
          </ac:spMkLst>
        </pc:spChg>
        <pc:spChg chg="mod">
          <ac:chgData name="Al-Wahaibi, Saif" userId="9b4d22f5-4012-4ac3-8f0d-edc79b0fbd28" providerId="ADAL" clId="{C2ED0AA4-5AEF-406F-8403-24D6227EF642}" dt="2022-02-19T23:35:16.714" v="4" actId="20577"/>
          <ac:spMkLst>
            <pc:docMk/>
            <pc:sldMk cId="0" sldId="267"/>
            <ac:spMk id="23556" creationId="{00000000-0000-0000-0000-000000000000}"/>
          </ac:spMkLst>
        </pc:spChg>
      </pc:sldChg>
      <pc:sldChg chg="del">
        <pc:chgData name="Al-Wahaibi, Saif" userId="9b4d22f5-4012-4ac3-8f0d-edc79b0fbd28" providerId="ADAL" clId="{C2ED0AA4-5AEF-406F-8403-24D6227EF642}" dt="2022-02-19T23:35:36.779" v="9" actId="47"/>
        <pc:sldMkLst>
          <pc:docMk/>
          <pc:sldMk cId="2739883085" sldId="279"/>
        </pc:sldMkLst>
      </pc:sldChg>
      <pc:sldChg chg="addSp modSp mod">
        <pc:chgData name="Al-Wahaibi, Saif" userId="9b4d22f5-4012-4ac3-8f0d-edc79b0fbd28" providerId="ADAL" clId="{C2ED0AA4-5AEF-406F-8403-24D6227EF642}" dt="2022-02-22T22:25:27.885" v="575" actId="20577"/>
        <pc:sldMkLst>
          <pc:docMk/>
          <pc:sldMk cId="2879671695" sldId="281"/>
        </pc:sldMkLst>
        <pc:spChg chg="mod">
          <ac:chgData name="Al-Wahaibi, Saif" userId="9b4d22f5-4012-4ac3-8f0d-edc79b0fbd28" providerId="ADAL" clId="{C2ED0AA4-5AEF-406F-8403-24D6227EF642}" dt="2022-02-22T02:25:06.948" v="36" actId="20577"/>
          <ac:spMkLst>
            <pc:docMk/>
            <pc:sldMk cId="2879671695" sldId="281"/>
            <ac:spMk id="4" creationId="{51B39204-4E4B-49CB-AE95-D95BE582D8A5}"/>
          </ac:spMkLst>
        </pc:spChg>
        <pc:spChg chg="add mod">
          <ac:chgData name="Al-Wahaibi, Saif" userId="9b4d22f5-4012-4ac3-8f0d-edc79b0fbd28" providerId="ADAL" clId="{C2ED0AA4-5AEF-406F-8403-24D6227EF642}" dt="2022-02-22T22:22:23.742" v="565" actId="404"/>
          <ac:spMkLst>
            <pc:docMk/>
            <pc:sldMk cId="2879671695" sldId="281"/>
            <ac:spMk id="6" creationId="{1B0EFEE7-149F-496D-B0EA-4545D26F97B4}"/>
          </ac:spMkLst>
        </pc:spChg>
        <pc:spChg chg="mod">
          <ac:chgData name="Al-Wahaibi, Saif" userId="9b4d22f5-4012-4ac3-8f0d-edc79b0fbd28" providerId="ADAL" clId="{C2ED0AA4-5AEF-406F-8403-24D6227EF642}" dt="2022-02-22T22:25:27.885" v="575" actId="20577"/>
          <ac:spMkLst>
            <pc:docMk/>
            <pc:sldMk cId="2879671695" sldId="281"/>
            <ac:spMk id="45" creationId="{C01E1E5D-8EC9-48AB-A208-C4D30632200F}"/>
          </ac:spMkLst>
        </pc:spChg>
        <pc:picChg chg="mod">
          <ac:chgData name="Al-Wahaibi, Saif" userId="9b4d22f5-4012-4ac3-8f0d-edc79b0fbd28" providerId="ADAL" clId="{C2ED0AA4-5AEF-406F-8403-24D6227EF642}" dt="2022-02-22T21:33:14.089" v="40" actId="1076"/>
          <ac:picMkLst>
            <pc:docMk/>
            <pc:sldMk cId="2879671695" sldId="281"/>
            <ac:picMk id="5" creationId="{A9CDD6C6-32D4-496A-BDCC-395592CDA63B}"/>
          </ac:picMkLst>
        </pc:picChg>
      </pc:sldChg>
      <pc:sldChg chg="del">
        <pc:chgData name="Al-Wahaibi, Saif" userId="9b4d22f5-4012-4ac3-8f0d-edc79b0fbd28" providerId="ADAL" clId="{C2ED0AA4-5AEF-406F-8403-24D6227EF642}" dt="2022-02-19T23:35:38.483" v="10" actId="47"/>
        <pc:sldMkLst>
          <pc:docMk/>
          <pc:sldMk cId="2032616252" sldId="282"/>
        </pc:sldMkLst>
      </pc:sldChg>
      <pc:sldChg chg="addSp delSp modSp mod">
        <pc:chgData name="Al-Wahaibi, Saif" userId="9b4d22f5-4012-4ac3-8f0d-edc79b0fbd28" providerId="ADAL" clId="{C2ED0AA4-5AEF-406F-8403-24D6227EF642}" dt="2022-02-22T22:19:40.330" v="559" actId="20577"/>
        <pc:sldMkLst>
          <pc:docMk/>
          <pc:sldMk cId="2482759806" sldId="282"/>
        </pc:sldMkLst>
        <pc:spChg chg="mod">
          <ac:chgData name="Al-Wahaibi, Saif" userId="9b4d22f5-4012-4ac3-8f0d-edc79b0fbd28" providerId="ADAL" clId="{C2ED0AA4-5AEF-406F-8403-24D6227EF642}" dt="2022-02-22T22:19:40.330" v="559" actId="20577"/>
          <ac:spMkLst>
            <pc:docMk/>
            <pc:sldMk cId="2482759806" sldId="282"/>
            <ac:spMk id="45" creationId="{C01E1E5D-8EC9-48AB-A208-C4D30632200F}"/>
          </ac:spMkLst>
        </pc:spChg>
        <pc:picChg chg="add mod">
          <ac:chgData name="Al-Wahaibi, Saif" userId="9b4d22f5-4012-4ac3-8f0d-edc79b0fbd28" providerId="ADAL" clId="{C2ED0AA4-5AEF-406F-8403-24D6227EF642}" dt="2022-02-22T21:37:50.200" v="57" actId="1076"/>
          <ac:picMkLst>
            <pc:docMk/>
            <pc:sldMk cId="2482759806" sldId="282"/>
            <ac:picMk id="3" creationId="{729EE4A9-9DC6-4F68-8887-0E0E054A3C9E}"/>
          </ac:picMkLst>
        </pc:picChg>
        <pc:picChg chg="del">
          <ac:chgData name="Al-Wahaibi, Saif" userId="9b4d22f5-4012-4ac3-8f0d-edc79b0fbd28" providerId="ADAL" clId="{C2ED0AA4-5AEF-406F-8403-24D6227EF642}" dt="2022-02-22T21:37:20.482" v="53" actId="478"/>
          <ac:picMkLst>
            <pc:docMk/>
            <pc:sldMk cId="2482759806" sldId="282"/>
            <ac:picMk id="5" creationId="{A9CDD6C6-32D4-496A-BDCC-395592CDA63B}"/>
          </ac:picMkLst>
        </pc:picChg>
      </pc:sldChg>
      <pc:sldChg chg="addSp delSp modSp add mod">
        <pc:chgData name="Al-Wahaibi, Saif" userId="9b4d22f5-4012-4ac3-8f0d-edc79b0fbd28" providerId="ADAL" clId="{C2ED0AA4-5AEF-406F-8403-24D6227EF642}" dt="2022-02-22T22:24:39.264" v="574" actId="1076"/>
        <pc:sldMkLst>
          <pc:docMk/>
          <pc:sldMk cId="484796141" sldId="283"/>
        </pc:sldMkLst>
        <pc:spChg chg="add del">
          <ac:chgData name="Al-Wahaibi, Saif" userId="9b4d22f5-4012-4ac3-8f0d-edc79b0fbd28" providerId="ADAL" clId="{C2ED0AA4-5AEF-406F-8403-24D6227EF642}" dt="2022-02-22T22:05:11.673" v="479"/>
          <ac:spMkLst>
            <pc:docMk/>
            <pc:sldMk cId="484796141" sldId="283"/>
            <ac:spMk id="2" creationId="{D30A5F22-6BB3-44BB-A7C5-BA8E3381AE16}"/>
          </ac:spMkLst>
        </pc:spChg>
        <pc:spChg chg="add del">
          <ac:chgData name="Al-Wahaibi, Saif" userId="9b4d22f5-4012-4ac3-8f0d-edc79b0fbd28" providerId="ADAL" clId="{C2ED0AA4-5AEF-406F-8403-24D6227EF642}" dt="2022-02-22T22:05:17.795" v="481"/>
          <ac:spMkLst>
            <pc:docMk/>
            <pc:sldMk cId="484796141" sldId="283"/>
            <ac:spMk id="3" creationId="{A6D26D23-1095-4A52-910C-CBFF7DB6D7B7}"/>
          </ac:spMkLst>
        </pc:spChg>
        <pc:spChg chg="del">
          <ac:chgData name="Al-Wahaibi, Saif" userId="9b4d22f5-4012-4ac3-8f0d-edc79b0fbd28" providerId="ADAL" clId="{C2ED0AA4-5AEF-406F-8403-24D6227EF642}" dt="2022-02-22T22:04:50.159" v="473" actId="478"/>
          <ac:spMkLst>
            <pc:docMk/>
            <pc:sldMk cId="484796141" sldId="283"/>
            <ac:spMk id="6" creationId="{1B0EFEE7-149F-496D-B0EA-4545D26F97B4}"/>
          </ac:spMkLst>
        </pc:spChg>
        <pc:spChg chg="add mod">
          <ac:chgData name="Al-Wahaibi, Saif" userId="9b4d22f5-4012-4ac3-8f0d-edc79b0fbd28" providerId="ADAL" clId="{C2ED0AA4-5AEF-406F-8403-24D6227EF642}" dt="2022-02-22T22:22:38.292" v="567" actId="404"/>
          <ac:spMkLst>
            <pc:docMk/>
            <pc:sldMk cId="484796141" sldId="283"/>
            <ac:spMk id="10" creationId="{9C6E584E-E678-4DFF-81DA-E845A1843B70}"/>
          </ac:spMkLst>
        </pc:spChg>
        <pc:spChg chg="del mod">
          <ac:chgData name="Al-Wahaibi, Saif" userId="9b4d22f5-4012-4ac3-8f0d-edc79b0fbd28" providerId="ADAL" clId="{C2ED0AA4-5AEF-406F-8403-24D6227EF642}" dt="2022-02-22T22:06:18.428" v="482" actId="478"/>
          <ac:spMkLst>
            <pc:docMk/>
            <pc:sldMk cId="484796141" sldId="283"/>
            <ac:spMk id="45" creationId="{C01E1E5D-8EC9-48AB-A208-C4D30632200F}"/>
          </ac:spMkLst>
        </pc:spChg>
        <pc:picChg chg="del">
          <ac:chgData name="Al-Wahaibi, Saif" userId="9b4d22f5-4012-4ac3-8f0d-edc79b0fbd28" providerId="ADAL" clId="{C2ED0AA4-5AEF-406F-8403-24D6227EF642}" dt="2022-02-22T22:04:45.468" v="472" actId="478"/>
          <ac:picMkLst>
            <pc:docMk/>
            <pc:sldMk cId="484796141" sldId="283"/>
            <ac:picMk id="5" creationId="{A9CDD6C6-32D4-496A-BDCC-395592CDA63B}"/>
          </ac:picMkLst>
        </pc:picChg>
        <pc:picChg chg="add mod">
          <ac:chgData name="Al-Wahaibi, Saif" userId="9b4d22f5-4012-4ac3-8f0d-edc79b0fbd28" providerId="ADAL" clId="{C2ED0AA4-5AEF-406F-8403-24D6227EF642}" dt="2022-02-22T22:24:39.264" v="574" actId="1076"/>
          <ac:picMkLst>
            <pc:docMk/>
            <pc:sldMk cId="484796141" sldId="283"/>
            <ac:picMk id="8" creationId="{F3A3B519-2D69-4827-9456-552BBD940110}"/>
          </ac:picMkLst>
        </pc:picChg>
      </pc:sldChg>
      <pc:sldChg chg="addSp delSp modSp mod">
        <pc:chgData name="Al-Wahaibi, Saif" userId="9b4d22f5-4012-4ac3-8f0d-edc79b0fbd28" providerId="ADAL" clId="{C2ED0AA4-5AEF-406F-8403-24D6227EF642}" dt="2022-02-22T22:24:19.591" v="573" actId="22"/>
        <pc:sldMkLst>
          <pc:docMk/>
          <pc:sldMk cId="2232686664" sldId="284"/>
        </pc:sldMkLst>
        <pc:spChg chg="del">
          <ac:chgData name="Al-Wahaibi, Saif" userId="9b4d22f5-4012-4ac3-8f0d-edc79b0fbd28" providerId="ADAL" clId="{C2ED0AA4-5AEF-406F-8403-24D6227EF642}" dt="2022-02-22T22:23:39.777" v="568" actId="478"/>
          <ac:spMkLst>
            <pc:docMk/>
            <pc:sldMk cId="2232686664" sldId="284"/>
            <ac:spMk id="10" creationId="{9C6E584E-E678-4DFF-81DA-E845A1843B70}"/>
          </ac:spMkLst>
        </pc:spChg>
        <pc:picChg chg="add del mod">
          <ac:chgData name="Al-Wahaibi, Saif" userId="9b4d22f5-4012-4ac3-8f0d-edc79b0fbd28" providerId="ADAL" clId="{C2ED0AA4-5AEF-406F-8403-24D6227EF642}" dt="2022-02-22T22:24:18.698" v="572" actId="478"/>
          <ac:picMkLst>
            <pc:docMk/>
            <pc:sldMk cId="2232686664" sldId="284"/>
            <ac:picMk id="3" creationId="{6C8AFCFA-05F6-4CD8-8623-72B67104EB70}"/>
          </ac:picMkLst>
        </pc:picChg>
        <pc:picChg chg="add">
          <ac:chgData name="Al-Wahaibi, Saif" userId="9b4d22f5-4012-4ac3-8f0d-edc79b0fbd28" providerId="ADAL" clId="{C2ED0AA4-5AEF-406F-8403-24D6227EF642}" dt="2022-02-22T22:24:19.591" v="573" actId="22"/>
          <ac:picMkLst>
            <pc:docMk/>
            <pc:sldMk cId="2232686664" sldId="284"/>
            <ac:picMk id="6" creationId="{476D457F-A942-4140-810F-80009A2017B1}"/>
          </ac:picMkLst>
        </pc:picChg>
        <pc:picChg chg="del">
          <ac:chgData name="Al-Wahaibi, Saif" userId="9b4d22f5-4012-4ac3-8f0d-edc79b0fbd28" providerId="ADAL" clId="{C2ED0AA4-5AEF-406F-8403-24D6227EF642}" dt="2022-02-22T22:23:42.110" v="569" actId="478"/>
          <ac:picMkLst>
            <pc:docMk/>
            <pc:sldMk cId="2232686664" sldId="284"/>
            <ac:picMk id="8" creationId="{F3A3B519-2D69-4827-9456-552BBD940110}"/>
          </ac:picMkLst>
        </pc:picChg>
      </pc:sldChg>
    </pc:docChg>
  </pc:docChgLst>
  <pc:docChgLst>
    <pc:chgData name="Al-Wahaibi, Saif" userId="S::saif.al-wahaibi@ttu.edu::9b4d22f5-4012-4ac3-8f0d-edc79b0fbd28" providerId="AD" clId="Web-{3EAF0CE8-7CCC-4C24-99F9-12736516452D}"/>
    <pc:docChg chg="delSld">
      <pc:chgData name="Al-Wahaibi, Saif" userId="S::saif.al-wahaibi@ttu.edu::9b4d22f5-4012-4ac3-8f0d-edc79b0fbd28" providerId="AD" clId="Web-{3EAF0CE8-7CCC-4C24-99F9-12736516452D}" dt="2022-02-09T18:11:01.877" v="0"/>
      <pc:docMkLst>
        <pc:docMk/>
      </pc:docMkLst>
      <pc:sldChg chg="del">
        <pc:chgData name="Al-Wahaibi, Saif" userId="S::saif.al-wahaibi@ttu.edu::9b4d22f5-4012-4ac3-8f0d-edc79b0fbd28" providerId="AD" clId="Web-{3EAF0CE8-7CCC-4C24-99F9-12736516452D}" dt="2022-02-09T18:11:01.877" v="0"/>
        <pc:sldMkLst>
          <pc:docMk/>
          <pc:sldMk cId="2255297247" sldId="283"/>
        </pc:sldMkLst>
      </pc:sldChg>
    </pc:docChg>
  </pc:docChgLst>
  <pc:docChgLst>
    <pc:chgData name="Al-Wahaibi, Saif" userId="9b4d22f5-4012-4ac3-8f0d-edc79b0fbd28" providerId="ADAL" clId="{2E5D6DB3-D68E-4F70-97C0-3133BA949596}"/>
    <pc:docChg chg="undo custSel modSld">
      <pc:chgData name="Al-Wahaibi, Saif" userId="9b4d22f5-4012-4ac3-8f0d-edc79b0fbd28" providerId="ADAL" clId="{2E5D6DB3-D68E-4F70-97C0-3133BA949596}" dt="2023-02-23T04:23:02.843" v="723" actId="1038"/>
      <pc:docMkLst>
        <pc:docMk/>
      </pc:docMkLst>
      <pc:sldChg chg="modSp mod modNotesTx">
        <pc:chgData name="Al-Wahaibi, Saif" userId="9b4d22f5-4012-4ac3-8f0d-edc79b0fbd28" providerId="ADAL" clId="{2E5D6DB3-D68E-4F70-97C0-3133BA949596}" dt="2023-02-23T03:59:09.024" v="595" actId="20577"/>
        <pc:sldMkLst>
          <pc:docMk/>
          <pc:sldMk cId="2563766487" sldId="274"/>
        </pc:sldMkLst>
        <pc:spChg chg="mod">
          <ac:chgData name="Al-Wahaibi, Saif" userId="9b4d22f5-4012-4ac3-8f0d-edc79b0fbd28" providerId="ADAL" clId="{2E5D6DB3-D68E-4F70-97C0-3133BA949596}" dt="2023-02-23T03:48:43.505" v="245" actId="20577"/>
          <ac:spMkLst>
            <pc:docMk/>
            <pc:sldMk cId="2563766487" sldId="274"/>
            <ac:spMk id="2" creationId="{0DCAF206-C4A0-C39F-F773-EF225C86DE77}"/>
          </ac:spMkLst>
        </pc:spChg>
      </pc:sldChg>
      <pc:sldChg chg="addSp delSp modSp mod modAnim modNotesTx">
        <pc:chgData name="Al-Wahaibi, Saif" userId="9b4d22f5-4012-4ac3-8f0d-edc79b0fbd28" providerId="ADAL" clId="{2E5D6DB3-D68E-4F70-97C0-3133BA949596}" dt="2023-02-23T04:23:02.843" v="723" actId="1038"/>
        <pc:sldMkLst>
          <pc:docMk/>
          <pc:sldMk cId="536710294" sldId="275"/>
        </pc:sldMkLst>
        <pc:spChg chg="del">
          <ac:chgData name="Al-Wahaibi, Saif" userId="9b4d22f5-4012-4ac3-8f0d-edc79b0fbd28" providerId="ADAL" clId="{2E5D6DB3-D68E-4F70-97C0-3133BA949596}" dt="2023-02-23T03:59:30.826" v="602" actId="478"/>
          <ac:spMkLst>
            <pc:docMk/>
            <pc:sldMk cId="536710294" sldId="275"/>
            <ac:spMk id="2" creationId="{0DCAF206-C4A0-C39F-F773-EF225C86DE77}"/>
          </ac:spMkLst>
        </pc:spChg>
        <pc:spChg chg="mod">
          <ac:chgData name="Al-Wahaibi, Saif" userId="9b4d22f5-4012-4ac3-8f0d-edc79b0fbd28" providerId="ADAL" clId="{2E5D6DB3-D68E-4F70-97C0-3133BA949596}" dt="2023-02-23T03:59:22.432" v="601" actId="20577"/>
          <ac:spMkLst>
            <pc:docMk/>
            <pc:sldMk cId="536710294" sldId="275"/>
            <ac:spMk id="4" creationId="{20F51B87-D08B-463F-637E-F9DE207C8CF6}"/>
          </ac:spMkLst>
        </pc:spChg>
        <pc:spChg chg="add del mod">
          <ac:chgData name="Al-Wahaibi, Saif" userId="9b4d22f5-4012-4ac3-8f0d-edc79b0fbd28" providerId="ADAL" clId="{2E5D6DB3-D68E-4F70-97C0-3133BA949596}" dt="2023-02-23T04:11:11.754" v="636" actId="478"/>
          <ac:spMkLst>
            <pc:docMk/>
            <pc:sldMk cId="536710294" sldId="275"/>
            <ac:spMk id="6" creationId="{4972572B-A16A-BE7F-F111-3331C6284FFA}"/>
          </ac:spMkLst>
        </pc:spChg>
        <pc:spChg chg="add del mod">
          <ac:chgData name="Al-Wahaibi, Saif" userId="9b4d22f5-4012-4ac3-8f0d-edc79b0fbd28" providerId="ADAL" clId="{2E5D6DB3-D68E-4F70-97C0-3133BA949596}" dt="2023-02-23T04:11:08.155" v="635" actId="478"/>
          <ac:spMkLst>
            <pc:docMk/>
            <pc:sldMk cId="536710294" sldId="275"/>
            <ac:spMk id="7" creationId="{CC9709E7-7A50-A42B-C4C5-9DFFCBDEA4C7}"/>
          </ac:spMkLst>
        </pc:spChg>
        <pc:spChg chg="add del mod">
          <ac:chgData name="Al-Wahaibi, Saif" userId="9b4d22f5-4012-4ac3-8f0d-edc79b0fbd28" providerId="ADAL" clId="{2E5D6DB3-D68E-4F70-97C0-3133BA949596}" dt="2023-02-23T04:11:20.147" v="639" actId="478"/>
          <ac:spMkLst>
            <pc:docMk/>
            <pc:sldMk cId="536710294" sldId="275"/>
            <ac:spMk id="8" creationId="{5637DCE4-68BE-F767-909A-AD9D3B9C6948}"/>
          </ac:spMkLst>
        </pc:spChg>
        <pc:spChg chg="add mod">
          <ac:chgData name="Al-Wahaibi, Saif" userId="9b4d22f5-4012-4ac3-8f0d-edc79b0fbd28" providerId="ADAL" clId="{2E5D6DB3-D68E-4F70-97C0-3133BA949596}" dt="2023-02-23T04:18:59.020" v="689" actId="1076"/>
          <ac:spMkLst>
            <pc:docMk/>
            <pc:sldMk cId="536710294" sldId="275"/>
            <ac:spMk id="32" creationId="{45FF2909-71D8-9219-C331-4AB6762DB058}"/>
          </ac:spMkLst>
        </pc:spChg>
        <pc:spChg chg="add mod">
          <ac:chgData name="Al-Wahaibi, Saif" userId="9b4d22f5-4012-4ac3-8f0d-edc79b0fbd28" providerId="ADAL" clId="{2E5D6DB3-D68E-4F70-97C0-3133BA949596}" dt="2023-02-23T04:23:02.843" v="723" actId="1038"/>
          <ac:spMkLst>
            <pc:docMk/>
            <pc:sldMk cId="536710294" sldId="275"/>
            <ac:spMk id="38" creationId="{650315FD-7284-3B74-AC84-DED30D9BF2AB}"/>
          </ac:spMkLst>
        </pc:spChg>
        <pc:picChg chg="add del mod">
          <ac:chgData name="Al-Wahaibi, Saif" userId="9b4d22f5-4012-4ac3-8f0d-edc79b0fbd28" providerId="ADAL" clId="{2E5D6DB3-D68E-4F70-97C0-3133BA949596}" dt="2023-02-23T04:11:20.899" v="640" actId="478"/>
          <ac:picMkLst>
            <pc:docMk/>
            <pc:sldMk cId="536710294" sldId="275"/>
            <ac:picMk id="5" creationId="{8091C082-FA64-AB15-BC6C-342A8519117E}"/>
          </ac:picMkLst>
        </pc:picChg>
        <pc:picChg chg="add mod">
          <ac:chgData name="Al-Wahaibi, Saif" userId="9b4d22f5-4012-4ac3-8f0d-edc79b0fbd28" providerId="ADAL" clId="{2E5D6DB3-D68E-4F70-97C0-3133BA949596}" dt="2023-02-23T04:11:27.198" v="641" actId="1076"/>
          <ac:picMkLst>
            <pc:docMk/>
            <pc:sldMk cId="536710294" sldId="275"/>
            <ac:picMk id="10" creationId="{076F671E-584B-57D0-3CBC-DE1E3E360F19}"/>
          </ac:picMkLst>
        </pc:picChg>
        <pc:picChg chg="add mod">
          <ac:chgData name="Al-Wahaibi, Saif" userId="9b4d22f5-4012-4ac3-8f0d-edc79b0fbd28" providerId="ADAL" clId="{2E5D6DB3-D68E-4F70-97C0-3133BA949596}" dt="2023-02-23T04:22:07.901" v="716" actId="1038"/>
          <ac:picMkLst>
            <pc:docMk/>
            <pc:sldMk cId="536710294" sldId="275"/>
            <ac:picMk id="34" creationId="{2E1620C8-92CC-DEBA-9CC8-2C6759C7C183}"/>
          </ac:picMkLst>
        </pc:picChg>
        <pc:cxnChg chg="add del mod">
          <ac:chgData name="Al-Wahaibi, Saif" userId="9b4d22f5-4012-4ac3-8f0d-edc79b0fbd28" providerId="ADAL" clId="{2E5D6DB3-D68E-4F70-97C0-3133BA949596}" dt="2023-02-23T04:14:07.535" v="665" actId="478"/>
          <ac:cxnSpMkLst>
            <pc:docMk/>
            <pc:sldMk cId="536710294" sldId="275"/>
            <ac:cxnSpMk id="12" creationId="{98728875-3065-4672-9EDC-B0094B2F3D9F}"/>
          </ac:cxnSpMkLst>
        </pc:cxnChg>
        <pc:cxnChg chg="add del mod">
          <ac:chgData name="Al-Wahaibi, Saif" userId="9b4d22f5-4012-4ac3-8f0d-edc79b0fbd28" providerId="ADAL" clId="{2E5D6DB3-D68E-4F70-97C0-3133BA949596}" dt="2023-02-23T04:14:46.850" v="671" actId="478"/>
          <ac:cxnSpMkLst>
            <pc:docMk/>
            <pc:sldMk cId="536710294" sldId="275"/>
            <ac:cxnSpMk id="14" creationId="{704B8C53-47A7-305A-E73C-710D43FB8C37}"/>
          </ac:cxnSpMkLst>
        </pc:cxnChg>
        <pc:cxnChg chg="add del mod">
          <ac:chgData name="Al-Wahaibi, Saif" userId="9b4d22f5-4012-4ac3-8f0d-edc79b0fbd28" providerId="ADAL" clId="{2E5D6DB3-D68E-4F70-97C0-3133BA949596}" dt="2023-02-23T04:14:52.466" v="673" actId="478"/>
          <ac:cxnSpMkLst>
            <pc:docMk/>
            <pc:sldMk cId="536710294" sldId="275"/>
            <ac:cxnSpMk id="17" creationId="{2F0F3199-B1F3-D27C-D971-15C56D245AC0}"/>
          </ac:cxnSpMkLst>
        </pc:cxnChg>
        <pc:cxnChg chg="add del mod">
          <ac:chgData name="Al-Wahaibi, Saif" userId="9b4d22f5-4012-4ac3-8f0d-edc79b0fbd28" providerId="ADAL" clId="{2E5D6DB3-D68E-4F70-97C0-3133BA949596}" dt="2023-02-23T04:14:50.131" v="672" actId="478"/>
          <ac:cxnSpMkLst>
            <pc:docMk/>
            <pc:sldMk cId="536710294" sldId="275"/>
            <ac:cxnSpMk id="20" creationId="{BCCCAB15-D62D-46FA-3450-86FABFDCDE7F}"/>
          </ac:cxnSpMkLst>
        </pc:cxnChg>
        <pc:cxnChg chg="add mod">
          <ac:chgData name="Al-Wahaibi, Saif" userId="9b4d22f5-4012-4ac3-8f0d-edc79b0fbd28" providerId="ADAL" clId="{2E5D6DB3-D68E-4F70-97C0-3133BA949596}" dt="2023-02-23T04:18:59.020" v="689" actId="1076"/>
          <ac:cxnSpMkLst>
            <pc:docMk/>
            <pc:sldMk cId="536710294" sldId="275"/>
            <ac:cxnSpMk id="24" creationId="{1055DAF3-D922-9612-AA70-42EE4B45E25E}"/>
          </ac:cxnSpMkLst>
        </pc:cxnChg>
        <pc:cxnChg chg="add mod">
          <ac:chgData name="Al-Wahaibi, Saif" userId="9b4d22f5-4012-4ac3-8f0d-edc79b0fbd28" providerId="ADAL" clId="{2E5D6DB3-D68E-4F70-97C0-3133BA949596}" dt="2023-02-23T04:18:59.020" v="689" actId="1076"/>
          <ac:cxnSpMkLst>
            <pc:docMk/>
            <pc:sldMk cId="536710294" sldId="275"/>
            <ac:cxnSpMk id="25" creationId="{B730C6AB-24FA-6B78-2842-4F9752D3EB77}"/>
          </ac:cxnSpMkLst>
        </pc:cxnChg>
        <pc:cxnChg chg="add mod">
          <ac:chgData name="Al-Wahaibi, Saif" userId="9b4d22f5-4012-4ac3-8f0d-edc79b0fbd28" providerId="ADAL" clId="{2E5D6DB3-D68E-4F70-97C0-3133BA949596}" dt="2023-02-23T04:18:59.020" v="689" actId="1076"/>
          <ac:cxnSpMkLst>
            <pc:docMk/>
            <pc:sldMk cId="536710294" sldId="275"/>
            <ac:cxnSpMk id="26" creationId="{EC3BE28F-AFEB-9400-72C8-8595CC939E67}"/>
          </ac:cxnSpMkLst>
        </pc:cxnChg>
        <pc:cxnChg chg="add mod">
          <ac:chgData name="Al-Wahaibi, Saif" userId="9b4d22f5-4012-4ac3-8f0d-edc79b0fbd28" providerId="ADAL" clId="{2E5D6DB3-D68E-4F70-97C0-3133BA949596}" dt="2023-02-23T04:23:02.843" v="723" actId="1038"/>
          <ac:cxnSpMkLst>
            <pc:docMk/>
            <pc:sldMk cId="536710294" sldId="275"/>
            <ac:cxnSpMk id="35" creationId="{79BBA062-7E54-2F78-E371-19D576E7555E}"/>
          </ac:cxnSpMkLst>
        </pc:cxnChg>
        <pc:cxnChg chg="add mod">
          <ac:chgData name="Al-Wahaibi, Saif" userId="9b4d22f5-4012-4ac3-8f0d-edc79b0fbd28" providerId="ADAL" clId="{2E5D6DB3-D68E-4F70-97C0-3133BA949596}" dt="2023-02-23T04:23:02.843" v="723" actId="1038"/>
          <ac:cxnSpMkLst>
            <pc:docMk/>
            <pc:sldMk cId="536710294" sldId="275"/>
            <ac:cxnSpMk id="36" creationId="{9AD0A25C-26DE-A895-0407-2A20E7E776EF}"/>
          </ac:cxnSpMkLst>
        </pc:cxnChg>
        <pc:cxnChg chg="add mod">
          <ac:chgData name="Al-Wahaibi, Saif" userId="9b4d22f5-4012-4ac3-8f0d-edc79b0fbd28" providerId="ADAL" clId="{2E5D6DB3-D68E-4F70-97C0-3133BA949596}" dt="2023-02-23T04:23:02.843" v="723" actId="1038"/>
          <ac:cxnSpMkLst>
            <pc:docMk/>
            <pc:sldMk cId="536710294" sldId="275"/>
            <ac:cxnSpMk id="37" creationId="{485F88A0-182F-2FE0-3045-1FD6FF7E5C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2039-47ED-4044-BAC7-4E7B879E061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D3FB7-3FA7-4181-8A12-2A38D0097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" name="Picture 4" descr="TTUS SEAL Bline.eps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715449"/>
            <a:ext cx="4685806" cy="468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913" y="2130425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69A746-9A82-44B6-86BF-706BDDCB7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130425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E44015-2FCE-484E-89FF-D6318AF37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58FB7-59C6-4623-82E6-7969586B6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E99C2-2B75-48B3-AA90-8470A480D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3F6DD5-3A3D-45A3-8E61-830D464AD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24DEF-A51C-47AF-8469-FCC5F260C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EFC87D-E528-487F-95C6-F1B1C019B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39763-7D38-4282-9273-FAB631075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DABE7-3030-478D-A50C-DDC9EB63A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34CB38-E1AC-4B38-9976-9CC452A7E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DC179-D131-459D-98B5-DECC4CA1F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CDF16A-951D-4546-95A9-D2C9D00EB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4000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</a:defRPr>
      </a:lvl2pPr>
      <a:lvl3pPr marL="742950" indent="-228600" algn="l" rtl="0" eaLnBrk="0" fontAlgn="base" hangingPunct="0">
        <a:spcBef>
          <a:spcPct val="40000"/>
        </a:spcBef>
        <a:spcAft>
          <a:spcPct val="0"/>
        </a:spcAft>
        <a:buChar char="•"/>
        <a:defRPr i="1">
          <a:solidFill>
            <a:schemeClr val="bg1"/>
          </a:solidFill>
          <a:latin typeface="+mn-lt"/>
          <a:ea typeface="+mn-ea"/>
        </a:defRPr>
      </a:lvl3pPr>
      <a:lvl4pPr marL="1258888" indent="-228600" algn="l" rtl="0" eaLnBrk="0" fontAlgn="base" hangingPunct="0">
        <a:spcBef>
          <a:spcPct val="4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</a:defRPr>
      </a:lvl4pPr>
      <a:lvl5pPr marL="1422400" indent="406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5pPr>
      <a:lvl6pPr marL="18796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6pPr>
      <a:lvl7pPr marL="23368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7pPr>
      <a:lvl8pPr marL="27940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8pPr>
      <a:lvl9pPr marL="32512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0000"/>
              </a:solidFill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3908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6" r:id="rId8"/>
    <p:sldLayoutId id="2147483811" r:id="rId9"/>
    <p:sldLayoutId id="2147483812" r:id="rId10"/>
    <p:sldLayoutId id="2147483813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Times New Roman"/>
          <a:ea typeface="ＭＳ Ｐゴシック" charset="0"/>
          <a:cs typeface="Times New Roma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 kern="1200">
          <a:solidFill>
            <a:srgbClr val="000000"/>
          </a:solidFill>
          <a:latin typeface="Times New Roman"/>
          <a:ea typeface="ＭＳ Ｐゴシック" charset="0"/>
          <a:cs typeface="Times New Roman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i="1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pitchFamily="-84" charset="0"/>
        <a:buChar char="-"/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74763" y="-25400"/>
            <a:ext cx="689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TEXAS TECH UNIVERSITY SYSTEM</a:t>
            </a:r>
          </a:p>
        </p:txBody>
      </p:sp>
      <p:pic>
        <p:nvPicPr>
          <p:cNvPr id="5124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7623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bell-tower"/>
          <p:cNvPicPr>
            <a:picLocks noChangeAspect="1" noChangeArrowheads="1"/>
          </p:cNvPicPr>
          <p:nvPr/>
        </p:nvPicPr>
        <p:blipFill>
          <a:blip r:embed="rId3"/>
          <a:srcRect r="172" b="9528"/>
          <a:stretch>
            <a:fillRect/>
          </a:stretch>
        </p:blipFill>
        <p:spPr bwMode="auto">
          <a:xfrm>
            <a:off x="687388" y="2274888"/>
            <a:ext cx="1843087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640013" y="2012950"/>
            <a:ext cx="6489700" cy="1092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cs typeface="+mj-cs"/>
              </a:rPr>
              <a:t>Reinforcement Learning Algorithms</a:t>
            </a:r>
            <a:br>
              <a:rPr lang="en-US" sz="3200" dirty="0">
                <a:cs typeface="+mj-cs"/>
              </a:rPr>
            </a:br>
            <a:r>
              <a:rPr lang="en-US" sz="2400" dirty="0">
                <a:cs typeface="+mj-cs"/>
              </a:rPr>
              <a:t>Code Implementation</a:t>
            </a:r>
            <a:br>
              <a:rPr lang="en-US" sz="3600" dirty="0">
                <a:cs typeface="+mj-cs"/>
              </a:rPr>
            </a:br>
            <a:endParaRPr lang="en-US" sz="1600" dirty="0">
              <a:cs typeface="+mj-cs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268663"/>
            <a:ext cx="64008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/>
            <a:r>
              <a:rPr lang="en-US" sz="2000" dirty="0"/>
              <a:t>Saif Al Wahaibi</a:t>
            </a:r>
            <a:endParaRPr lang="en-US" altLang="ja-JP" sz="2000" dirty="0"/>
          </a:p>
          <a:p>
            <a:pPr marL="0" indent="0" eaLnBrk="1" hangingPunct="1"/>
            <a:r>
              <a:rPr lang="en-US" sz="1800" i="1" dirty="0"/>
              <a:t>PhD Candidate</a:t>
            </a:r>
          </a:p>
          <a:p>
            <a:pPr marL="0" indent="0" eaLnBrk="1" hangingPunct="1"/>
            <a:endParaRPr lang="en-US" sz="1800" i="1" dirty="0"/>
          </a:p>
          <a:p>
            <a:pPr marL="0" indent="0" eaLnBrk="1" hangingPunct="1"/>
            <a:endParaRPr lang="en-US" sz="1800" i="1" dirty="0"/>
          </a:p>
          <a:p>
            <a:pPr marL="0" indent="0" eaLnBrk="1" hangingPunct="1"/>
            <a:r>
              <a:rPr lang="en-US" sz="1400" i="1" dirty="0"/>
              <a:t>___ ___, 20__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158240"/>
                <a:ext cx="9144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Intuition: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via function approximation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Use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-networks, one frozen and the other online, to fix the TD-target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Utilize a replay buffer to store experience and train networks in randomized batches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0"/>
                <a:ext cx="9144000" cy="1692771"/>
              </a:xfrm>
              <a:prstGeom prst="rect">
                <a:avLst/>
              </a:prstGeom>
              <a:blipFill>
                <a:blip r:embed="rId2"/>
                <a:stretch>
                  <a:fillRect l="-86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Deep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 Network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3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636BF21-B3F0-EC14-E9CA-F94AD61B54E8}"/>
              </a:ext>
            </a:extLst>
          </p:cNvPr>
          <p:cNvGrpSpPr/>
          <p:nvPr/>
        </p:nvGrpSpPr>
        <p:grpSpPr>
          <a:xfrm>
            <a:off x="127000" y="2851011"/>
            <a:ext cx="8890000" cy="2670759"/>
            <a:chOff x="0" y="2906018"/>
            <a:chExt cx="10871198" cy="33122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86C3F7-AE92-3C7E-93FB-5906F7FBD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861" y="2906018"/>
              <a:ext cx="3018676" cy="33122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1AE613F-8B3F-0218-9E07-79F8CE96184B}"/>
                    </a:ext>
                  </a:extLst>
                </p:cNvPr>
                <p:cNvSpPr txBox="1"/>
                <p:nvPr/>
              </p:nvSpPr>
              <p:spPr>
                <a:xfrm>
                  <a:off x="0" y="4323019"/>
                  <a:ext cx="770466" cy="381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1AE613F-8B3F-0218-9E07-79F8CE961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323019"/>
                  <a:ext cx="770466" cy="3817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79C4205-D4A3-00B6-6641-565100CAE191}"/>
                    </a:ext>
                  </a:extLst>
                </p:cNvPr>
                <p:cNvSpPr txBox="1"/>
                <p:nvPr/>
              </p:nvSpPr>
              <p:spPr>
                <a:xfrm>
                  <a:off x="3953932" y="4052112"/>
                  <a:ext cx="1481667" cy="952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latin typeface="+mn-lt"/>
                  </a:endParaRPr>
                </a:p>
                <a:p>
                  <a:pPr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endParaRPr>
                </a:p>
                <a:p>
                  <a:pPr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79C4205-D4A3-00B6-6641-565100CAE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932" y="4052112"/>
                  <a:ext cx="1481667" cy="952353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C2EB3F7-CFAC-A3AF-3FF7-9A7BDF39D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8460" y="2906018"/>
              <a:ext cx="3018676" cy="33122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ACA66C-9356-C1ED-EBBA-6B9059735D7F}"/>
                    </a:ext>
                  </a:extLst>
                </p:cNvPr>
                <p:cNvSpPr txBox="1"/>
                <p:nvPr/>
              </p:nvSpPr>
              <p:spPr>
                <a:xfrm>
                  <a:off x="9389531" y="4052112"/>
                  <a:ext cx="1481667" cy="9340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latin typeface="+mn-lt"/>
                  </a:endParaRPr>
                </a:p>
                <a:p>
                  <a:pPr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endParaRPr>
                </a:p>
                <a:p>
                  <a:pPr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ACA66C-9356-C1ED-EBBA-6B9059735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531" y="4052112"/>
                  <a:ext cx="1481667" cy="934062"/>
                </a:xfrm>
                <a:prstGeom prst="rect">
                  <a:avLst/>
                </a:prstGeom>
                <a:blipFill>
                  <a:blip r:embed="rId7"/>
                  <a:stretch>
                    <a:fillRect t="-806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24ED8E-1177-E460-B0F4-877A8A4CE619}"/>
                  </a:ext>
                </a:extLst>
              </p:cNvPr>
              <p:cNvSpPr txBox="1"/>
              <p:nvPr/>
            </p:nvSpPr>
            <p:spPr>
              <a:xfrm>
                <a:off x="4572000" y="3993569"/>
                <a:ext cx="630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24ED8E-1177-E460-B0F4-877A8A4CE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93569"/>
                <a:ext cx="63005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3249AC-C1B1-E7B9-2282-8DE5566FB136}"/>
                  </a:ext>
                </a:extLst>
              </p:cNvPr>
              <p:cNvSpPr txBox="1"/>
              <p:nvPr/>
            </p:nvSpPr>
            <p:spPr>
              <a:xfrm>
                <a:off x="0" y="5521770"/>
                <a:ext cx="9144000" cy="1347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Math:</a:t>
                </a: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3249AC-C1B1-E7B9-2282-8DE5566F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21770"/>
                <a:ext cx="9144000" cy="1347933"/>
              </a:xfrm>
              <a:prstGeom prst="rect">
                <a:avLst/>
              </a:prstGeom>
              <a:blipFill>
                <a:blip r:embed="rId8"/>
                <a:stretch>
                  <a:fillRect l="-867" t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9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Deep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-Learning Network Algorithm</a:t>
                </a:r>
                <a:endParaRPr lang="en-US" sz="2800" dirty="0">
                  <a:cs typeface="+mj-cs"/>
                </a:endParaRP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256393"/>
                <a:ext cx="9144000" cy="545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Pseudocode: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Initialize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with random weights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Initialize replay buffer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for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episode = 1, 2, 3, …, E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do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Initialize environment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for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t = 0, 1, 2, …, T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do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	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Select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randomly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otherwise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</a:rPr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Execute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in environment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				and terminal or truncate flags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and terminal or truncate flags in 				replay buffer</a:t>
                </a:r>
              </a:p>
              <a:p>
                <a:pPr lvl="6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Sample a random batch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and 	terminal or truncate flags from replay buffer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Set 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if terminal or truncate, otherwise 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6393"/>
                <a:ext cx="9144000" cy="5454955"/>
              </a:xfrm>
              <a:prstGeom prst="rect">
                <a:avLst/>
              </a:prstGeom>
              <a:blipFill>
                <a:blip r:embed="rId3"/>
                <a:stretch>
                  <a:fillRect l="-867" t="-89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4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Deep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-Learning Network Algorithm</a:t>
                </a:r>
                <a:endParaRPr lang="en-US" sz="2800" dirty="0">
                  <a:cs typeface="+mj-cs"/>
                </a:endParaRP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551033"/>
                <a:ext cx="9144000" cy="4841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Set 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if terminal or truncate, otherwise 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Perform a gradient descent step on 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𝑇𝐷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ℛ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ℛ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Count learning steps: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	</a:t>
                </a:r>
                <a:r>
                  <a:rPr lang="en-US" sz="2000" i="1" dirty="0" err="1">
                    <a:solidFill>
                      <a:srgbClr val="FFFFFF"/>
                    </a:solidFill>
                    <a:latin typeface="Times New Roman"/>
                  </a:rPr>
                  <a:t>i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= </a:t>
                </a:r>
                <a:r>
                  <a:rPr lang="en-US" sz="2000" i="1" dirty="0" err="1">
                    <a:solidFill>
                      <a:srgbClr val="FFFFFF"/>
                    </a:solidFill>
                    <a:latin typeface="Times New Roman"/>
                  </a:rPr>
                  <a:t>i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+ 1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	if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</a:t>
                </a:r>
                <a:r>
                  <a:rPr lang="en-US" sz="2000" i="1" dirty="0" err="1">
                    <a:solidFill>
                      <a:srgbClr val="FFFFFF"/>
                    </a:solidFill>
                    <a:latin typeface="Times New Roman"/>
                  </a:rPr>
                  <a:t>i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= replace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then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	Update target network: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r>
                      <a:rPr lang="en-U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end if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as current state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end for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end for</a:t>
                </a:r>
              </a:p>
              <a:p>
                <a:pPr>
                  <a:buClr>
                    <a:srgbClr val="C00000"/>
                  </a:buClr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1033"/>
                <a:ext cx="9144000" cy="4841518"/>
              </a:xfrm>
              <a:prstGeom prst="rect">
                <a:avLst/>
              </a:prstGeom>
              <a:blipFill>
                <a:blip r:embed="rId3"/>
                <a:stretch>
                  <a:fillRect t="-50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67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Deep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-Learning Network </a:t>
                </a:r>
                <a:r>
                  <a:rPr lang="en-US" sz="2800" dirty="0">
                    <a:cs typeface="+mj-cs"/>
                  </a:rPr>
                  <a:t>Example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54709A-9D57-E496-D896-797533175A59}"/>
              </a:ext>
            </a:extLst>
          </p:cNvPr>
          <p:cNvSpPr txBox="1"/>
          <p:nvPr/>
        </p:nvSpPr>
        <p:spPr>
          <a:xfrm>
            <a:off x="0" y="1117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“CartPole-v1” Gym Environment:</a:t>
            </a:r>
            <a:endParaRPr lang="en-US" sz="2000" i="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22B00-449E-432D-060F-0F0C917D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22" y="1852728"/>
            <a:ext cx="6180356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671660"/>
                <a:ext cx="9144000" cy="351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Intuition: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via function approximation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Use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-networks, one frozen and the other online, to fix the TD-target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Utilize a replay buffer to store experience and train networks in randomized batches 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Use the online and target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-networks to handle maximization bias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Math:</a:t>
                </a: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argmax</m:t>
                                              </m:r>
                                            </m:e>
                                            <m:lim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1660"/>
                <a:ext cx="9144000" cy="3514680"/>
              </a:xfrm>
              <a:prstGeom prst="rect">
                <a:avLst/>
              </a:prstGeom>
              <a:blipFill>
                <a:blip r:embed="rId2"/>
                <a:stretch>
                  <a:fillRect l="-867"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Double Deep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 Network</a:t>
                </a:r>
              </a:p>
            </p:txBody>
          </p:sp>
        </mc:Choice>
        <mc:Fallback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3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73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Double Deep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-Learning Network </a:t>
                </a:r>
                <a:r>
                  <a:rPr lang="en-US" sz="2800" dirty="0">
                    <a:cs typeface="+mj-cs"/>
                  </a:rPr>
                  <a:t>Example</a:t>
                </a:r>
              </a:p>
            </p:txBody>
          </p:sp>
        </mc:Choice>
        <mc:Fallback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54709A-9D57-E496-D896-797533175A59}"/>
              </a:ext>
            </a:extLst>
          </p:cNvPr>
          <p:cNvSpPr txBox="1"/>
          <p:nvPr/>
        </p:nvSpPr>
        <p:spPr>
          <a:xfrm>
            <a:off x="0" y="1117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“CartPole-v1” Gym Environment:</a:t>
            </a:r>
            <a:endParaRPr lang="en-US" sz="2000" i="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1275D-6621-B8ED-7CF5-9C149F66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51" y="1884233"/>
            <a:ext cx="5923098" cy="46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5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 descr="TTUS stacked shield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2667000"/>
            <a:ext cx="4441825" cy="12906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117600"/>
                <a:ext cx="9144000" cy="569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Intuition: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via function approximation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+mn-lt"/>
                </a:endParaRP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Math:</a:t>
                </a: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𝑇𝐷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en-US" sz="20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7600"/>
                <a:ext cx="9144000" cy="5699317"/>
              </a:xfrm>
              <a:prstGeom prst="rect">
                <a:avLst/>
              </a:prstGeom>
              <a:blipFill>
                <a:blip r:embed="rId3"/>
                <a:stretch>
                  <a:fillRect l="-867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86C3F7-AE92-3C7E-93FB-5906F7FB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662" y="1999344"/>
            <a:ext cx="3018676" cy="3312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AE613F-8B3F-0218-9E07-79F8CE96184B}"/>
                  </a:ext>
                </a:extLst>
              </p:cNvPr>
              <p:cNvSpPr txBox="1"/>
              <p:nvPr/>
            </p:nvSpPr>
            <p:spPr>
              <a:xfrm>
                <a:off x="2209801" y="3455425"/>
                <a:ext cx="7704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AE613F-8B3F-0218-9E07-79F8CE96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3455425"/>
                <a:ext cx="77046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C4205-D4A3-00B6-6641-565100CAE191}"/>
                  </a:ext>
                </a:extLst>
              </p:cNvPr>
              <p:cNvSpPr txBox="1"/>
              <p:nvPr/>
            </p:nvSpPr>
            <p:spPr>
              <a:xfrm>
                <a:off x="6163733" y="3184518"/>
                <a:ext cx="1481667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n-lt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C4205-D4A3-00B6-6641-565100CAE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733" y="3184518"/>
                <a:ext cx="1481667" cy="941925"/>
              </a:xfrm>
              <a:prstGeom prst="rect">
                <a:avLst/>
              </a:prstGeom>
              <a:blipFill>
                <a:blip r:embed="rId6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1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 Algorithm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117600"/>
                <a:ext cx="9144000" cy="5701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Pseudocode: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with random weights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for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episode = 1, 2, 3, …, E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do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Initialize environment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for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t = 0, 1, 2, …, T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do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	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Select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randomly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otherwise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</a:rPr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Execute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in environment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				and terminal or truncate flags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Set 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if terminal or truncate, otherwise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Perform a gradient descent step on 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𝑇𝐷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as current state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end for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end for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7600"/>
                <a:ext cx="9144000" cy="5701561"/>
              </a:xfrm>
              <a:prstGeom prst="rect">
                <a:avLst/>
              </a:prstGeom>
              <a:blipFill>
                <a:blip r:embed="rId3"/>
                <a:stretch>
                  <a:fillRect l="-867" t="-855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 Example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54709A-9D57-E496-D896-797533175A59}"/>
              </a:ext>
            </a:extLst>
          </p:cNvPr>
          <p:cNvSpPr txBox="1"/>
          <p:nvPr/>
        </p:nvSpPr>
        <p:spPr>
          <a:xfrm>
            <a:off x="0" y="1117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“CartPole-v1” Gym Environment:</a:t>
            </a:r>
            <a:endParaRPr lang="en-US" sz="2000" i="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8C8CC-E6BE-EAF6-30D6-315CF4B0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63" y="1852729"/>
            <a:ext cx="6149873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473200"/>
                <a:ext cx="9144000" cy="524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Intuition: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via function approximation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Use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-networks to handle maximization bias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1">
                  <a:buClr>
                    <a:schemeClr val="bg1"/>
                  </a:buClr>
                </a:pPr>
                <a:r>
                  <a:rPr lang="en-US" sz="19900" dirty="0">
                    <a:solidFill>
                      <a:srgbClr val="FFFFFF"/>
                    </a:solidFill>
                    <a:latin typeface="Times New Roman"/>
                  </a:rPr>
                  <a:t>(         )</a:t>
                </a:r>
                <a:r>
                  <a:rPr lang="en-US" sz="5400" dirty="0">
                    <a:solidFill>
                      <a:srgbClr val="FFFFFF"/>
                    </a:solidFill>
                    <a:latin typeface="Times New Roman"/>
                  </a:rPr>
                  <a:t>×2</a:t>
                </a:r>
                <a:endParaRPr lang="en-US" sz="2000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+mn-lt"/>
                </a:endParaRP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3200"/>
                <a:ext cx="9144000" cy="5247590"/>
              </a:xfrm>
              <a:prstGeom prst="rect">
                <a:avLst/>
              </a:prstGeom>
              <a:blipFill>
                <a:blip r:embed="rId2"/>
                <a:stretch>
                  <a:fillRect l="-10600" t="-930" r="-3200" b="-1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Double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3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86C3F7-AE92-3C7E-93FB-5906F7FB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059" y="2935891"/>
            <a:ext cx="3018676" cy="3312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AE613F-8B3F-0218-9E07-79F8CE96184B}"/>
                  </a:ext>
                </a:extLst>
              </p:cNvPr>
              <p:cNvSpPr txBox="1"/>
              <p:nvPr/>
            </p:nvSpPr>
            <p:spPr>
              <a:xfrm>
                <a:off x="1473198" y="4352892"/>
                <a:ext cx="7704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AE613F-8B3F-0218-9E07-79F8CE96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98" y="4352892"/>
                <a:ext cx="77046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C4205-D4A3-00B6-6641-565100CAE191}"/>
                  </a:ext>
                </a:extLst>
              </p:cNvPr>
              <p:cNvSpPr txBox="1"/>
              <p:nvPr/>
            </p:nvSpPr>
            <p:spPr>
              <a:xfrm>
                <a:off x="5427130" y="4081985"/>
                <a:ext cx="1481667" cy="1020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n-lt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C4205-D4A3-00B6-6641-565100CAE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0" y="4081985"/>
                <a:ext cx="1481667" cy="1020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94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397001"/>
                <a:ext cx="9144000" cy="513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Example of Maximization Bias: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Assume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10 noisy estimates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: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  <a:p>
                <a:pPr lvl="1">
                  <a:buClr>
                    <a:schemeClr val="bg1"/>
                  </a:buClr>
                </a:pPr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  <a:p>
                <a:pPr lvl="1">
                  <a:buClr>
                    <a:schemeClr val="bg1"/>
                  </a:buClr>
                </a:pPr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Another 10 noisy estimates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generated similarly but independently:</a:t>
                </a: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800100" lvl="1" indent="-342900">
                  <a:buClr>
                    <a:schemeClr val="bg1"/>
                  </a:buClr>
                  <a:buFont typeface="Courier New" panose="02070309020205020404" pitchFamily="49" charset="0"/>
                  <a:buChar char="o"/>
                </a:pP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Math:</a:t>
                </a:r>
              </a:p>
              <a:p>
                <a:pPr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argmax</m:t>
                                              </m:r>
                                            </m:e>
                                            <m:lim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97001"/>
                <a:ext cx="9144000" cy="5135765"/>
              </a:xfrm>
              <a:prstGeom prst="rect">
                <a:avLst/>
              </a:prstGeom>
              <a:blipFill>
                <a:blip r:embed="rId2"/>
                <a:stretch>
                  <a:fillRect l="-867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Double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3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9112EF-29E4-586F-FBE2-99AABC7CF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6145"/>
              </p:ext>
            </p:extLst>
          </p:nvPr>
        </p:nvGraphicFramePr>
        <p:xfrm>
          <a:off x="1323975" y="265006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80341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5889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810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902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8183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834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7826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52237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7649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99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88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149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0614015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3E9D1849-F04A-C70B-AB4C-2E6185F06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51369"/>
              </p:ext>
            </p:extLst>
          </p:nvPr>
        </p:nvGraphicFramePr>
        <p:xfrm>
          <a:off x="1323975" y="424167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80341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5889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810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902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8183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834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7826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52237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7649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99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88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ＭＳ Ｐゴシック" pitchFamily="-84" charset="-128"/>
                          <a:cs typeface="+mn-cs"/>
                        </a:rPr>
                        <a:t>148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061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Double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 Algorithm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256393"/>
                <a:ext cx="9144000" cy="544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Pseudocode: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Initialize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with random weights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for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episode = 1, 2, 3, …, E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do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Initialize environment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for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t = 0, 1, 2, …, T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do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			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Select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randomly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otherwise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</a:rPr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Execute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in environment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, 				and terminal or truncate flags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Choose at random either to update 1 or 2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if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</a:t>
                </a:r>
                <a:r>
                  <a:rPr lang="en-US" sz="2000" i="1" dirty="0" err="1">
                    <a:solidFill>
                      <a:srgbClr val="FFFFFF"/>
                    </a:solidFill>
                    <a:latin typeface="Times New Roman"/>
                  </a:rPr>
                  <a:t>i</a:t>
                </a: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= 1 or 2 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then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	Set 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if terminal or truncate, 				otherwise 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6393"/>
                <a:ext cx="9144000" cy="5442900"/>
              </a:xfrm>
              <a:prstGeom prst="rect">
                <a:avLst/>
              </a:prstGeom>
              <a:blipFill>
                <a:blip r:embed="rId3"/>
                <a:stretch>
                  <a:fillRect l="-867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3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Double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cs typeface="+mj-cs"/>
                  </a:rPr>
                  <a:t>-Learning Algorithm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/>
              <p:nvPr/>
            </p:nvSpPr>
            <p:spPr>
              <a:xfrm>
                <a:off x="0" y="1896689"/>
                <a:ext cx="9144000" cy="3064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Perform a gradient descent step on 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𝑇𝐷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end if</a:t>
                </a:r>
                <a:endParaRPr lang="en-US" sz="2000" i="1" dirty="0">
                  <a:solidFill>
                    <a:srgbClr val="FFFFFF"/>
                  </a:solidFill>
                  <a:latin typeface="Times New Roman"/>
                </a:endParaRP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 as current state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i="1" dirty="0">
                    <a:solidFill>
                      <a:srgbClr val="FFFFFF"/>
                    </a:solidFill>
                    <a:latin typeface="Times New Roman"/>
                  </a:rPr>
                  <a:t>	</a:t>
                </a: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end for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b="1" i="1" dirty="0">
                    <a:solidFill>
                      <a:srgbClr val="FFFFFF"/>
                    </a:solidFill>
                    <a:latin typeface="Times New Roman"/>
                  </a:rPr>
                  <a:t>end for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54709A-9D57-E496-D896-79753317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6689"/>
                <a:ext cx="9144000" cy="3064622"/>
              </a:xfrm>
              <a:prstGeom prst="rect">
                <a:avLst/>
              </a:prstGeom>
              <a:blipFill>
                <a:blip r:embed="rId3"/>
                <a:stretch>
                  <a:fillRect t="-994" b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5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Double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-Learning </a:t>
                </a:r>
                <a:r>
                  <a:rPr lang="en-US" sz="2800" dirty="0">
                    <a:cs typeface="+mj-cs"/>
                  </a:rPr>
                  <a:t>Example</a:t>
                </a:r>
              </a:p>
            </p:txBody>
          </p:sp>
        </mc:Choice>
        <mc:Fallback xmlns="">
          <p:sp>
            <p:nvSpPr>
              <p:cNvPr id="4" name="Rectangle 1031">
                <a:extLst>
                  <a:ext uri="{FF2B5EF4-FFF2-40B4-BE49-F238E27FC236}">
                    <a16:creationId xmlns:a16="http://schemas.microsoft.com/office/drawing/2014/main" id="{2EF1B5F1-3BFB-316D-A2D4-43D51E5C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4363" y="0"/>
                <a:ext cx="7515225" cy="1117600"/>
              </a:xfrm>
              <a:blipFill>
                <a:blip r:embed="rId2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54709A-9D57-E496-D896-797533175A59}"/>
              </a:ext>
            </a:extLst>
          </p:cNvPr>
          <p:cNvSpPr txBox="1"/>
          <p:nvPr/>
        </p:nvSpPr>
        <p:spPr>
          <a:xfrm>
            <a:off x="0" y="1117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“CartPole-v1” Gym Environment:</a:t>
            </a:r>
            <a:endParaRPr lang="en-US" sz="2000" i="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E584F-FEB2-D6F3-31B6-E402D3FE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63" y="1909196"/>
            <a:ext cx="6110473" cy="45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49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01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961</Words>
  <Application>Microsoft Office PowerPoint</Application>
  <PresentationFormat>On-screen Show (4:3)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Lucida Grande</vt:lpstr>
      <vt:lpstr>Times New Roman</vt:lpstr>
      <vt:lpstr>Wingdings</vt:lpstr>
      <vt:lpstr>Default Design</vt:lpstr>
      <vt:lpstr>Custom Design</vt:lpstr>
      <vt:lpstr>1_Custom Design</vt:lpstr>
      <vt:lpstr>Reinforcement Learning Algorithms Code Implementation </vt:lpstr>
      <vt:lpstr>Q-Learning</vt:lpstr>
      <vt:lpstr>Q-Learning Algorithm</vt:lpstr>
      <vt:lpstr>Q-Learning Example</vt:lpstr>
      <vt:lpstr>Double Q-Learning</vt:lpstr>
      <vt:lpstr>Double Q-Learning</vt:lpstr>
      <vt:lpstr>Double Q-Learning Algorithm</vt:lpstr>
      <vt:lpstr>Double Q-Learning Algorithm</vt:lpstr>
      <vt:lpstr>Double Q-Learning Example</vt:lpstr>
      <vt:lpstr>Deep Q-Learning Network</vt:lpstr>
      <vt:lpstr>Deep Q-Learning Network Algorithm</vt:lpstr>
      <vt:lpstr>Deep Q-Learning Network Algorithm</vt:lpstr>
      <vt:lpstr>Deep Q-Learning Network Example</vt:lpstr>
      <vt:lpstr>Double Deep Q-Learning Network</vt:lpstr>
      <vt:lpstr>Double Deep Q-Learning Network Example</vt:lpstr>
      <vt:lpstr>PowerPoint Presentation</vt:lpstr>
    </vt:vector>
  </TitlesOfParts>
  <Company>Presentation Diva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lastModifiedBy>Al-Wahaibi, Saif</cp:lastModifiedBy>
  <cp:revision>1</cp:revision>
  <dcterms:created xsi:type="dcterms:W3CDTF">2005-04-19T19:05:52Z</dcterms:created>
  <dcterms:modified xsi:type="dcterms:W3CDTF">2023-05-26T23:12:58Z</dcterms:modified>
</cp:coreProperties>
</file>