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1"/>
  </p:notesMasterIdLst>
  <p:sldIdLst>
    <p:sldId id="256" r:id="rId2"/>
    <p:sldId id="257" r:id="rId3"/>
    <p:sldId id="258" r:id="rId4"/>
    <p:sldId id="287" r:id="rId5"/>
    <p:sldId id="288" r:id="rId6"/>
    <p:sldId id="259" r:id="rId7"/>
    <p:sldId id="261" r:id="rId8"/>
    <p:sldId id="289" r:id="rId9"/>
    <p:sldId id="263" r:id="rId10"/>
    <p:sldId id="262" r:id="rId11"/>
    <p:sldId id="290" r:id="rId12"/>
    <p:sldId id="292" r:id="rId13"/>
    <p:sldId id="293" r:id="rId14"/>
    <p:sldId id="294" r:id="rId15"/>
    <p:sldId id="295" r:id="rId16"/>
    <p:sldId id="296" r:id="rId17"/>
    <p:sldId id="266" r:id="rId18"/>
    <p:sldId id="268" r:id="rId19"/>
    <p:sldId id="26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40A8"/>
    <a:srgbClr val="AA8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4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78575d214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78575d214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7cfa781d9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7cfa781d9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7cfa781d9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7cfa781d9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001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7cfa781d9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7cfa781d9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373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7cfa781d9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7cfa781d9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494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7cfa781d9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7cfa781d9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065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7cfa781d9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7cfa781d9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614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57cfa781d9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57cfa781d9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57cfa781d9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57cfa781d9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57cfa781d9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57cfa781d9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7cfa781d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7cfa781d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7cfa781d9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7cfa781d9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7cfa781d9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7cfa781d9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42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7cfa781d9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7cfa781d9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241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7cfa781d9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7cfa781d9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7cfa781d9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7cfa781d9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7cfa781d9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7cfa781d9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90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7cfa781d9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7cfa781d9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p:cSld name="TITLE_1_1_1">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1" name="Google Shape;11;p2"/>
          <p:cNvSpPr/>
          <p:nvPr/>
        </p:nvSpPr>
        <p:spPr>
          <a:xfrm>
            <a:off x="1078150" y="0"/>
            <a:ext cx="4875300" cy="333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78150" y="0"/>
            <a:ext cx="4875300" cy="333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432400" y="143175"/>
            <a:ext cx="6516600" cy="2421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6F40A8"/>
              </a:buClr>
              <a:buSzPts val="6000"/>
              <a:buFont typeface="Josefin Sans"/>
              <a:buNone/>
              <a:defRPr sz="6000" b="1">
                <a:solidFill>
                  <a:srgbClr val="6F40A8"/>
                </a:solidFill>
                <a:latin typeface="Josefin Sans"/>
                <a:ea typeface="Josefin Sans"/>
                <a:cs typeface="Josefin Sans"/>
                <a:sym typeface="Josefin Sans"/>
              </a:defRPr>
            </a:lvl1pPr>
            <a:lvl2pPr lvl="1" algn="ctr" rtl="0">
              <a:spcBef>
                <a:spcPts val="0"/>
              </a:spcBef>
              <a:spcAft>
                <a:spcPts val="0"/>
              </a:spcAft>
              <a:buClr>
                <a:srgbClr val="6F40A8"/>
              </a:buClr>
              <a:buSzPts val="4800"/>
              <a:buNone/>
              <a:defRPr sz="4800">
                <a:solidFill>
                  <a:srgbClr val="6F40A8"/>
                </a:solidFill>
              </a:defRPr>
            </a:lvl2pPr>
            <a:lvl3pPr lvl="2" algn="ctr" rtl="0">
              <a:spcBef>
                <a:spcPts val="0"/>
              </a:spcBef>
              <a:spcAft>
                <a:spcPts val="0"/>
              </a:spcAft>
              <a:buClr>
                <a:srgbClr val="6F40A8"/>
              </a:buClr>
              <a:buSzPts val="4800"/>
              <a:buNone/>
              <a:defRPr sz="4800">
                <a:solidFill>
                  <a:srgbClr val="6F40A8"/>
                </a:solidFill>
              </a:defRPr>
            </a:lvl3pPr>
            <a:lvl4pPr lvl="3" algn="ctr" rtl="0">
              <a:spcBef>
                <a:spcPts val="0"/>
              </a:spcBef>
              <a:spcAft>
                <a:spcPts val="0"/>
              </a:spcAft>
              <a:buClr>
                <a:srgbClr val="6F40A8"/>
              </a:buClr>
              <a:buSzPts val="4800"/>
              <a:buNone/>
              <a:defRPr sz="4800">
                <a:solidFill>
                  <a:srgbClr val="6F40A8"/>
                </a:solidFill>
              </a:defRPr>
            </a:lvl4pPr>
            <a:lvl5pPr lvl="4" algn="ctr" rtl="0">
              <a:spcBef>
                <a:spcPts val="0"/>
              </a:spcBef>
              <a:spcAft>
                <a:spcPts val="0"/>
              </a:spcAft>
              <a:buClr>
                <a:srgbClr val="6F40A8"/>
              </a:buClr>
              <a:buSzPts val="4800"/>
              <a:buNone/>
              <a:defRPr sz="4800">
                <a:solidFill>
                  <a:srgbClr val="6F40A8"/>
                </a:solidFill>
              </a:defRPr>
            </a:lvl5pPr>
            <a:lvl6pPr lvl="5" algn="ctr" rtl="0">
              <a:spcBef>
                <a:spcPts val="0"/>
              </a:spcBef>
              <a:spcAft>
                <a:spcPts val="0"/>
              </a:spcAft>
              <a:buClr>
                <a:srgbClr val="6F40A8"/>
              </a:buClr>
              <a:buSzPts val="4800"/>
              <a:buNone/>
              <a:defRPr sz="4800">
                <a:solidFill>
                  <a:srgbClr val="6F40A8"/>
                </a:solidFill>
              </a:defRPr>
            </a:lvl6pPr>
            <a:lvl7pPr lvl="6" algn="ctr" rtl="0">
              <a:spcBef>
                <a:spcPts val="0"/>
              </a:spcBef>
              <a:spcAft>
                <a:spcPts val="0"/>
              </a:spcAft>
              <a:buClr>
                <a:srgbClr val="6F40A8"/>
              </a:buClr>
              <a:buSzPts val="4800"/>
              <a:buNone/>
              <a:defRPr sz="4800">
                <a:solidFill>
                  <a:srgbClr val="6F40A8"/>
                </a:solidFill>
              </a:defRPr>
            </a:lvl7pPr>
            <a:lvl8pPr lvl="7" algn="ctr" rtl="0">
              <a:spcBef>
                <a:spcPts val="0"/>
              </a:spcBef>
              <a:spcAft>
                <a:spcPts val="0"/>
              </a:spcAft>
              <a:buClr>
                <a:srgbClr val="6F40A8"/>
              </a:buClr>
              <a:buSzPts val="4800"/>
              <a:buNone/>
              <a:defRPr sz="4800">
                <a:solidFill>
                  <a:srgbClr val="6F40A8"/>
                </a:solidFill>
              </a:defRPr>
            </a:lvl8pPr>
            <a:lvl9pPr lvl="8" algn="ctr" rtl="0">
              <a:spcBef>
                <a:spcPts val="0"/>
              </a:spcBef>
              <a:spcAft>
                <a:spcPts val="0"/>
              </a:spcAft>
              <a:buClr>
                <a:srgbClr val="6F40A8"/>
              </a:buClr>
              <a:buSzPts val="4800"/>
              <a:buNone/>
              <a:defRPr sz="4800">
                <a:solidFill>
                  <a:srgbClr val="6F40A8"/>
                </a:solidFill>
              </a:defRPr>
            </a:lvl9pPr>
          </a:lstStyle>
          <a:p>
            <a:endParaRPr/>
          </a:p>
        </p:txBody>
      </p:sp>
      <p:sp>
        <p:nvSpPr>
          <p:cNvPr id="14" name="Google Shape;14;p2"/>
          <p:cNvSpPr txBox="1">
            <a:spLocks noGrp="1"/>
          </p:cNvSpPr>
          <p:nvPr>
            <p:ph type="subTitle" idx="1"/>
          </p:nvPr>
        </p:nvSpPr>
        <p:spPr>
          <a:xfrm>
            <a:off x="1432400" y="2515875"/>
            <a:ext cx="4374000" cy="2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Zilla Slab"/>
              <a:buNone/>
              <a:defRPr sz="1400">
                <a:latin typeface="Zilla Slab"/>
                <a:ea typeface="Zilla Slab"/>
                <a:cs typeface="Zilla Slab"/>
                <a:sym typeface="Zilla Slab"/>
              </a:defRPr>
            </a:lvl1pPr>
            <a:lvl2pPr lvl="1"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2pPr>
            <a:lvl3pPr lvl="2"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3pPr>
            <a:lvl4pPr lvl="3"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4pPr>
            <a:lvl5pPr lvl="4"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5pPr>
            <a:lvl6pPr lvl="5"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6pPr>
            <a:lvl7pPr lvl="6"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7pPr>
            <a:lvl8pPr lvl="7"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8pPr>
            <a:lvl9pPr lvl="8" rtl="0">
              <a:lnSpc>
                <a:spcPct val="100000"/>
              </a:lnSpc>
              <a:spcBef>
                <a:spcPts val="0"/>
              </a:spcBef>
              <a:spcAft>
                <a:spcPts val="0"/>
              </a:spcAft>
              <a:buClr>
                <a:srgbClr val="6F40A8"/>
              </a:buClr>
              <a:buSzPts val="1000"/>
              <a:buFont typeface="Josefin Slab"/>
              <a:buNone/>
              <a:defRPr sz="1000">
                <a:solidFill>
                  <a:srgbClr val="6F40A8"/>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7" name="Google Shape;17;p3"/>
          <p:cNvSpPr/>
          <p:nvPr/>
        </p:nvSpPr>
        <p:spPr>
          <a:xfrm>
            <a:off x="4308925" y="50"/>
            <a:ext cx="4595100" cy="508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18;p3"/>
          <p:cNvSpPr txBox="1">
            <a:spLocks noGrp="1"/>
          </p:cNvSpPr>
          <p:nvPr>
            <p:ph type="subTitle" idx="1"/>
          </p:nvPr>
        </p:nvSpPr>
        <p:spPr>
          <a:xfrm flipH="1">
            <a:off x="5485575" y="416250"/>
            <a:ext cx="1581000" cy="79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666666"/>
              </a:buClr>
              <a:buSzPts val="1400"/>
              <a:buFont typeface="Josefin Sans"/>
              <a:buNone/>
              <a:defRPr sz="1400" b="1">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a:endParaRPr/>
          </a:p>
        </p:txBody>
      </p:sp>
      <p:sp>
        <p:nvSpPr>
          <p:cNvPr id="19" name="Google Shape;19;p3"/>
          <p:cNvSpPr txBox="1">
            <a:spLocks noGrp="1"/>
          </p:cNvSpPr>
          <p:nvPr>
            <p:ph type="subTitle" idx="2"/>
          </p:nvPr>
        </p:nvSpPr>
        <p:spPr>
          <a:xfrm>
            <a:off x="5485625" y="1005425"/>
            <a:ext cx="20355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a:endParaRPr/>
          </a:p>
        </p:txBody>
      </p:sp>
      <p:sp>
        <p:nvSpPr>
          <p:cNvPr id="20" name="Google Shape;20;p3"/>
          <p:cNvSpPr txBox="1">
            <a:spLocks noGrp="1"/>
          </p:cNvSpPr>
          <p:nvPr>
            <p:ph type="subTitle" idx="3"/>
          </p:nvPr>
        </p:nvSpPr>
        <p:spPr>
          <a:xfrm flipH="1">
            <a:off x="5485575" y="1464949"/>
            <a:ext cx="1581000" cy="79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666666"/>
              </a:buClr>
              <a:buSzPts val="1400"/>
              <a:buFont typeface="Josefin Sans"/>
              <a:buNone/>
              <a:defRPr sz="1400" b="1">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a:endParaRPr/>
          </a:p>
        </p:txBody>
      </p:sp>
      <p:sp>
        <p:nvSpPr>
          <p:cNvPr id="21" name="Google Shape;21;p3"/>
          <p:cNvSpPr txBox="1">
            <a:spLocks noGrp="1"/>
          </p:cNvSpPr>
          <p:nvPr>
            <p:ph type="subTitle" idx="4"/>
          </p:nvPr>
        </p:nvSpPr>
        <p:spPr>
          <a:xfrm>
            <a:off x="5485625" y="2054126"/>
            <a:ext cx="20355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a:endParaRPr/>
          </a:p>
        </p:txBody>
      </p:sp>
      <p:sp>
        <p:nvSpPr>
          <p:cNvPr id="22" name="Google Shape;22;p3"/>
          <p:cNvSpPr txBox="1">
            <a:spLocks noGrp="1"/>
          </p:cNvSpPr>
          <p:nvPr>
            <p:ph type="subTitle" idx="5"/>
          </p:nvPr>
        </p:nvSpPr>
        <p:spPr>
          <a:xfrm flipH="1">
            <a:off x="5485575" y="2513648"/>
            <a:ext cx="1581000" cy="79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666666"/>
              </a:buClr>
              <a:buSzPts val="1400"/>
              <a:buFont typeface="Josefin Sans"/>
              <a:buNone/>
              <a:defRPr sz="1400" b="1">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a:endParaRPr/>
          </a:p>
        </p:txBody>
      </p:sp>
      <p:sp>
        <p:nvSpPr>
          <p:cNvPr id="23" name="Google Shape;23;p3"/>
          <p:cNvSpPr txBox="1">
            <a:spLocks noGrp="1"/>
          </p:cNvSpPr>
          <p:nvPr>
            <p:ph type="subTitle" idx="6"/>
          </p:nvPr>
        </p:nvSpPr>
        <p:spPr>
          <a:xfrm>
            <a:off x="5485625" y="3102829"/>
            <a:ext cx="20355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a:endParaRPr/>
          </a:p>
        </p:txBody>
      </p:sp>
      <p:sp>
        <p:nvSpPr>
          <p:cNvPr id="24" name="Google Shape;24;p3"/>
          <p:cNvSpPr txBox="1">
            <a:spLocks noGrp="1"/>
          </p:cNvSpPr>
          <p:nvPr>
            <p:ph type="subTitle" idx="7"/>
          </p:nvPr>
        </p:nvSpPr>
        <p:spPr>
          <a:xfrm flipH="1">
            <a:off x="5485575" y="3557850"/>
            <a:ext cx="1581000" cy="79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666666"/>
              </a:buClr>
              <a:buSzPts val="1400"/>
              <a:buFont typeface="Josefin Sans"/>
              <a:buNone/>
              <a:defRPr sz="1400" b="1">
                <a:solidFill>
                  <a:srgbClr val="666666"/>
                </a:solidFill>
                <a:latin typeface="Josefin Sans"/>
                <a:ea typeface="Josefin Sans"/>
                <a:cs typeface="Josefin Sans"/>
                <a:sym typeface="Josefin Sans"/>
              </a:defRPr>
            </a:lvl1pPr>
            <a:lvl2pPr lvl="1"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2pPr>
            <a:lvl3pPr lvl="2"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3pPr>
            <a:lvl4pPr lvl="3"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4pPr>
            <a:lvl5pPr lvl="4"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5pPr>
            <a:lvl6pPr lvl="5"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6pPr>
            <a:lvl7pPr lvl="6"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7pPr>
            <a:lvl8pPr lvl="7"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8pPr>
            <a:lvl9pPr lvl="8" rtl="0">
              <a:lnSpc>
                <a:spcPct val="100000"/>
              </a:lnSpc>
              <a:spcBef>
                <a:spcPts val="0"/>
              </a:spcBef>
              <a:spcAft>
                <a:spcPts val="0"/>
              </a:spcAft>
              <a:buClr>
                <a:srgbClr val="666666"/>
              </a:buClr>
              <a:buSzPts val="1400"/>
              <a:buFont typeface="Josefin Sans"/>
              <a:buNone/>
              <a:defRPr b="1">
                <a:solidFill>
                  <a:srgbClr val="666666"/>
                </a:solidFill>
                <a:latin typeface="Josefin Sans"/>
                <a:ea typeface="Josefin Sans"/>
                <a:cs typeface="Josefin Sans"/>
                <a:sym typeface="Josefin Sans"/>
              </a:defRPr>
            </a:lvl9pPr>
          </a:lstStyle>
          <a:p>
            <a:endParaRPr/>
          </a:p>
        </p:txBody>
      </p:sp>
      <p:sp>
        <p:nvSpPr>
          <p:cNvPr id="25" name="Google Shape;25;p3"/>
          <p:cNvSpPr txBox="1">
            <a:spLocks noGrp="1"/>
          </p:cNvSpPr>
          <p:nvPr>
            <p:ph type="subTitle" idx="8"/>
          </p:nvPr>
        </p:nvSpPr>
        <p:spPr>
          <a:xfrm>
            <a:off x="5485625" y="4147025"/>
            <a:ext cx="20355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1pPr>
            <a:lvl2pPr lvl="1"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2pPr>
            <a:lvl3pPr lvl="2"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3pPr>
            <a:lvl4pPr lvl="3"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4pPr>
            <a:lvl5pPr lvl="4"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5pPr>
            <a:lvl6pPr lvl="5"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6pPr>
            <a:lvl7pPr lvl="6"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7pPr>
            <a:lvl8pPr lvl="7"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8pPr>
            <a:lvl9pPr lvl="8" rtl="0">
              <a:lnSpc>
                <a:spcPct val="100000"/>
              </a:lnSpc>
              <a:spcBef>
                <a:spcPts val="0"/>
              </a:spcBef>
              <a:spcAft>
                <a:spcPts val="0"/>
              </a:spcAft>
              <a:buClr>
                <a:srgbClr val="666666"/>
              </a:buClr>
              <a:buSzPts val="1100"/>
              <a:buFont typeface="Josefin Slab"/>
              <a:buNone/>
              <a:defRPr sz="1100">
                <a:solidFill>
                  <a:srgbClr val="666666"/>
                </a:solidFill>
                <a:latin typeface="Josefin Slab"/>
                <a:ea typeface="Josefin Slab"/>
                <a:cs typeface="Josefin Slab"/>
                <a:sym typeface="Josefin Slab"/>
              </a:defRPr>
            </a:lvl9pPr>
          </a:lstStyle>
          <a:p>
            <a:endParaRPr/>
          </a:p>
        </p:txBody>
      </p:sp>
      <p:sp>
        <p:nvSpPr>
          <p:cNvPr id="26" name="Google Shape;26;p3"/>
          <p:cNvSpPr/>
          <p:nvPr/>
        </p:nvSpPr>
        <p:spPr>
          <a:xfrm>
            <a:off x="4308925" y="50"/>
            <a:ext cx="1009500" cy="5143500"/>
          </a:xfrm>
          <a:prstGeom prst="rect">
            <a:avLst/>
          </a:prstGeom>
          <a:solidFill>
            <a:srgbClr val="6F40A8">
              <a:alpha val="5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hasCustomPrompt="1"/>
          </p:nvPr>
        </p:nvSpPr>
        <p:spPr>
          <a:xfrm>
            <a:off x="3928216" y="337210"/>
            <a:ext cx="1770900" cy="98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6F40A8"/>
              </a:buClr>
              <a:buSzPts val="4800"/>
              <a:buNone/>
              <a:defRPr sz="4800">
                <a:solidFill>
                  <a:srgbClr val="6F40A8"/>
                </a:solidFill>
              </a:defRPr>
            </a:lvl1pPr>
            <a:lvl2pPr lvl="1" algn="ctr" rtl="0">
              <a:spcBef>
                <a:spcPts val="0"/>
              </a:spcBef>
              <a:spcAft>
                <a:spcPts val="0"/>
              </a:spcAft>
              <a:buClr>
                <a:srgbClr val="6F40A8"/>
              </a:buClr>
              <a:buSzPts val="4800"/>
              <a:buNone/>
              <a:defRPr sz="4800">
                <a:solidFill>
                  <a:srgbClr val="6F40A8"/>
                </a:solidFill>
              </a:defRPr>
            </a:lvl2pPr>
            <a:lvl3pPr lvl="2" algn="ctr" rtl="0">
              <a:spcBef>
                <a:spcPts val="0"/>
              </a:spcBef>
              <a:spcAft>
                <a:spcPts val="0"/>
              </a:spcAft>
              <a:buClr>
                <a:srgbClr val="6F40A8"/>
              </a:buClr>
              <a:buSzPts val="4800"/>
              <a:buNone/>
              <a:defRPr sz="4800">
                <a:solidFill>
                  <a:srgbClr val="6F40A8"/>
                </a:solidFill>
              </a:defRPr>
            </a:lvl3pPr>
            <a:lvl4pPr lvl="3" algn="ctr" rtl="0">
              <a:spcBef>
                <a:spcPts val="0"/>
              </a:spcBef>
              <a:spcAft>
                <a:spcPts val="0"/>
              </a:spcAft>
              <a:buClr>
                <a:srgbClr val="6F40A8"/>
              </a:buClr>
              <a:buSzPts val="4800"/>
              <a:buNone/>
              <a:defRPr sz="4800">
                <a:solidFill>
                  <a:srgbClr val="6F40A8"/>
                </a:solidFill>
              </a:defRPr>
            </a:lvl4pPr>
            <a:lvl5pPr lvl="4" algn="ctr" rtl="0">
              <a:spcBef>
                <a:spcPts val="0"/>
              </a:spcBef>
              <a:spcAft>
                <a:spcPts val="0"/>
              </a:spcAft>
              <a:buClr>
                <a:srgbClr val="6F40A8"/>
              </a:buClr>
              <a:buSzPts val="4800"/>
              <a:buNone/>
              <a:defRPr sz="4800">
                <a:solidFill>
                  <a:srgbClr val="6F40A8"/>
                </a:solidFill>
              </a:defRPr>
            </a:lvl5pPr>
            <a:lvl6pPr lvl="5" algn="ctr" rtl="0">
              <a:spcBef>
                <a:spcPts val="0"/>
              </a:spcBef>
              <a:spcAft>
                <a:spcPts val="0"/>
              </a:spcAft>
              <a:buClr>
                <a:srgbClr val="6F40A8"/>
              </a:buClr>
              <a:buSzPts val="4800"/>
              <a:buNone/>
              <a:defRPr sz="4800">
                <a:solidFill>
                  <a:srgbClr val="6F40A8"/>
                </a:solidFill>
              </a:defRPr>
            </a:lvl6pPr>
            <a:lvl7pPr lvl="6" algn="ctr" rtl="0">
              <a:spcBef>
                <a:spcPts val="0"/>
              </a:spcBef>
              <a:spcAft>
                <a:spcPts val="0"/>
              </a:spcAft>
              <a:buClr>
                <a:srgbClr val="6F40A8"/>
              </a:buClr>
              <a:buSzPts val="4800"/>
              <a:buNone/>
              <a:defRPr sz="4800">
                <a:solidFill>
                  <a:srgbClr val="6F40A8"/>
                </a:solidFill>
              </a:defRPr>
            </a:lvl7pPr>
            <a:lvl8pPr lvl="7" algn="ctr" rtl="0">
              <a:spcBef>
                <a:spcPts val="0"/>
              </a:spcBef>
              <a:spcAft>
                <a:spcPts val="0"/>
              </a:spcAft>
              <a:buClr>
                <a:srgbClr val="6F40A8"/>
              </a:buClr>
              <a:buSzPts val="4800"/>
              <a:buNone/>
              <a:defRPr sz="4800">
                <a:solidFill>
                  <a:srgbClr val="6F40A8"/>
                </a:solidFill>
              </a:defRPr>
            </a:lvl8pPr>
            <a:lvl9pPr lvl="8" algn="ctr" rtl="0">
              <a:spcBef>
                <a:spcPts val="0"/>
              </a:spcBef>
              <a:spcAft>
                <a:spcPts val="0"/>
              </a:spcAft>
              <a:buClr>
                <a:srgbClr val="6F40A8"/>
              </a:buClr>
              <a:buSzPts val="4800"/>
              <a:buNone/>
              <a:defRPr sz="4800">
                <a:solidFill>
                  <a:srgbClr val="6F40A8"/>
                </a:solidFill>
              </a:defRPr>
            </a:lvl9pPr>
          </a:lstStyle>
          <a:p>
            <a:r>
              <a:t>xx%</a:t>
            </a:r>
          </a:p>
        </p:txBody>
      </p:sp>
      <p:sp>
        <p:nvSpPr>
          <p:cNvPr id="28" name="Google Shape;28;p3"/>
          <p:cNvSpPr txBox="1">
            <a:spLocks noGrp="1"/>
          </p:cNvSpPr>
          <p:nvPr>
            <p:ph type="title" idx="9" hasCustomPrompt="1"/>
          </p:nvPr>
        </p:nvSpPr>
        <p:spPr>
          <a:xfrm>
            <a:off x="3928216" y="1394592"/>
            <a:ext cx="1770900" cy="98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6F40A8"/>
              </a:buClr>
              <a:buSzPts val="4800"/>
              <a:buNone/>
              <a:defRPr sz="4800">
                <a:solidFill>
                  <a:srgbClr val="6F40A8"/>
                </a:solidFill>
              </a:defRPr>
            </a:lvl1pPr>
            <a:lvl2pPr lvl="1" algn="ctr" rtl="0">
              <a:spcBef>
                <a:spcPts val="0"/>
              </a:spcBef>
              <a:spcAft>
                <a:spcPts val="0"/>
              </a:spcAft>
              <a:buClr>
                <a:srgbClr val="6F40A8"/>
              </a:buClr>
              <a:buSzPts val="4800"/>
              <a:buNone/>
              <a:defRPr sz="4800">
                <a:solidFill>
                  <a:srgbClr val="6F40A8"/>
                </a:solidFill>
              </a:defRPr>
            </a:lvl2pPr>
            <a:lvl3pPr lvl="2" algn="ctr" rtl="0">
              <a:spcBef>
                <a:spcPts val="0"/>
              </a:spcBef>
              <a:spcAft>
                <a:spcPts val="0"/>
              </a:spcAft>
              <a:buClr>
                <a:srgbClr val="6F40A8"/>
              </a:buClr>
              <a:buSzPts val="4800"/>
              <a:buNone/>
              <a:defRPr sz="4800">
                <a:solidFill>
                  <a:srgbClr val="6F40A8"/>
                </a:solidFill>
              </a:defRPr>
            </a:lvl3pPr>
            <a:lvl4pPr lvl="3" algn="ctr" rtl="0">
              <a:spcBef>
                <a:spcPts val="0"/>
              </a:spcBef>
              <a:spcAft>
                <a:spcPts val="0"/>
              </a:spcAft>
              <a:buClr>
                <a:srgbClr val="6F40A8"/>
              </a:buClr>
              <a:buSzPts val="4800"/>
              <a:buNone/>
              <a:defRPr sz="4800">
                <a:solidFill>
                  <a:srgbClr val="6F40A8"/>
                </a:solidFill>
              </a:defRPr>
            </a:lvl4pPr>
            <a:lvl5pPr lvl="4" algn="ctr" rtl="0">
              <a:spcBef>
                <a:spcPts val="0"/>
              </a:spcBef>
              <a:spcAft>
                <a:spcPts val="0"/>
              </a:spcAft>
              <a:buClr>
                <a:srgbClr val="6F40A8"/>
              </a:buClr>
              <a:buSzPts val="4800"/>
              <a:buNone/>
              <a:defRPr sz="4800">
                <a:solidFill>
                  <a:srgbClr val="6F40A8"/>
                </a:solidFill>
              </a:defRPr>
            </a:lvl5pPr>
            <a:lvl6pPr lvl="5" algn="ctr" rtl="0">
              <a:spcBef>
                <a:spcPts val="0"/>
              </a:spcBef>
              <a:spcAft>
                <a:spcPts val="0"/>
              </a:spcAft>
              <a:buClr>
                <a:srgbClr val="6F40A8"/>
              </a:buClr>
              <a:buSzPts val="4800"/>
              <a:buNone/>
              <a:defRPr sz="4800">
                <a:solidFill>
                  <a:srgbClr val="6F40A8"/>
                </a:solidFill>
              </a:defRPr>
            </a:lvl6pPr>
            <a:lvl7pPr lvl="6" algn="ctr" rtl="0">
              <a:spcBef>
                <a:spcPts val="0"/>
              </a:spcBef>
              <a:spcAft>
                <a:spcPts val="0"/>
              </a:spcAft>
              <a:buClr>
                <a:srgbClr val="6F40A8"/>
              </a:buClr>
              <a:buSzPts val="4800"/>
              <a:buNone/>
              <a:defRPr sz="4800">
                <a:solidFill>
                  <a:srgbClr val="6F40A8"/>
                </a:solidFill>
              </a:defRPr>
            </a:lvl7pPr>
            <a:lvl8pPr lvl="7" algn="ctr" rtl="0">
              <a:spcBef>
                <a:spcPts val="0"/>
              </a:spcBef>
              <a:spcAft>
                <a:spcPts val="0"/>
              </a:spcAft>
              <a:buClr>
                <a:srgbClr val="6F40A8"/>
              </a:buClr>
              <a:buSzPts val="4800"/>
              <a:buNone/>
              <a:defRPr sz="4800">
                <a:solidFill>
                  <a:srgbClr val="6F40A8"/>
                </a:solidFill>
              </a:defRPr>
            </a:lvl8pPr>
            <a:lvl9pPr lvl="8" algn="ctr" rtl="0">
              <a:spcBef>
                <a:spcPts val="0"/>
              </a:spcBef>
              <a:spcAft>
                <a:spcPts val="0"/>
              </a:spcAft>
              <a:buClr>
                <a:srgbClr val="6F40A8"/>
              </a:buClr>
              <a:buSzPts val="4800"/>
              <a:buNone/>
              <a:defRPr sz="4800">
                <a:solidFill>
                  <a:srgbClr val="6F40A8"/>
                </a:solidFill>
              </a:defRPr>
            </a:lvl9pPr>
          </a:lstStyle>
          <a:p>
            <a:r>
              <a:t>xx%</a:t>
            </a:r>
          </a:p>
        </p:txBody>
      </p:sp>
      <p:sp>
        <p:nvSpPr>
          <p:cNvPr id="29" name="Google Shape;29;p3"/>
          <p:cNvSpPr txBox="1">
            <a:spLocks noGrp="1"/>
          </p:cNvSpPr>
          <p:nvPr>
            <p:ph type="title" idx="13" hasCustomPrompt="1"/>
          </p:nvPr>
        </p:nvSpPr>
        <p:spPr>
          <a:xfrm>
            <a:off x="3928216" y="2438810"/>
            <a:ext cx="1770900" cy="98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6F40A8"/>
              </a:buClr>
              <a:buSzPts val="4800"/>
              <a:buNone/>
              <a:defRPr sz="4800">
                <a:solidFill>
                  <a:srgbClr val="6F40A8"/>
                </a:solidFill>
              </a:defRPr>
            </a:lvl1pPr>
            <a:lvl2pPr lvl="1" algn="ctr" rtl="0">
              <a:spcBef>
                <a:spcPts val="0"/>
              </a:spcBef>
              <a:spcAft>
                <a:spcPts val="0"/>
              </a:spcAft>
              <a:buClr>
                <a:srgbClr val="6F40A8"/>
              </a:buClr>
              <a:buSzPts val="4800"/>
              <a:buNone/>
              <a:defRPr sz="4800">
                <a:solidFill>
                  <a:srgbClr val="6F40A8"/>
                </a:solidFill>
              </a:defRPr>
            </a:lvl2pPr>
            <a:lvl3pPr lvl="2" algn="ctr" rtl="0">
              <a:spcBef>
                <a:spcPts val="0"/>
              </a:spcBef>
              <a:spcAft>
                <a:spcPts val="0"/>
              </a:spcAft>
              <a:buClr>
                <a:srgbClr val="6F40A8"/>
              </a:buClr>
              <a:buSzPts val="4800"/>
              <a:buNone/>
              <a:defRPr sz="4800">
                <a:solidFill>
                  <a:srgbClr val="6F40A8"/>
                </a:solidFill>
              </a:defRPr>
            </a:lvl3pPr>
            <a:lvl4pPr lvl="3" algn="ctr" rtl="0">
              <a:spcBef>
                <a:spcPts val="0"/>
              </a:spcBef>
              <a:spcAft>
                <a:spcPts val="0"/>
              </a:spcAft>
              <a:buClr>
                <a:srgbClr val="6F40A8"/>
              </a:buClr>
              <a:buSzPts val="4800"/>
              <a:buNone/>
              <a:defRPr sz="4800">
                <a:solidFill>
                  <a:srgbClr val="6F40A8"/>
                </a:solidFill>
              </a:defRPr>
            </a:lvl4pPr>
            <a:lvl5pPr lvl="4" algn="ctr" rtl="0">
              <a:spcBef>
                <a:spcPts val="0"/>
              </a:spcBef>
              <a:spcAft>
                <a:spcPts val="0"/>
              </a:spcAft>
              <a:buClr>
                <a:srgbClr val="6F40A8"/>
              </a:buClr>
              <a:buSzPts val="4800"/>
              <a:buNone/>
              <a:defRPr sz="4800">
                <a:solidFill>
                  <a:srgbClr val="6F40A8"/>
                </a:solidFill>
              </a:defRPr>
            </a:lvl5pPr>
            <a:lvl6pPr lvl="5" algn="ctr" rtl="0">
              <a:spcBef>
                <a:spcPts val="0"/>
              </a:spcBef>
              <a:spcAft>
                <a:spcPts val="0"/>
              </a:spcAft>
              <a:buClr>
                <a:srgbClr val="6F40A8"/>
              </a:buClr>
              <a:buSzPts val="4800"/>
              <a:buNone/>
              <a:defRPr sz="4800">
                <a:solidFill>
                  <a:srgbClr val="6F40A8"/>
                </a:solidFill>
              </a:defRPr>
            </a:lvl6pPr>
            <a:lvl7pPr lvl="6" algn="ctr" rtl="0">
              <a:spcBef>
                <a:spcPts val="0"/>
              </a:spcBef>
              <a:spcAft>
                <a:spcPts val="0"/>
              </a:spcAft>
              <a:buClr>
                <a:srgbClr val="6F40A8"/>
              </a:buClr>
              <a:buSzPts val="4800"/>
              <a:buNone/>
              <a:defRPr sz="4800">
                <a:solidFill>
                  <a:srgbClr val="6F40A8"/>
                </a:solidFill>
              </a:defRPr>
            </a:lvl7pPr>
            <a:lvl8pPr lvl="7" algn="ctr" rtl="0">
              <a:spcBef>
                <a:spcPts val="0"/>
              </a:spcBef>
              <a:spcAft>
                <a:spcPts val="0"/>
              </a:spcAft>
              <a:buClr>
                <a:srgbClr val="6F40A8"/>
              </a:buClr>
              <a:buSzPts val="4800"/>
              <a:buNone/>
              <a:defRPr sz="4800">
                <a:solidFill>
                  <a:srgbClr val="6F40A8"/>
                </a:solidFill>
              </a:defRPr>
            </a:lvl8pPr>
            <a:lvl9pPr lvl="8" algn="ctr" rtl="0">
              <a:spcBef>
                <a:spcPts val="0"/>
              </a:spcBef>
              <a:spcAft>
                <a:spcPts val="0"/>
              </a:spcAft>
              <a:buClr>
                <a:srgbClr val="6F40A8"/>
              </a:buClr>
              <a:buSzPts val="4800"/>
              <a:buNone/>
              <a:defRPr sz="4800">
                <a:solidFill>
                  <a:srgbClr val="6F40A8"/>
                </a:solidFill>
              </a:defRPr>
            </a:lvl9pPr>
          </a:lstStyle>
          <a:p>
            <a:r>
              <a:t>xx%</a:t>
            </a:r>
          </a:p>
        </p:txBody>
      </p:sp>
      <p:sp>
        <p:nvSpPr>
          <p:cNvPr id="30" name="Google Shape;30;p3"/>
          <p:cNvSpPr txBox="1">
            <a:spLocks noGrp="1"/>
          </p:cNvSpPr>
          <p:nvPr>
            <p:ph type="title" idx="14" hasCustomPrompt="1"/>
          </p:nvPr>
        </p:nvSpPr>
        <p:spPr>
          <a:xfrm>
            <a:off x="3928216" y="3483010"/>
            <a:ext cx="1770900" cy="98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6F40A8"/>
              </a:buClr>
              <a:buSzPts val="4800"/>
              <a:buNone/>
              <a:defRPr sz="4800">
                <a:solidFill>
                  <a:srgbClr val="6F40A8"/>
                </a:solidFill>
              </a:defRPr>
            </a:lvl1pPr>
            <a:lvl2pPr lvl="1" algn="ctr" rtl="0">
              <a:spcBef>
                <a:spcPts val="0"/>
              </a:spcBef>
              <a:spcAft>
                <a:spcPts val="0"/>
              </a:spcAft>
              <a:buClr>
                <a:srgbClr val="6F40A8"/>
              </a:buClr>
              <a:buSzPts val="4800"/>
              <a:buNone/>
              <a:defRPr sz="4800">
                <a:solidFill>
                  <a:srgbClr val="6F40A8"/>
                </a:solidFill>
              </a:defRPr>
            </a:lvl2pPr>
            <a:lvl3pPr lvl="2" algn="ctr" rtl="0">
              <a:spcBef>
                <a:spcPts val="0"/>
              </a:spcBef>
              <a:spcAft>
                <a:spcPts val="0"/>
              </a:spcAft>
              <a:buClr>
                <a:srgbClr val="6F40A8"/>
              </a:buClr>
              <a:buSzPts val="4800"/>
              <a:buNone/>
              <a:defRPr sz="4800">
                <a:solidFill>
                  <a:srgbClr val="6F40A8"/>
                </a:solidFill>
              </a:defRPr>
            </a:lvl3pPr>
            <a:lvl4pPr lvl="3" algn="ctr" rtl="0">
              <a:spcBef>
                <a:spcPts val="0"/>
              </a:spcBef>
              <a:spcAft>
                <a:spcPts val="0"/>
              </a:spcAft>
              <a:buClr>
                <a:srgbClr val="6F40A8"/>
              </a:buClr>
              <a:buSzPts val="4800"/>
              <a:buNone/>
              <a:defRPr sz="4800">
                <a:solidFill>
                  <a:srgbClr val="6F40A8"/>
                </a:solidFill>
              </a:defRPr>
            </a:lvl4pPr>
            <a:lvl5pPr lvl="4" algn="ctr" rtl="0">
              <a:spcBef>
                <a:spcPts val="0"/>
              </a:spcBef>
              <a:spcAft>
                <a:spcPts val="0"/>
              </a:spcAft>
              <a:buClr>
                <a:srgbClr val="6F40A8"/>
              </a:buClr>
              <a:buSzPts val="4800"/>
              <a:buNone/>
              <a:defRPr sz="4800">
                <a:solidFill>
                  <a:srgbClr val="6F40A8"/>
                </a:solidFill>
              </a:defRPr>
            </a:lvl5pPr>
            <a:lvl6pPr lvl="5" algn="ctr" rtl="0">
              <a:spcBef>
                <a:spcPts val="0"/>
              </a:spcBef>
              <a:spcAft>
                <a:spcPts val="0"/>
              </a:spcAft>
              <a:buClr>
                <a:srgbClr val="6F40A8"/>
              </a:buClr>
              <a:buSzPts val="4800"/>
              <a:buNone/>
              <a:defRPr sz="4800">
                <a:solidFill>
                  <a:srgbClr val="6F40A8"/>
                </a:solidFill>
              </a:defRPr>
            </a:lvl6pPr>
            <a:lvl7pPr lvl="6" algn="ctr" rtl="0">
              <a:spcBef>
                <a:spcPts val="0"/>
              </a:spcBef>
              <a:spcAft>
                <a:spcPts val="0"/>
              </a:spcAft>
              <a:buClr>
                <a:srgbClr val="6F40A8"/>
              </a:buClr>
              <a:buSzPts val="4800"/>
              <a:buNone/>
              <a:defRPr sz="4800">
                <a:solidFill>
                  <a:srgbClr val="6F40A8"/>
                </a:solidFill>
              </a:defRPr>
            </a:lvl7pPr>
            <a:lvl8pPr lvl="7" algn="ctr" rtl="0">
              <a:spcBef>
                <a:spcPts val="0"/>
              </a:spcBef>
              <a:spcAft>
                <a:spcPts val="0"/>
              </a:spcAft>
              <a:buClr>
                <a:srgbClr val="6F40A8"/>
              </a:buClr>
              <a:buSzPts val="4800"/>
              <a:buNone/>
              <a:defRPr sz="4800">
                <a:solidFill>
                  <a:srgbClr val="6F40A8"/>
                </a:solidFill>
              </a:defRPr>
            </a:lvl8pPr>
            <a:lvl9pPr lvl="8" algn="ctr" rtl="0">
              <a:spcBef>
                <a:spcPts val="0"/>
              </a:spcBef>
              <a:spcAft>
                <a:spcPts val="0"/>
              </a:spcAft>
              <a:buClr>
                <a:srgbClr val="6F40A8"/>
              </a:buClr>
              <a:buSzPts val="4800"/>
              <a:buNone/>
              <a:defRPr sz="4800">
                <a:solidFill>
                  <a:srgbClr val="6F40A8"/>
                </a:solidFill>
              </a:defRPr>
            </a:lvl9pPr>
          </a:lstStyle>
          <a:p>
            <a:r>
              <a:t>xx%</a:t>
            </a:r>
          </a:p>
        </p:txBody>
      </p:sp>
      <p:sp>
        <p:nvSpPr>
          <p:cNvPr id="31" name="Google Shape;31;p3"/>
          <p:cNvSpPr txBox="1">
            <a:spLocks noGrp="1"/>
          </p:cNvSpPr>
          <p:nvPr>
            <p:ph type="sldNum" idx="12"/>
          </p:nvPr>
        </p:nvSpPr>
        <p:spPr>
          <a:xfrm>
            <a:off x="8595300" y="2303100"/>
            <a:ext cx="548700" cy="537300"/>
          </a:xfrm>
          <a:prstGeom prst="rect">
            <a:avLst/>
          </a:prstGeom>
          <a:solidFill>
            <a:srgbClr val="6F40A8"/>
          </a:solidFill>
        </p:spPr>
        <p:txBody>
          <a:bodyPr spcFirstLastPara="1" wrap="square" lIns="91425" tIns="91425" rIns="91425" bIns="91425" anchor="ctr" anchorCtr="0">
            <a:noAutofit/>
          </a:bodyPr>
          <a:lstStyle>
            <a:lvl1pPr lvl="0" algn="ctr" rtl="0">
              <a:buNone/>
              <a:defRPr b="1">
                <a:solidFill>
                  <a:srgbClr val="FFFFFF"/>
                </a:solidFill>
                <a:latin typeface="Josefin Sans"/>
                <a:ea typeface="Josefin Sans"/>
                <a:cs typeface="Josefin Sans"/>
                <a:sym typeface="Josefin Sans"/>
              </a:defRPr>
            </a:lvl1pPr>
            <a:lvl2pPr lvl="1" algn="ctr" rtl="0">
              <a:buNone/>
              <a:defRPr b="1">
                <a:solidFill>
                  <a:srgbClr val="FFFFFF"/>
                </a:solidFill>
                <a:latin typeface="Josefin Sans"/>
                <a:ea typeface="Josefin Sans"/>
                <a:cs typeface="Josefin Sans"/>
                <a:sym typeface="Josefin Sans"/>
              </a:defRPr>
            </a:lvl2pPr>
            <a:lvl3pPr lvl="2" algn="ctr" rtl="0">
              <a:buNone/>
              <a:defRPr b="1">
                <a:solidFill>
                  <a:srgbClr val="FFFFFF"/>
                </a:solidFill>
                <a:latin typeface="Josefin Sans"/>
                <a:ea typeface="Josefin Sans"/>
                <a:cs typeface="Josefin Sans"/>
                <a:sym typeface="Josefin Sans"/>
              </a:defRPr>
            </a:lvl3pPr>
            <a:lvl4pPr lvl="3" algn="ctr" rtl="0">
              <a:buNone/>
              <a:defRPr b="1">
                <a:solidFill>
                  <a:srgbClr val="FFFFFF"/>
                </a:solidFill>
                <a:latin typeface="Josefin Sans"/>
                <a:ea typeface="Josefin Sans"/>
                <a:cs typeface="Josefin Sans"/>
                <a:sym typeface="Josefin Sans"/>
              </a:defRPr>
            </a:lvl4pPr>
            <a:lvl5pPr lvl="4" algn="ctr" rtl="0">
              <a:buNone/>
              <a:defRPr b="1">
                <a:solidFill>
                  <a:srgbClr val="FFFFFF"/>
                </a:solidFill>
                <a:latin typeface="Josefin Sans"/>
                <a:ea typeface="Josefin Sans"/>
                <a:cs typeface="Josefin Sans"/>
                <a:sym typeface="Josefin Sans"/>
              </a:defRPr>
            </a:lvl5pPr>
            <a:lvl6pPr lvl="5" algn="ctr" rtl="0">
              <a:buNone/>
              <a:defRPr b="1">
                <a:solidFill>
                  <a:srgbClr val="FFFFFF"/>
                </a:solidFill>
                <a:latin typeface="Josefin Sans"/>
                <a:ea typeface="Josefin Sans"/>
                <a:cs typeface="Josefin Sans"/>
                <a:sym typeface="Josefin Sans"/>
              </a:defRPr>
            </a:lvl6pPr>
            <a:lvl7pPr lvl="6" algn="ctr" rtl="0">
              <a:buNone/>
              <a:defRPr b="1">
                <a:solidFill>
                  <a:srgbClr val="FFFFFF"/>
                </a:solidFill>
                <a:latin typeface="Josefin Sans"/>
                <a:ea typeface="Josefin Sans"/>
                <a:cs typeface="Josefin Sans"/>
                <a:sym typeface="Josefin Sans"/>
              </a:defRPr>
            </a:lvl7pPr>
            <a:lvl8pPr lvl="7" algn="ctr" rtl="0">
              <a:buNone/>
              <a:defRPr b="1">
                <a:solidFill>
                  <a:srgbClr val="FFFFFF"/>
                </a:solidFill>
                <a:latin typeface="Josefin Sans"/>
                <a:ea typeface="Josefin Sans"/>
                <a:cs typeface="Josefin Sans"/>
                <a:sym typeface="Josefin Sans"/>
              </a:defRPr>
            </a:lvl8pPr>
            <a:lvl9pPr lvl="8" algn="ctr" rtl="0">
              <a:buNone/>
              <a:defRPr b="1">
                <a:solidFill>
                  <a:srgbClr val="FFFFFF"/>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COLUMNS ">
  <p:cSld name="CUSTOM_1_1">
    <p:spTree>
      <p:nvGrpSpPr>
        <p:cNvPr id="1"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34" name="Google Shape;34;p4"/>
          <p:cNvSpPr/>
          <p:nvPr/>
        </p:nvSpPr>
        <p:spPr>
          <a:xfrm>
            <a:off x="796875" y="799650"/>
            <a:ext cx="7551600" cy="354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subTitle" idx="1"/>
          </p:nvPr>
        </p:nvSpPr>
        <p:spPr>
          <a:xfrm flipH="1">
            <a:off x="1302950" y="1610789"/>
            <a:ext cx="1671300" cy="38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1pPr>
            <a:lvl2pPr lvl="1"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2pPr>
            <a:lvl3pPr lvl="2"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3pPr>
            <a:lvl4pPr lvl="3"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4pPr>
            <a:lvl5pPr lvl="4"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5pPr>
            <a:lvl6pPr lvl="5"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6pPr>
            <a:lvl7pPr lvl="6"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7pPr>
            <a:lvl8pPr lvl="7"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8pPr>
            <a:lvl9pPr lvl="8"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9pPr>
          </a:lstStyle>
          <a:p>
            <a:endParaRPr/>
          </a:p>
        </p:txBody>
      </p:sp>
      <p:sp>
        <p:nvSpPr>
          <p:cNvPr id="36" name="Google Shape;36;p4"/>
          <p:cNvSpPr txBox="1">
            <a:spLocks noGrp="1"/>
          </p:cNvSpPr>
          <p:nvPr>
            <p:ph type="subTitle" idx="2"/>
          </p:nvPr>
        </p:nvSpPr>
        <p:spPr>
          <a:xfrm>
            <a:off x="1303150" y="1865388"/>
            <a:ext cx="16710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666666"/>
              </a:buClr>
              <a:buSzPts val="1100"/>
              <a:buNone/>
              <a:defRPr sz="1100">
                <a:solidFill>
                  <a:srgbClr val="666666"/>
                </a:solidFill>
              </a:defRPr>
            </a:lvl1pPr>
            <a:lvl2pPr lvl="1" algn="ctr" rtl="0">
              <a:lnSpc>
                <a:spcPct val="100000"/>
              </a:lnSpc>
              <a:spcBef>
                <a:spcPts val="0"/>
              </a:spcBef>
              <a:spcAft>
                <a:spcPts val="0"/>
              </a:spcAft>
              <a:buClr>
                <a:srgbClr val="666666"/>
              </a:buClr>
              <a:buSzPts val="1100"/>
              <a:buNone/>
              <a:defRPr sz="1100">
                <a:solidFill>
                  <a:srgbClr val="666666"/>
                </a:solidFill>
              </a:defRPr>
            </a:lvl2pPr>
            <a:lvl3pPr lvl="2" algn="ctr" rtl="0">
              <a:lnSpc>
                <a:spcPct val="100000"/>
              </a:lnSpc>
              <a:spcBef>
                <a:spcPts val="0"/>
              </a:spcBef>
              <a:spcAft>
                <a:spcPts val="0"/>
              </a:spcAft>
              <a:buClr>
                <a:srgbClr val="666666"/>
              </a:buClr>
              <a:buSzPts val="1100"/>
              <a:buNone/>
              <a:defRPr sz="1100">
                <a:solidFill>
                  <a:srgbClr val="666666"/>
                </a:solidFill>
              </a:defRPr>
            </a:lvl3pPr>
            <a:lvl4pPr lvl="3" algn="ctr" rtl="0">
              <a:lnSpc>
                <a:spcPct val="100000"/>
              </a:lnSpc>
              <a:spcBef>
                <a:spcPts val="0"/>
              </a:spcBef>
              <a:spcAft>
                <a:spcPts val="0"/>
              </a:spcAft>
              <a:buClr>
                <a:srgbClr val="666666"/>
              </a:buClr>
              <a:buSzPts val="1100"/>
              <a:buNone/>
              <a:defRPr sz="1100">
                <a:solidFill>
                  <a:srgbClr val="666666"/>
                </a:solidFill>
              </a:defRPr>
            </a:lvl4pPr>
            <a:lvl5pPr lvl="4" algn="ctr" rtl="0">
              <a:lnSpc>
                <a:spcPct val="100000"/>
              </a:lnSpc>
              <a:spcBef>
                <a:spcPts val="0"/>
              </a:spcBef>
              <a:spcAft>
                <a:spcPts val="0"/>
              </a:spcAft>
              <a:buClr>
                <a:srgbClr val="666666"/>
              </a:buClr>
              <a:buSzPts val="1100"/>
              <a:buNone/>
              <a:defRPr sz="1100">
                <a:solidFill>
                  <a:srgbClr val="666666"/>
                </a:solidFill>
              </a:defRPr>
            </a:lvl5pPr>
            <a:lvl6pPr lvl="5" algn="ctr" rtl="0">
              <a:lnSpc>
                <a:spcPct val="100000"/>
              </a:lnSpc>
              <a:spcBef>
                <a:spcPts val="0"/>
              </a:spcBef>
              <a:spcAft>
                <a:spcPts val="0"/>
              </a:spcAft>
              <a:buClr>
                <a:srgbClr val="666666"/>
              </a:buClr>
              <a:buSzPts val="1100"/>
              <a:buNone/>
              <a:defRPr sz="1100">
                <a:solidFill>
                  <a:srgbClr val="666666"/>
                </a:solidFill>
              </a:defRPr>
            </a:lvl6pPr>
            <a:lvl7pPr lvl="6" algn="ctr" rtl="0">
              <a:lnSpc>
                <a:spcPct val="100000"/>
              </a:lnSpc>
              <a:spcBef>
                <a:spcPts val="0"/>
              </a:spcBef>
              <a:spcAft>
                <a:spcPts val="0"/>
              </a:spcAft>
              <a:buClr>
                <a:srgbClr val="666666"/>
              </a:buClr>
              <a:buSzPts val="1100"/>
              <a:buNone/>
              <a:defRPr sz="1100">
                <a:solidFill>
                  <a:srgbClr val="666666"/>
                </a:solidFill>
              </a:defRPr>
            </a:lvl7pPr>
            <a:lvl8pPr lvl="7" algn="ctr" rtl="0">
              <a:lnSpc>
                <a:spcPct val="100000"/>
              </a:lnSpc>
              <a:spcBef>
                <a:spcPts val="0"/>
              </a:spcBef>
              <a:spcAft>
                <a:spcPts val="0"/>
              </a:spcAft>
              <a:buClr>
                <a:srgbClr val="666666"/>
              </a:buClr>
              <a:buSzPts val="1100"/>
              <a:buNone/>
              <a:defRPr sz="1100">
                <a:solidFill>
                  <a:srgbClr val="666666"/>
                </a:solidFill>
              </a:defRPr>
            </a:lvl8pPr>
            <a:lvl9pPr lvl="8" algn="ctr" rtl="0">
              <a:lnSpc>
                <a:spcPct val="100000"/>
              </a:lnSpc>
              <a:spcBef>
                <a:spcPts val="0"/>
              </a:spcBef>
              <a:spcAft>
                <a:spcPts val="0"/>
              </a:spcAft>
              <a:buClr>
                <a:srgbClr val="666666"/>
              </a:buClr>
              <a:buSzPts val="1100"/>
              <a:buNone/>
              <a:defRPr sz="1100">
                <a:solidFill>
                  <a:srgbClr val="666666"/>
                </a:solidFill>
              </a:defRPr>
            </a:lvl9pPr>
          </a:lstStyle>
          <a:p>
            <a:endParaRPr/>
          </a:p>
        </p:txBody>
      </p:sp>
      <p:sp>
        <p:nvSpPr>
          <p:cNvPr id="37" name="Google Shape;37;p4"/>
          <p:cNvSpPr txBox="1">
            <a:spLocks noGrp="1"/>
          </p:cNvSpPr>
          <p:nvPr>
            <p:ph type="subTitle" idx="3"/>
          </p:nvPr>
        </p:nvSpPr>
        <p:spPr>
          <a:xfrm flipH="1">
            <a:off x="3736225" y="1610789"/>
            <a:ext cx="1671300" cy="38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1pPr>
            <a:lvl2pPr lvl="1"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2pPr>
            <a:lvl3pPr lvl="2"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3pPr>
            <a:lvl4pPr lvl="3"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4pPr>
            <a:lvl5pPr lvl="4"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5pPr>
            <a:lvl6pPr lvl="5"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6pPr>
            <a:lvl7pPr lvl="6"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7pPr>
            <a:lvl8pPr lvl="7"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8pPr>
            <a:lvl9pPr lvl="8"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9pPr>
          </a:lstStyle>
          <a:p>
            <a:endParaRPr/>
          </a:p>
        </p:txBody>
      </p:sp>
      <p:sp>
        <p:nvSpPr>
          <p:cNvPr id="38" name="Google Shape;38;p4"/>
          <p:cNvSpPr txBox="1">
            <a:spLocks noGrp="1"/>
          </p:cNvSpPr>
          <p:nvPr>
            <p:ph type="subTitle" idx="4"/>
          </p:nvPr>
        </p:nvSpPr>
        <p:spPr>
          <a:xfrm>
            <a:off x="3736500" y="1865388"/>
            <a:ext cx="16710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666666"/>
              </a:buClr>
              <a:buSzPts val="1100"/>
              <a:buNone/>
              <a:defRPr sz="1100">
                <a:solidFill>
                  <a:srgbClr val="666666"/>
                </a:solidFill>
              </a:defRPr>
            </a:lvl1pPr>
            <a:lvl2pPr lvl="1" algn="ctr" rtl="0">
              <a:lnSpc>
                <a:spcPct val="100000"/>
              </a:lnSpc>
              <a:spcBef>
                <a:spcPts val="0"/>
              </a:spcBef>
              <a:spcAft>
                <a:spcPts val="0"/>
              </a:spcAft>
              <a:buClr>
                <a:srgbClr val="666666"/>
              </a:buClr>
              <a:buSzPts val="1100"/>
              <a:buNone/>
              <a:defRPr sz="1100">
                <a:solidFill>
                  <a:srgbClr val="666666"/>
                </a:solidFill>
              </a:defRPr>
            </a:lvl2pPr>
            <a:lvl3pPr lvl="2" algn="ctr" rtl="0">
              <a:lnSpc>
                <a:spcPct val="100000"/>
              </a:lnSpc>
              <a:spcBef>
                <a:spcPts val="0"/>
              </a:spcBef>
              <a:spcAft>
                <a:spcPts val="0"/>
              </a:spcAft>
              <a:buClr>
                <a:srgbClr val="666666"/>
              </a:buClr>
              <a:buSzPts val="1100"/>
              <a:buNone/>
              <a:defRPr sz="1100">
                <a:solidFill>
                  <a:srgbClr val="666666"/>
                </a:solidFill>
              </a:defRPr>
            </a:lvl3pPr>
            <a:lvl4pPr lvl="3" algn="ctr" rtl="0">
              <a:lnSpc>
                <a:spcPct val="100000"/>
              </a:lnSpc>
              <a:spcBef>
                <a:spcPts val="0"/>
              </a:spcBef>
              <a:spcAft>
                <a:spcPts val="0"/>
              </a:spcAft>
              <a:buClr>
                <a:srgbClr val="666666"/>
              </a:buClr>
              <a:buSzPts val="1100"/>
              <a:buNone/>
              <a:defRPr sz="1100">
                <a:solidFill>
                  <a:srgbClr val="666666"/>
                </a:solidFill>
              </a:defRPr>
            </a:lvl4pPr>
            <a:lvl5pPr lvl="4" algn="ctr" rtl="0">
              <a:lnSpc>
                <a:spcPct val="100000"/>
              </a:lnSpc>
              <a:spcBef>
                <a:spcPts val="0"/>
              </a:spcBef>
              <a:spcAft>
                <a:spcPts val="0"/>
              </a:spcAft>
              <a:buClr>
                <a:srgbClr val="666666"/>
              </a:buClr>
              <a:buSzPts val="1100"/>
              <a:buNone/>
              <a:defRPr sz="1100">
                <a:solidFill>
                  <a:srgbClr val="666666"/>
                </a:solidFill>
              </a:defRPr>
            </a:lvl5pPr>
            <a:lvl6pPr lvl="5" algn="ctr" rtl="0">
              <a:lnSpc>
                <a:spcPct val="100000"/>
              </a:lnSpc>
              <a:spcBef>
                <a:spcPts val="0"/>
              </a:spcBef>
              <a:spcAft>
                <a:spcPts val="0"/>
              </a:spcAft>
              <a:buClr>
                <a:srgbClr val="666666"/>
              </a:buClr>
              <a:buSzPts val="1100"/>
              <a:buNone/>
              <a:defRPr sz="1100">
                <a:solidFill>
                  <a:srgbClr val="666666"/>
                </a:solidFill>
              </a:defRPr>
            </a:lvl6pPr>
            <a:lvl7pPr lvl="6" algn="ctr" rtl="0">
              <a:lnSpc>
                <a:spcPct val="100000"/>
              </a:lnSpc>
              <a:spcBef>
                <a:spcPts val="0"/>
              </a:spcBef>
              <a:spcAft>
                <a:spcPts val="0"/>
              </a:spcAft>
              <a:buClr>
                <a:srgbClr val="666666"/>
              </a:buClr>
              <a:buSzPts val="1100"/>
              <a:buNone/>
              <a:defRPr sz="1100">
                <a:solidFill>
                  <a:srgbClr val="666666"/>
                </a:solidFill>
              </a:defRPr>
            </a:lvl7pPr>
            <a:lvl8pPr lvl="7" algn="ctr" rtl="0">
              <a:lnSpc>
                <a:spcPct val="100000"/>
              </a:lnSpc>
              <a:spcBef>
                <a:spcPts val="0"/>
              </a:spcBef>
              <a:spcAft>
                <a:spcPts val="0"/>
              </a:spcAft>
              <a:buClr>
                <a:srgbClr val="666666"/>
              </a:buClr>
              <a:buSzPts val="1100"/>
              <a:buNone/>
              <a:defRPr sz="1100">
                <a:solidFill>
                  <a:srgbClr val="666666"/>
                </a:solidFill>
              </a:defRPr>
            </a:lvl8pPr>
            <a:lvl9pPr lvl="8" algn="ctr" rtl="0">
              <a:lnSpc>
                <a:spcPct val="100000"/>
              </a:lnSpc>
              <a:spcBef>
                <a:spcPts val="0"/>
              </a:spcBef>
              <a:spcAft>
                <a:spcPts val="0"/>
              </a:spcAft>
              <a:buClr>
                <a:srgbClr val="666666"/>
              </a:buClr>
              <a:buSzPts val="1100"/>
              <a:buNone/>
              <a:defRPr sz="1100">
                <a:solidFill>
                  <a:srgbClr val="666666"/>
                </a:solidFill>
              </a:defRPr>
            </a:lvl9pPr>
          </a:lstStyle>
          <a:p>
            <a:endParaRPr/>
          </a:p>
        </p:txBody>
      </p:sp>
      <p:sp>
        <p:nvSpPr>
          <p:cNvPr id="39" name="Google Shape;39;p4"/>
          <p:cNvSpPr txBox="1">
            <a:spLocks noGrp="1"/>
          </p:cNvSpPr>
          <p:nvPr>
            <p:ph type="subTitle" idx="5"/>
          </p:nvPr>
        </p:nvSpPr>
        <p:spPr>
          <a:xfrm flipH="1">
            <a:off x="1302950" y="3059664"/>
            <a:ext cx="1671300" cy="38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1pPr>
            <a:lvl2pPr lvl="1"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2pPr>
            <a:lvl3pPr lvl="2"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3pPr>
            <a:lvl4pPr lvl="3"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4pPr>
            <a:lvl5pPr lvl="4"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5pPr>
            <a:lvl6pPr lvl="5"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6pPr>
            <a:lvl7pPr lvl="6"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7pPr>
            <a:lvl8pPr lvl="7"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8pPr>
            <a:lvl9pPr lvl="8"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9pPr>
          </a:lstStyle>
          <a:p>
            <a:endParaRPr/>
          </a:p>
        </p:txBody>
      </p:sp>
      <p:sp>
        <p:nvSpPr>
          <p:cNvPr id="40" name="Google Shape;40;p4"/>
          <p:cNvSpPr txBox="1">
            <a:spLocks noGrp="1"/>
          </p:cNvSpPr>
          <p:nvPr>
            <p:ph type="subTitle" idx="6"/>
          </p:nvPr>
        </p:nvSpPr>
        <p:spPr>
          <a:xfrm>
            <a:off x="1303150" y="3314263"/>
            <a:ext cx="16710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666666"/>
              </a:buClr>
              <a:buSzPts val="1100"/>
              <a:buNone/>
              <a:defRPr sz="1100">
                <a:solidFill>
                  <a:srgbClr val="666666"/>
                </a:solidFill>
              </a:defRPr>
            </a:lvl1pPr>
            <a:lvl2pPr lvl="1" algn="ctr" rtl="0">
              <a:lnSpc>
                <a:spcPct val="100000"/>
              </a:lnSpc>
              <a:spcBef>
                <a:spcPts val="0"/>
              </a:spcBef>
              <a:spcAft>
                <a:spcPts val="0"/>
              </a:spcAft>
              <a:buClr>
                <a:srgbClr val="666666"/>
              </a:buClr>
              <a:buSzPts val="1100"/>
              <a:buNone/>
              <a:defRPr sz="1100">
                <a:solidFill>
                  <a:srgbClr val="666666"/>
                </a:solidFill>
              </a:defRPr>
            </a:lvl2pPr>
            <a:lvl3pPr lvl="2" algn="ctr" rtl="0">
              <a:lnSpc>
                <a:spcPct val="100000"/>
              </a:lnSpc>
              <a:spcBef>
                <a:spcPts val="0"/>
              </a:spcBef>
              <a:spcAft>
                <a:spcPts val="0"/>
              </a:spcAft>
              <a:buClr>
                <a:srgbClr val="666666"/>
              </a:buClr>
              <a:buSzPts val="1100"/>
              <a:buNone/>
              <a:defRPr sz="1100">
                <a:solidFill>
                  <a:srgbClr val="666666"/>
                </a:solidFill>
              </a:defRPr>
            </a:lvl3pPr>
            <a:lvl4pPr lvl="3" algn="ctr" rtl="0">
              <a:lnSpc>
                <a:spcPct val="100000"/>
              </a:lnSpc>
              <a:spcBef>
                <a:spcPts val="0"/>
              </a:spcBef>
              <a:spcAft>
                <a:spcPts val="0"/>
              </a:spcAft>
              <a:buClr>
                <a:srgbClr val="666666"/>
              </a:buClr>
              <a:buSzPts val="1100"/>
              <a:buNone/>
              <a:defRPr sz="1100">
                <a:solidFill>
                  <a:srgbClr val="666666"/>
                </a:solidFill>
              </a:defRPr>
            </a:lvl4pPr>
            <a:lvl5pPr lvl="4" algn="ctr" rtl="0">
              <a:lnSpc>
                <a:spcPct val="100000"/>
              </a:lnSpc>
              <a:spcBef>
                <a:spcPts val="0"/>
              </a:spcBef>
              <a:spcAft>
                <a:spcPts val="0"/>
              </a:spcAft>
              <a:buClr>
                <a:srgbClr val="666666"/>
              </a:buClr>
              <a:buSzPts val="1100"/>
              <a:buNone/>
              <a:defRPr sz="1100">
                <a:solidFill>
                  <a:srgbClr val="666666"/>
                </a:solidFill>
              </a:defRPr>
            </a:lvl5pPr>
            <a:lvl6pPr lvl="5" algn="ctr" rtl="0">
              <a:lnSpc>
                <a:spcPct val="100000"/>
              </a:lnSpc>
              <a:spcBef>
                <a:spcPts val="0"/>
              </a:spcBef>
              <a:spcAft>
                <a:spcPts val="0"/>
              </a:spcAft>
              <a:buClr>
                <a:srgbClr val="666666"/>
              </a:buClr>
              <a:buSzPts val="1100"/>
              <a:buNone/>
              <a:defRPr sz="1100">
                <a:solidFill>
                  <a:srgbClr val="666666"/>
                </a:solidFill>
              </a:defRPr>
            </a:lvl6pPr>
            <a:lvl7pPr lvl="6" algn="ctr" rtl="0">
              <a:lnSpc>
                <a:spcPct val="100000"/>
              </a:lnSpc>
              <a:spcBef>
                <a:spcPts val="0"/>
              </a:spcBef>
              <a:spcAft>
                <a:spcPts val="0"/>
              </a:spcAft>
              <a:buClr>
                <a:srgbClr val="666666"/>
              </a:buClr>
              <a:buSzPts val="1100"/>
              <a:buNone/>
              <a:defRPr sz="1100">
                <a:solidFill>
                  <a:srgbClr val="666666"/>
                </a:solidFill>
              </a:defRPr>
            </a:lvl7pPr>
            <a:lvl8pPr lvl="7" algn="ctr" rtl="0">
              <a:lnSpc>
                <a:spcPct val="100000"/>
              </a:lnSpc>
              <a:spcBef>
                <a:spcPts val="0"/>
              </a:spcBef>
              <a:spcAft>
                <a:spcPts val="0"/>
              </a:spcAft>
              <a:buClr>
                <a:srgbClr val="666666"/>
              </a:buClr>
              <a:buSzPts val="1100"/>
              <a:buNone/>
              <a:defRPr sz="1100">
                <a:solidFill>
                  <a:srgbClr val="666666"/>
                </a:solidFill>
              </a:defRPr>
            </a:lvl8pPr>
            <a:lvl9pPr lvl="8" algn="ctr" rtl="0">
              <a:lnSpc>
                <a:spcPct val="100000"/>
              </a:lnSpc>
              <a:spcBef>
                <a:spcPts val="0"/>
              </a:spcBef>
              <a:spcAft>
                <a:spcPts val="0"/>
              </a:spcAft>
              <a:buClr>
                <a:srgbClr val="666666"/>
              </a:buClr>
              <a:buSzPts val="1100"/>
              <a:buNone/>
              <a:defRPr sz="1100">
                <a:solidFill>
                  <a:srgbClr val="666666"/>
                </a:solidFill>
              </a:defRPr>
            </a:lvl9pPr>
          </a:lstStyle>
          <a:p>
            <a:endParaRPr/>
          </a:p>
        </p:txBody>
      </p:sp>
      <p:sp>
        <p:nvSpPr>
          <p:cNvPr id="41" name="Google Shape;41;p4"/>
          <p:cNvSpPr txBox="1">
            <a:spLocks noGrp="1"/>
          </p:cNvSpPr>
          <p:nvPr>
            <p:ph type="subTitle" idx="7"/>
          </p:nvPr>
        </p:nvSpPr>
        <p:spPr>
          <a:xfrm flipH="1">
            <a:off x="3736225" y="3059664"/>
            <a:ext cx="1671300" cy="38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1pPr>
            <a:lvl2pPr lvl="1"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2pPr>
            <a:lvl3pPr lvl="2"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3pPr>
            <a:lvl4pPr lvl="3"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4pPr>
            <a:lvl5pPr lvl="4"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5pPr>
            <a:lvl6pPr lvl="5"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6pPr>
            <a:lvl7pPr lvl="6"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7pPr>
            <a:lvl8pPr lvl="7"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8pPr>
            <a:lvl9pPr lvl="8" algn="ctr" rtl="0">
              <a:lnSpc>
                <a:spcPct val="100000"/>
              </a:lnSpc>
              <a:spcBef>
                <a:spcPts val="0"/>
              </a:spcBef>
              <a:spcAft>
                <a:spcPts val="0"/>
              </a:spcAft>
              <a:buClr>
                <a:srgbClr val="666666"/>
              </a:buClr>
              <a:buSzPts val="1200"/>
              <a:buFont typeface="Josefin Sans"/>
              <a:buNone/>
              <a:defRPr sz="1200" b="1">
                <a:solidFill>
                  <a:srgbClr val="666666"/>
                </a:solidFill>
                <a:latin typeface="Josefin Sans"/>
                <a:ea typeface="Josefin Sans"/>
                <a:cs typeface="Josefin Sans"/>
                <a:sym typeface="Josefin Sans"/>
              </a:defRPr>
            </a:lvl9pPr>
          </a:lstStyle>
          <a:p>
            <a:endParaRPr/>
          </a:p>
        </p:txBody>
      </p:sp>
      <p:sp>
        <p:nvSpPr>
          <p:cNvPr id="42" name="Google Shape;42;p4"/>
          <p:cNvSpPr txBox="1">
            <a:spLocks noGrp="1"/>
          </p:cNvSpPr>
          <p:nvPr>
            <p:ph type="subTitle" idx="8"/>
          </p:nvPr>
        </p:nvSpPr>
        <p:spPr>
          <a:xfrm>
            <a:off x="3736500" y="3314263"/>
            <a:ext cx="16710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666666"/>
              </a:buClr>
              <a:buSzPts val="1100"/>
              <a:buNone/>
              <a:defRPr sz="1100">
                <a:solidFill>
                  <a:srgbClr val="666666"/>
                </a:solidFill>
              </a:defRPr>
            </a:lvl1pPr>
            <a:lvl2pPr lvl="1" algn="ctr" rtl="0">
              <a:lnSpc>
                <a:spcPct val="100000"/>
              </a:lnSpc>
              <a:spcBef>
                <a:spcPts val="0"/>
              </a:spcBef>
              <a:spcAft>
                <a:spcPts val="0"/>
              </a:spcAft>
              <a:buClr>
                <a:srgbClr val="666666"/>
              </a:buClr>
              <a:buSzPts val="1100"/>
              <a:buNone/>
              <a:defRPr sz="1100">
                <a:solidFill>
                  <a:srgbClr val="666666"/>
                </a:solidFill>
              </a:defRPr>
            </a:lvl2pPr>
            <a:lvl3pPr lvl="2" algn="ctr" rtl="0">
              <a:lnSpc>
                <a:spcPct val="100000"/>
              </a:lnSpc>
              <a:spcBef>
                <a:spcPts val="0"/>
              </a:spcBef>
              <a:spcAft>
                <a:spcPts val="0"/>
              </a:spcAft>
              <a:buClr>
                <a:srgbClr val="666666"/>
              </a:buClr>
              <a:buSzPts val="1100"/>
              <a:buNone/>
              <a:defRPr sz="1100">
                <a:solidFill>
                  <a:srgbClr val="666666"/>
                </a:solidFill>
              </a:defRPr>
            </a:lvl3pPr>
            <a:lvl4pPr lvl="3" algn="ctr" rtl="0">
              <a:lnSpc>
                <a:spcPct val="100000"/>
              </a:lnSpc>
              <a:spcBef>
                <a:spcPts val="0"/>
              </a:spcBef>
              <a:spcAft>
                <a:spcPts val="0"/>
              </a:spcAft>
              <a:buClr>
                <a:srgbClr val="666666"/>
              </a:buClr>
              <a:buSzPts val="1100"/>
              <a:buNone/>
              <a:defRPr sz="1100">
                <a:solidFill>
                  <a:srgbClr val="666666"/>
                </a:solidFill>
              </a:defRPr>
            </a:lvl4pPr>
            <a:lvl5pPr lvl="4" algn="ctr" rtl="0">
              <a:lnSpc>
                <a:spcPct val="100000"/>
              </a:lnSpc>
              <a:spcBef>
                <a:spcPts val="0"/>
              </a:spcBef>
              <a:spcAft>
                <a:spcPts val="0"/>
              </a:spcAft>
              <a:buClr>
                <a:srgbClr val="666666"/>
              </a:buClr>
              <a:buSzPts val="1100"/>
              <a:buNone/>
              <a:defRPr sz="1100">
                <a:solidFill>
                  <a:srgbClr val="666666"/>
                </a:solidFill>
              </a:defRPr>
            </a:lvl5pPr>
            <a:lvl6pPr lvl="5" algn="ctr" rtl="0">
              <a:lnSpc>
                <a:spcPct val="100000"/>
              </a:lnSpc>
              <a:spcBef>
                <a:spcPts val="0"/>
              </a:spcBef>
              <a:spcAft>
                <a:spcPts val="0"/>
              </a:spcAft>
              <a:buClr>
                <a:srgbClr val="666666"/>
              </a:buClr>
              <a:buSzPts val="1100"/>
              <a:buNone/>
              <a:defRPr sz="1100">
                <a:solidFill>
                  <a:srgbClr val="666666"/>
                </a:solidFill>
              </a:defRPr>
            </a:lvl6pPr>
            <a:lvl7pPr lvl="6" algn="ctr" rtl="0">
              <a:lnSpc>
                <a:spcPct val="100000"/>
              </a:lnSpc>
              <a:spcBef>
                <a:spcPts val="0"/>
              </a:spcBef>
              <a:spcAft>
                <a:spcPts val="0"/>
              </a:spcAft>
              <a:buClr>
                <a:srgbClr val="666666"/>
              </a:buClr>
              <a:buSzPts val="1100"/>
              <a:buNone/>
              <a:defRPr sz="1100">
                <a:solidFill>
                  <a:srgbClr val="666666"/>
                </a:solidFill>
              </a:defRPr>
            </a:lvl7pPr>
            <a:lvl8pPr lvl="7" algn="ctr" rtl="0">
              <a:lnSpc>
                <a:spcPct val="100000"/>
              </a:lnSpc>
              <a:spcBef>
                <a:spcPts val="0"/>
              </a:spcBef>
              <a:spcAft>
                <a:spcPts val="0"/>
              </a:spcAft>
              <a:buClr>
                <a:srgbClr val="666666"/>
              </a:buClr>
              <a:buSzPts val="1100"/>
              <a:buNone/>
              <a:defRPr sz="1100">
                <a:solidFill>
                  <a:srgbClr val="666666"/>
                </a:solidFill>
              </a:defRPr>
            </a:lvl8pPr>
            <a:lvl9pPr lvl="8" algn="ctr" rtl="0">
              <a:lnSpc>
                <a:spcPct val="100000"/>
              </a:lnSpc>
              <a:spcBef>
                <a:spcPts val="0"/>
              </a:spcBef>
              <a:spcAft>
                <a:spcPts val="0"/>
              </a:spcAft>
              <a:buClr>
                <a:srgbClr val="666666"/>
              </a:buClr>
              <a:buSzPts val="1100"/>
              <a:buNone/>
              <a:defRPr sz="1100">
                <a:solidFill>
                  <a:srgbClr val="666666"/>
                </a:solidFill>
              </a:defRPr>
            </a:lvl9pPr>
          </a:lstStyle>
          <a:p>
            <a:endParaRPr/>
          </a:p>
        </p:txBody>
      </p:sp>
      <p:sp>
        <p:nvSpPr>
          <p:cNvPr id="43" name="Google Shape;43;p4"/>
          <p:cNvSpPr txBox="1">
            <a:spLocks noGrp="1"/>
          </p:cNvSpPr>
          <p:nvPr>
            <p:ph type="ctrTitle"/>
          </p:nvPr>
        </p:nvSpPr>
        <p:spPr>
          <a:xfrm>
            <a:off x="6105025" y="1739250"/>
            <a:ext cx="2199300" cy="1665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666666"/>
              </a:buClr>
              <a:buSzPts val="1800"/>
              <a:buFont typeface="Josefin Sans"/>
              <a:buNone/>
              <a:defRPr sz="1800" b="1">
                <a:solidFill>
                  <a:srgbClr val="666666"/>
                </a:solidFill>
                <a:latin typeface="Josefin Sans"/>
                <a:ea typeface="Josefin Sans"/>
                <a:cs typeface="Josefin Sans"/>
                <a:sym typeface="Josefin Sans"/>
              </a:defRPr>
            </a:lvl1pPr>
            <a:lvl2pPr lvl="1" algn="r" rtl="0">
              <a:spcBef>
                <a:spcPts val="0"/>
              </a:spcBef>
              <a:spcAft>
                <a:spcPts val="0"/>
              </a:spcAft>
              <a:buClr>
                <a:srgbClr val="666666"/>
              </a:buClr>
              <a:buSzPts val="2400"/>
              <a:buNone/>
              <a:defRPr sz="2400">
                <a:solidFill>
                  <a:srgbClr val="666666"/>
                </a:solidFill>
              </a:defRPr>
            </a:lvl2pPr>
            <a:lvl3pPr lvl="2" algn="r" rtl="0">
              <a:spcBef>
                <a:spcPts val="0"/>
              </a:spcBef>
              <a:spcAft>
                <a:spcPts val="0"/>
              </a:spcAft>
              <a:buClr>
                <a:srgbClr val="666666"/>
              </a:buClr>
              <a:buSzPts val="2400"/>
              <a:buNone/>
              <a:defRPr sz="2400">
                <a:solidFill>
                  <a:srgbClr val="666666"/>
                </a:solidFill>
              </a:defRPr>
            </a:lvl3pPr>
            <a:lvl4pPr lvl="3" algn="r" rtl="0">
              <a:spcBef>
                <a:spcPts val="0"/>
              </a:spcBef>
              <a:spcAft>
                <a:spcPts val="0"/>
              </a:spcAft>
              <a:buClr>
                <a:srgbClr val="666666"/>
              </a:buClr>
              <a:buSzPts val="2400"/>
              <a:buNone/>
              <a:defRPr sz="2400">
                <a:solidFill>
                  <a:srgbClr val="666666"/>
                </a:solidFill>
              </a:defRPr>
            </a:lvl4pPr>
            <a:lvl5pPr lvl="4" algn="r" rtl="0">
              <a:spcBef>
                <a:spcPts val="0"/>
              </a:spcBef>
              <a:spcAft>
                <a:spcPts val="0"/>
              </a:spcAft>
              <a:buClr>
                <a:srgbClr val="666666"/>
              </a:buClr>
              <a:buSzPts val="2400"/>
              <a:buNone/>
              <a:defRPr sz="2400">
                <a:solidFill>
                  <a:srgbClr val="666666"/>
                </a:solidFill>
              </a:defRPr>
            </a:lvl5pPr>
            <a:lvl6pPr lvl="5" algn="r" rtl="0">
              <a:spcBef>
                <a:spcPts val="0"/>
              </a:spcBef>
              <a:spcAft>
                <a:spcPts val="0"/>
              </a:spcAft>
              <a:buClr>
                <a:srgbClr val="666666"/>
              </a:buClr>
              <a:buSzPts val="2400"/>
              <a:buNone/>
              <a:defRPr sz="2400">
                <a:solidFill>
                  <a:srgbClr val="666666"/>
                </a:solidFill>
              </a:defRPr>
            </a:lvl6pPr>
            <a:lvl7pPr lvl="6" algn="r" rtl="0">
              <a:spcBef>
                <a:spcPts val="0"/>
              </a:spcBef>
              <a:spcAft>
                <a:spcPts val="0"/>
              </a:spcAft>
              <a:buClr>
                <a:srgbClr val="666666"/>
              </a:buClr>
              <a:buSzPts val="2400"/>
              <a:buNone/>
              <a:defRPr sz="2400">
                <a:solidFill>
                  <a:srgbClr val="666666"/>
                </a:solidFill>
              </a:defRPr>
            </a:lvl7pPr>
            <a:lvl8pPr lvl="7" algn="r" rtl="0">
              <a:spcBef>
                <a:spcPts val="0"/>
              </a:spcBef>
              <a:spcAft>
                <a:spcPts val="0"/>
              </a:spcAft>
              <a:buClr>
                <a:srgbClr val="666666"/>
              </a:buClr>
              <a:buSzPts val="2400"/>
              <a:buNone/>
              <a:defRPr sz="2400">
                <a:solidFill>
                  <a:srgbClr val="666666"/>
                </a:solidFill>
              </a:defRPr>
            </a:lvl8pPr>
            <a:lvl9pPr lvl="8" algn="r" rtl="0">
              <a:spcBef>
                <a:spcPts val="0"/>
              </a:spcBef>
              <a:spcAft>
                <a:spcPts val="0"/>
              </a:spcAft>
              <a:buClr>
                <a:srgbClr val="666666"/>
              </a:buClr>
              <a:buSzPts val="2400"/>
              <a:buNone/>
              <a:defRPr sz="2400">
                <a:solidFill>
                  <a:srgbClr val="666666"/>
                </a:solidFill>
              </a:defRPr>
            </a:lvl9pPr>
          </a:lstStyle>
          <a:p>
            <a:endParaRPr/>
          </a:p>
        </p:txBody>
      </p:sp>
      <p:sp>
        <p:nvSpPr>
          <p:cNvPr id="44" name="Google Shape;44;p4"/>
          <p:cNvSpPr txBox="1">
            <a:spLocks noGrp="1"/>
          </p:cNvSpPr>
          <p:nvPr>
            <p:ph type="sldNum" idx="12"/>
          </p:nvPr>
        </p:nvSpPr>
        <p:spPr>
          <a:xfrm>
            <a:off x="8595300" y="2303100"/>
            <a:ext cx="548700" cy="537300"/>
          </a:xfrm>
          <a:prstGeom prst="rect">
            <a:avLst/>
          </a:prstGeom>
          <a:solidFill>
            <a:srgbClr val="6F40A8"/>
          </a:solidFill>
        </p:spPr>
        <p:txBody>
          <a:bodyPr spcFirstLastPara="1" wrap="square" lIns="91425" tIns="91425" rIns="91425" bIns="91425" anchor="ctr" anchorCtr="0">
            <a:noAutofit/>
          </a:bodyPr>
          <a:lstStyle>
            <a:lvl1pPr lvl="0" algn="ctr" rtl="0">
              <a:buNone/>
              <a:defRPr b="1">
                <a:solidFill>
                  <a:srgbClr val="FFFFFF"/>
                </a:solidFill>
                <a:latin typeface="Josefin Sans"/>
                <a:ea typeface="Josefin Sans"/>
                <a:cs typeface="Josefin Sans"/>
                <a:sym typeface="Josefin Sans"/>
              </a:defRPr>
            </a:lvl1pPr>
            <a:lvl2pPr lvl="1" algn="ctr" rtl="0">
              <a:buNone/>
              <a:defRPr b="1">
                <a:solidFill>
                  <a:srgbClr val="FFFFFF"/>
                </a:solidFill>
                <a:latin typeface="Josefin Sans"/>
                <a:ea typeface="Josefin Sans"/>
                <a:cs typeface="Josefin Sans"/>
                <a:sym typeface="Josefin Sans"/>
              </a:defRPr>
            </a:lvl2pPr>
            <a:lvl3pPr lvl="2" algn="ctr" rtl="0">
              <a:buNone/>
              <a:defRPr b="1">
                <a:solidFill>
                  <a:srgbClr val="FFFFFF"/>
                </a:solidFill>
                <a:latin typeface="Josefin Sans"/>
                <a:ea typeface="Josefin Sans"/>
                <a:cs typeface="Josefin Sans"/>
                <a:sym typeface="Josefin Sans"/>
              </a:defRPr>
            </a:lvl3pPr>
            <a:lvl4pPr lvl="3" algn="ctr" rtl="0">
              <a:buNone/>
              <a:defRPr b="1">
                <a:solidFill>
                  <a:srgbClr val="FFFFFF"/>
                </a:solidFill>
                <a:latin typeface="Josefin Sans"/>
                <a:ea typeface="Josefin Sans"/>
                <a:cs typeface="Josefin Sans"/>
                <a:sym typeface="Josefin Sans"/>
              </a:defRPr>
            </a:lvl4pPr>
            <a:lvl5pPr lvl="4" algn="ctr" rtl="0">
              <a:buNone/>
              <a:defRPr b="1">
                <a:solidFill>
                  <a:srgbClr val="FFFFFF"/>
                </a:solidFill>
                <a:latin typeface="Josefin Sans"/>
                <a:ea typeface="Josefin Sans"/>
                <a:cs typeface="Josefin Sans"/>
                <a:sym typeface="Josefin Sans"/>
              </a:defRPr>
            </a:lvl5pPr>
            <a:lvl6pPr lvl="5" algn="ctr" rtl="0">
              <a:buNone/>
              <a:defRPr b="1">
                <a:solidFill>
                  <a:srgbClr val="FFFFFF"/>
                </a:solidFill>
                <a:latin typeface="Josefin Sans"/>
                <a:ea typeface="Josefin Sans"/>
                <a:cs typeface="Josefin Sans"/>
                <a:sym typeface="Josefin Sans"/>
              </a:defRPr>
            </a:lvl6pPr>
            <a:lvl7pPr lvl="6" algn="ctr" rtl="0">
              <a:buNone/>
              <a:defRPr b="1">
                <a:solidFill>
                  <a:srgbClr val="FFFFFF"/>
                </a:solidFill>
                <a:latin typeface="Josefin Sans"/>
                <a:ea typeface="Josefin Sans"/>
                <a:cs typeface="Josefin Sans"/>
                <a:sym typeface="Josefin Sans"/>
              </a:defRPr>
            </a:lvl7pPr>
            <a:lvl8pPr lvl="7" algn="ctr" rtl="0">
              <a:buNone/>
              <a:defRPr b="1">
                <a:solidFill>
                  <a:srgbClr val="FFFFFF"/>
                </a:solidFill>
                <a:latin typeface="Josefin Sans"/>
                <a:ea typeface="Josefin Sans"/>
                <a:cs typeface="Josefin Sans"/>
                <a:sym typeface="Josefin Sans"/>
              </a:defRPr>
            </a:lvl8pPr>
            <a:lvl9pPr lvl="8" algn="ctr" rtl="0">
              <a:buNone/>
              <a:defRPr b="1">
                <a:solidFill>
                  <a:srgbClr val="FFFFFF"/>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xmlns:p15="http://schemas.microsoft.com/office/powerpoint/2012/main">
        <p15:guide id="1"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1">
  <p:cSld name="CUSTOM_4_4">
    <p:spTree>
      <p:nvGrpSpPr>
        <p:cNvPr id="1" name="Shape 45"/>
        <p:cNvGrpSpPr/>
        <p:nvPr/>
      </p:nvGrpSpPr>
      <p:grpSpPr>
        <a:xfrm>
          <a:off x="0" y="0"/>
          <a:ext cx="0" cy="0"/>
          <a:chOff x="0" y="0"/>
          <a:chExt cx="0" cy="0"/>
        </a:xfrm>
      </p:grpSpPr>
      <p:pic>
        <p:nvPicPr>
          <p:cNvPr id="46" name="Google Shape;46;p5"/>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47" name="Google Shape;47;p5"/>
          <p:cNvSpPr/>
          <p:nvPr/>
        </p:nvSpPr>
        <p:spPr>
          <a:xfrm>
            <a:off x="0" y="1301200"/>
            <a:ext cx="8041200" cy="2541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0" y="1301250"/>
            <a:ext cx="8041200" cy="2541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subTitle" idx="1"/>
          </p:nvPr>
        </p:nvSpPr>
        <p:spPr>
          <a:xfrm>
            <a:off x="4548074" y="2303100"/>
            <a:ext cx="2564700" cy="53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6F40A8"/>
              </a:buClr>
              <a:buSzPts val="1200"/>
              <a:buNone/>
              <a:defRPr sz="1200">
                <a:solidFill>
                  <a:srgbClr val="6F40A8"/>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50" name="Google Shape;50;p5"/>
          <p:cNvSpPr txBox="1">
            <a:spLocks noGrp="1"/>
          </p:cNvSpPr>
          <p:nvPr>
            <p:ph type="ctrTitle"/>
          </p:nvPr>
        </p:nvSpPr>
        <p:spPr>
          <a:xfrm>
            <a:off x="610142" y="1545450"/>
            <a:ext cx="3717600" cy="205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6F40A8"/>
              </a:buClr>
              <a:buSzPts val="3600"/>
              <a:buNone/>
              <a:defRPr sz="3600">
                <a:solidFill>
                  <a:srgbClr val="6F40A8"/>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51" name="Google Shape;51;p5"/>
          <p:cNvSpPr txBox="1">
            <a:spLocks noGrp="1"/>
          </p:cNvSpPr>
          <p:nvPr>
            <p:ph type="sldNum" idx="12"/>
          </p:nvPr>
        </p:nvSpPr>
        <p:spPr>
          <a:xfrm>
            <a:off x="8595300" y="2303100"/>
            <a:ext cx="548700" cy="537300"/>
          </a:xfrm>
          <a:prstGeom prst="rect">
            <a:avLst/>
          </a:prstGeom>
          <a:solidFill>
            <a:srgbClr val="6F40A8"/>
          </a:solidFill>
        </p:spPr>
        <p:txBody>
          <a:bodyPr spcFirstLastPara="1" wrap="square" lIns="91425" tIns="91425" rIns="91425" bIns="91425" anchor="ctr" anchorCtr="0">
            <a:noAutofit/>
          </a:bodyPr>
          <a:lstStyle>
            <a:lvl1pPr lvl="0" algn="ctr" rtl="0">
              <a:buNone/>
              <a:defRPr b="1">
                <a:solidFill>
                  <a:srgbClr val="FFFFFF"/>
                </a:solidFill>
                <a:latin typeface="Josefin Sans"/>
                <a:ea typeface="Josefin Sans"/>
                <a:cs typeface="Josefin Sans"/>
                <a:sym typeface="Josefin Sans"/>
              </a:defRPr>
            </a:lvl1pPr>
            <a:lvl2pPr lvl="1" algn="ctr" rtl="0">
              <a:buNone/>
              <a:defRPr b="1">
                <a:solidFill>
                  <a:srgbClr val="FFFFFF"/>
                </a:solidFill>
                <a:latin typeface="Josefin Sans"/>
                <a:ea typeface="Josefin Sans"/>
                <a:cs typeface="Josefin Sans"/>
                <a:sym typeface="Josefin Sans"/>
              </a:defRPr>
            </a:lvl2pPr>
            <a:lvl3pPr lvl="2" algn="ctr" rtl="0">
              <a:buNone/>
              <a:defRPr b="1">
                <a:solidFill>
                  <a:srgbClr val="FFFFFF"/>
                </a:solidFill>
                <a:latin typeface="Josefin Sans"/>
                <a:ea typeface="Josefin Sans"/>
                <a:cs typeface="Josefin Sans"/>
                <a:sym typeface="Josefin Sans"/>
              </a:defRPr>
            </a:lvl3pPr>
            <a:lvl4pPr lvl="3" algn="ctr" rtl="0">
              <a:buNone/>
              <a:defRPr b="1">
                <a:solidFill>
                  <a:srgbClr val="FFFFFF"/>
                </a:solidFill>
                <a:latin typeface="Josefin Sans"/>
                <a:ea typeface="Josefin Sans"/>
                <a:cs typeface="Josefin Sans"/>
                <a:sym typeface="Josefin Sans"/>
              </a:defRPr>
            </a:lvl4pPr>
            <a:lvl5pPr lvl="4" algn="ctr" rtl="0">
              <a:buNone/>
              <a:defRPr b="1">
                <a:solidFill>
                  <a:srgbClr val="FFFFFF"/>
                </a:solidFill>
                <a:latin typeface="Josefin Sans"/>
                <a:ea typeface="Josefin Sans"/>
                <a:cs typeface="Josefin Sans"/>
                <a:sym typeface="Josefin Sans"/>
              </a:defRPr>
            </a:lvl5pPr>
            <a:lvl6pPr lvl="5" algn="ctr" rtl="0">
              <a:buNone/>
              <a:defRPr b="1">
                <a:solidFill>
                  <a:srgbClr val="FFFFFF"/>
                </a:solidFill>
                <a:latin typeface="Josefin Sans"/>
                <a:ea typeface="Josefin Sans"/>
                <a:cs typeface="Josefin Sans"/>
                <a:sym typeface="Josefin Sans"/>
              </a:defRPr>
            </a:lvl6pPr>
            <a:lvl7pPr lvl="6" algn="ctr" rtl="0">
              <a:buNone/>
              <a:defRPr b="1">
                <a:solidFill>
                  <a:srgbClr val="FFFFFF"/>
                </a:solidFill>
                <a:latin typeface="Josefin Sans"/>
                <a:ea typeface="Josefin Sans"/>
                <a:cs typeface="Josefin Sans"/>
                <a:sym typeface="Josefin Sans"/>
              </a:defRPr>
            </a:lvl7pPr>
            <a:lvl8pPr lvl="7" algn="ctr" rtl="0">
              <a:buNone/>
              <a:defRPr b="1">
                <a:solidFill>
                  <a:srgbClr val="FFFFFF"/>
                </a:solidFill>
                <a:latin typeface="Josefin Sans"/>
                <a:ea typeface="Josefin Sans"/>
                <a:cs typeface="Josefin Sans"/>
                <a:sym typeface="Josefin Sans"/>
              </a:defRPr>
            </a:lvl8pPr>
            <a:lvl9pPr lvl="8" algn="ctr" rtl="0">
              <a:buNone/>
              <a:defRPr b="1">
                <a:solidFill>
                  <a:srgbClr val="FFFFFF"/>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LANK SLIDE">
  <p:cSld name="CUSTOM_2_1_1">
    <p:spTree>
      <p:nvGrpSpPr>
        <p:cNvPr id="1" name="Shape 59"/>
        <p:cNvGrpSpPr/>
        <p:nvPr/>
      </p:nvGrpSpPr>
      <p:grpSpPr>
        <a:xfrm>
          <a:off x="0" y="0"/>
          <a:ext cx="0" cy="0"/>
          <a:chOff x="0" y="0"/>
          <a:chExt cx="0" cy="0"/>
        </a:xfrm>
      </p:grpSpPr>
      <p:pic>
        <p:nvPicPr>
          <p:cNvPr id="60" name="Google Shape;60;p7"/>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61" name="Google Shape;61;p7"/>
          <p:cNvSpPr/>
          <p:nvPr/>
        </p:nvSpPr>
        <p:spPr>
          <a:xfrm>
            <a:off x="829825" y="36150"/>
            <a:ext cx="7474800" cy="4962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6105025" y="1847250"/>
            <a:ext cx="2243400" cy="1449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sldNum" idx="12"/>
          </p:nvPr>
        </p:nvSpPr>
        <p:spPr>
          <a:xfrm>
            <a:off x="8595300" y="2303100"/>
            <a:ext cx="548700" cy="537300"/>
          </a:xfrm>
          <a:prstGeom prst="rect">
            <a:avLst/>
          </a:prstGeom>
          <a:solidFill>
            <a:srgbClr val="6F40A8"/>
          </a:solidFill>
        </p:spPr>
        <p:txBody>
          <a:bodyPr spcFirstLastPara="1" wrap="square" lIns="91425" tIns="91425" rIns="91425" bIns="91425" anchor="ctr" anchorCtr="0">
            <a:noAutofit/>
          </a:bodyPr>
          <a:lstStyle>
            <a:lvl1pPr lvl="0" algn="ctr" rtl="0">
              <a:buNone/>
              <a:defRPr b="1">
                <a:solidFill>
                  <a:srgbClr val="FFFFFF"/>
                </a:solidFill>
                <a:latin typeface="Josefin Sans"/>
                <a:ea typeface="Josefin Sans"/>
                <a:cs typeface="Josefin Sans"/>
                <a:sym typeface="Josefin Sans"/>
              </a:defRPr>
            </a:lvl1pPr>
            <a:lvl2pPr lvl="1" algn="ctr" rtl="0">
              <a:buNone/>
              <a:defRPr b="1">
                <a:solidFill>
                  <a:srgbClr val="FFFFFF"/>
                </a:solidFill>
                <a:latin typeface="Josefin Sans"/>
                <a:ea typeface="Josefin Sans"/>
                <a:cs typeface="Josefin Sans"/>
                <a:sym typeface="Josefin Sans"/>
              </a:defRPr>
            </a:lvl2pPr>
            <a:lvl3pPr lvl="2" algn="ctr" rtl="0">
              <a:buNone/>
              <a:defRPr b="1">
                <a:solidFill>
                  <a:srgbClr val="FFFFFF"/>
                </a:solidFill>
                <a:latin typeface="Josefin Sans"/>
                <a:ea typeface="Josefin Sans"/>
                <a:cs typeface="Josefin Sans"/>
                <a:sym typeface="Josefin Sans"/>
              </a:defRPr>
            </a:lvl3pPr>
            <a:lvl4pPr lvl="3" algn="ctr" rtl="0">
              <a:buNone/>
              <a:defRPr b="1">
                <a:solidFill>
                  <a:srgbClr val="FFFFFF"/>
                </a:solidFill>
                <a:latin typeface="Josefin Sans"/>
                <a:ea typeface="Josefin Sans"/>
                <a:cs typeface="Josefin Sans"/>
                <a:sym typeface="Josefin Sans"/>
              </a:defRPr>
            </a:lvl4pPr>
            <a:lvl5pPr lvl="4" algn="ctr" rtl="0">
              <a:buNone/>
              <a:defRPr b="1">
                <a:solidFill>
                  <a:srgbClr val="FFFFFF"/>
                </a:solidFill>
                <a:latin typeface="Josefin Sans"/>
                <a:ea typeface="Josefin Sans"/>
                <a:cs typeface="Josefin Sans"/>
                <a:sym typeface="Josefin Sans"/>
              </a:defRPr>
            </a:lvl5pPr>
            <a:lvl6pPr lvl="5" algn="ctr" rtl="0">
              <a:buNone/>
              <a:defRPr b="1">
                <a:solidFill>
                  <a:srgbClr val="FFFFFF"/>
                </a:solidFill>
                <a:latin typeface="Josefin Sans"/>
                <a:ea typeface="Josefin Sans"/>
                <a:cs typeface="Josefin Sans"/>
                <a:sym typeface="Josefin Sans"/>
              </a:defRPr>
            </a:lvl6pPr>
            <a:lvl7pPr lvl="6" algn="ctr" rtl="0">
              <a:buNone/>
              <a:defRPr b="1">
                <a:solidFill>
                  <a:srgbClr val="FFFFFF"/>
                </a:solidFill>
                <a:latin typeface="Josefin Sans"/>
                <a:ea typeface="Josefin Sans"/>
                <a:cs typeface="Josefin Sans"/>
                <a:sym typeface="Josefin Sans"/>
              </a:defRPr>
            </a:lvl7pPr>
            <a:lvl8pPr lvl="7" algn="ctr" rtl="0">
              <a:buNone/>
              <a:defRPr b="1">
                <a:solidFill>
                  <a:srgbClr val="FFFFFF"/>
                </a:solidFill>
                <a:latin typeface="Josefin Sans"/>
                <a:ea typeface="Josefin Sans"/>
                <a:cs typeface="Josefin Sans"/>
                <a:sym typeface="Josefin Sans"/>
              </a:defRPr>
            </a:lvl8pPr>
            <a:lvl9pPr lvl="8" algn="ctr" rtl="0">
              <a:buNone/>
              <a:defRPr b="1">
                <a:solidFill>
                  <a:srgbClr val="FFFFFF"/>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s"/>
              <a:t>‹#›</a:t>
            </a:fld>
            <a:endParaRPr/>
          </a:p>
        </p:txBody>
      </p:sp>
      <p:sp>
        <p:nvSpPr>
          <p:cNvPr id="64" name="Google Shape;64;p7"/>
          <p:cNvSpPr txBox="1">
            <a:spLocks noGrp="1"/>
          </p:cNvSpPr>
          <p:nvPr>
            <p:ph type="ctrTitle"/>
          </p:nvPr>
        </p:nvSpPr>
        <p:spPr>
          <a:xfrm>
            <a:off x="6381625" y="1739250"/>
            <a:ext cx="1923000" cy="1665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666666"/>
              </a:buClr>
              <a:buSzPts val="1800"/>
              <a:buFont typeface="Josefin Sans"/>
              <a:buNone/>
              <a:defRPr sz="1800" b="1">
                <a:solidFill>
                  <a:srgbClr val="666666"/>
                </a:solidFill>
                <a:latin typeface="Josefin Sans"/>
                <a:ea typeface="Josefin Sans"/>
                <a:cs typeface="Josefin Sans"/>
                <a:sym typeface="Josefin Sans"/>
              </a:defRPr>
            </a:lvl1pPr>
            <a:lvl2pPr lvl="1" algn="r" rtl="0">
              <a:spcBef>
                <a:spcPts val="0"/>
              </a:spcBef>
              <a:spcAft>
                <a:spcPts val="0"/>
              </a:spcAft>
              <a:buClr>
                <a:srgbClr val="666666"/>
              </a:buClr>
              <a:buSzPts val="2400"/>
              <a:buNone/>
              <a:defRPr sz="2400">
                <a:solidFill>
                  <a:srgbClr val="666666"/>
                </a:solidFill>
              </a:defRPr>
            </a:lvl2pPr>
            <a:lvl3pPr lvl="2" algn="r" rtl="0">
              <a:spcBef>
                <a:spcPts val="0"/>
              </a:spcBef>
              <a:spcAft>
                <a:spcPts val="0"/>
              </a:spcAft>
              <a:buClr>
                <a:srgbClr val="666666"/>
              </a:buClr>
              <a:buSzPts val="2400"/>
              <a:buNone/>
              <a:defRPr sz="2400">
                <a:solidFill>
                  <a:srgbClr val="666666"/>
                </a:solidFill>
              </a:defRPr>
            </a:lvl3pPr>
            <a:lvl4pPr lvl="3" algn="r" rtl="0">
              <a:spcBef>
                <a:spcPts val="0"/>
              </a:spcBef>
              <a:spcAft>
                <a:spcPts val="0"/>
              </a:spcAft>
              <a:buClr>
                <a:srgbClr val="666666"/>
              </a:buClr>
              <a:buSzPts val="2400"/>
              <a:buNone/>
              <a:defRPr sz="2400">
                <a:solidFill>
                  <a:srgbClr val="666666"/>
                </a:solidFill>
              </a:defRPr>
            </a:lvl4pPr>
            <a:lvl5pPr lvl="4" algn="r" rtl="0">
              <a:spcBef>
                <a:spcPts val="0"/>
              </a:spcBef>
              <a:spcAft>
                <a:spcPts val="0"/>
              </a:spcAft>
              <a:buClr>
                <a:srgbClr val="666666"/>
              </a:buClr>
              <a:buSzPts val="2400"/>
              <a:buNone/>
              <a:defRPr sz="2400">
                <a:solidFill>
                  <a:srgbClr val="666666"/>
                </a:solidFill>
              </a:defRPr>
            </a:lvl5pPr>
            <a:lvl6pPr lvl="5" algn="r" rtl="0">
              <a:spcBef>
                <a:spcPts val="0"/>
              </a:spcBef>
              <a:spcAft>
                <a:spcPts val="0"/>
              </a:spcAft>
              <a:buClr>
                <a:srgbClr val="666666"/>
              </a:buClr>
              <a:buSzPts val="2400"/>
              <a:buNone/>
              <a:defRPr sz="2400">
                <a:solidFill>
                  <a:srgbClr val="666666"/>
                </a:solidFill>
              </a:defRPr>
            </a:lvl6pPr>
            <a:lvl7pPr lvl="6" algn="r" rtl="0">
              <a:spcBef>
                <a:spcPts val="0"/>
              </a:spcBef>
              <a:spcAft>
                <a:spcPts val="0"/>
              </a:spcAft>
              <a:buClr>
                <a:srgbClr val="666666"/>
              </a:buClr>
              <a:buSzPts val="2400"/>
              <a:buNone/>
              <a:defRPr sz="2400">
                <a:solidFill>
                  <a:srgbClr val="666666"/>
                </a:solidFill>
              </a:defRPr>
            </a:lvl7pPr>
            <a:lvl8pPr lvl="7" algn="r" rtl="0">
              <a:spcBef>
                <a:spcPts val="0"/>
              </a:spcBef>
              <a:spcAft>
                <a:spcPts val="0"/>
              </a:spcAft>
              <a:buClr>
                <a:srgbClr val="666666"/>
              </a:buClr>
              <a:buSzPts val="2400"/>
              <a:buNone/>
              <a:defRPr sz="2400">
                <a:solidFill>
                  <a:srgbClr val="666666"/>
                </a:solidFill>
              </a:defRPr>
            </a:lvl8pPr>
            <a:lvl9pPr lvl="8" algn="r" rtl="0">
              <a:spcBef>
                <a:spcPts val="0"/>
              </a:spcBef>
              <a:spcAft>
                <a:spcPts val="0"/>
              </a:spcAft>
              <a:buClr>
                <a:srgbClr val="666666"/>
              </a:buClr>
              <a:buSzPts val="2400"/>
              <a:buNone/>
              <a:defRPr sz="2400">
                <a:solidFill>
                  <a:srgbClr val="666666"/>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
  <p:cSld name="CUSTOM_5">
    <p:spTree>
      <p:nvGrpSpPr>
        <p:cNvPr id="1" name="Shape 76"/>
        <p:cNvGrpSpPr/>
        <p:nvPr/>
      </p:nvGrpSpPr>
      <p:grpSpPr>
        <a:xfrm>
          <a:off x="0" y="0"/>
          <a:ext cx="0" cy="0"/>
          <a:chOff x="0" y="0"/>
          <a:chExt cx="0" cy="0"/>
        </a:xfrm>
      </p:grpSpPr>
      <p:pic>
        <p:nvPicPr>
          <p:cNvPr id="77" name="Google Shape;77;p10"/>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78" name="Google Shape;78;p10"/>
          <p:cNvSpPr/>
          <p:nvPr/>
        </p:nvSpPr>
        <p:spPr>
          <a:xfrm>
            <a:off x="796875" y="799650"/>
            <a:ext cx="7551600" cy="354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txBox="1">
            <a:spLocks noGrp="1"/>
          </p:cNvSpPr>
          <p:nvPr>
            <p:ph type="ctrTitle"/>
          </p:nvPr>
        </p:nvSpPr>
        <p:spPr>
          <a:xfrm>
            <a:off x="6381625" y="1739250"/>
            <a:ext cx="1923000" cy="1665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666666"/>
              </a:buClr>
              <a:buSzPts val="1800"/>
              <a:buFont typeface="Josefin Sans"/>
              <a:buNone/>
              <a:defRPr sz="1800" b="1">
                <a:solidFill>
                  <a:srgbClr val="666666"/>
                </a:solidFill>
                <a:latin typeface="Josefin Sans"/>
                <a:ea typeface="Josefin Sans"/>
                <a:cs typeface="Josefin Sans"/>
                <a:sym typeface="Josefin Sans"/>
              </a:defRPr>
            </a:lvl1pPr>
            <a:lvl2pPr lvl="1" algn="r" rtl="0">
              <a:spcBef>
                <a:spcPts val="0"/>
              </a:spcBef>
              <a:spcAft>
                <a:spcPts val="0"/>
              </a:spcAft>
              <a:buClr>
                <a:srgbClr val="666666"/>
              </a:buClr>
              <a:buSzPts val="2400"/>
              <a:buNone/>
              <a:defRPr sz="2400">
                <a:solidFill>
                  <a:srgbClr val="666666"/>
                </a:solidFill>
              </a:defRPr>
            </a:lvl2pPr>
            <a:lvl3pPr lvl="2" algn="r" rtl="0">
              <a:spcBef>
                <a:spcPts val="0"/>
              </a:spcBef>
              <a:spcAft>
                <a:spcPts val="0"/>
              </a:spcAft>
              <a:buClr>
                <a:srgbClr val="666666"/>
              </a:buClr>
              <a:buSzPts val="2400"/>
              <a:buNone/>
              <a:defRPr sz="2400">
                <a:solidFill>
                  <a:srgbClr val="666666"/>
                </a:solidFill>
              </a:defRPr>
            </a:lvl3pPr>
            <a:lvl4pPr lvl="3" algn="r" rtl="0">
              <a:spcBef>
                <a:spcPts val="0"/>
              </a:spcBef>
              <a:spcAft>
                <a:spcPts val="0"/>
              </a:spcAft>
              <a:buClr>
                <a:srgbClr val="666666"/>
              </a:buClr>
              <a:buSzPts val="2400"/>
              <a:buNone/>
              <a:defRPr sz="2400">
                <a:solidFill>
                  <a:srgbClr val="666666"/>
                </a:solidFill>
              </a:defRPr>
            </a:lvl4pPr>
            <a:lvl5pPr lvl="4" algn="r" rtl="0">
              <a:spcBef>
                <a:spcPts val="0"/>
              </a:spcBef>
              <a:spcAft>
                <a:spcPts val="0"/>
              </a:spcAft>
              <a:buClr>
                <a:srgbClr val="666666"/>
              </a:buClr>
              <a:buSzPts val="2400"/>
              <a:buNone/>
              <a:defRPr sz="2400">
                <a:solidFill>
                  <a:srgbClr val="666666"/>
                </a:solidFill>
              </a:defRPr>
            </a:lvl5pPr>
            <a:lvl6pPr lvl="5" algn="r" rtl="0">
              <a:spcBef>
                <a:spcPts val="0"/>
              </a:spcBef>
              <a:spcAft>
                <a:spcPts val="0"/>
              </a:spcAft>
              <a:buClr>
                <a:srgbClr val="666666"/>
              </a:buClr>
              <a:buSzPts val="2400"/>
              <a:buNone/>
              <a:defRPr sz="2400">
                <a:solidFill>
                  <a:srgbClr val="666666"/>
                </a:solidFill>
              </a:defRPr>
            </a:lvl6pPr>
            <a:lvl7pPr lvl="6" algn="r" rtl="0">
              <a:spcBef>
                <a:spcPts val="0"/>
              </a:spcBef>
              <a:spcAft>
                <a:spcPts val="0"/>
              </a:spcAft>
              <a:buClr>
                <a:srgbClr val="666666"/>
              </a:buClr>
              <a:buSzPts val="2400"/>
              <a:buNone/>
              <a:defRPr sz="2400">
                <a:solidFill>
                  <a:srgbClr val="666666"/>
                </a:solidFill>
              </a:defRPr>
            </a:lvl7pPr>
            <a:lvl8pPr lvl="7" algn="r" rtl="0">
              <a:spcBef>
                <a:spcPts val="0"/>
              </a:spcBef>
              <a:spcAft>
                <a:spcPts val="0"/>
              </a:spcAft>
              <a:buClr>
                <a:srgbClr val="666666"/>
              </a:buClr>
              <a:buSzPts val="2400"/>
              <a:buNone/>
              <a:defRPr sz="2400">
                <a:solidFill>
                  <a:srgbClr val="666666"/>
                </a:solidFill>
              </a:defRPr>
            </a:lvl8pPr>
            <a:lvl9pPr lvl="8" algn="r" rtl="0">
              <a:spcBef>
                <a:spcPts val="0"/>
              </a:spcBef>
              <a:spcAft>
                <a:spcPts val="0"/>
              </a:spcAft>
              <a:buClr>
                <a:srgbClr val="666666"/>
              </a:buClr>
              <a:buSzPts val="2400"/>
              <a:buNone/>
              <a:defRPr sz="2400">
                <a:solidFill>
                  <a:srgbClr val="666666"/>
                </a:solidFill>
              </a:defRPr>
            </a:lvl9pPr>
          </a:lstStyle>
          <a:p>
            <a:endParaRPr/>
          </a:p>
        </p:txBody>
      </p:sp>
      <p:sp>
        <p:nvSpPr>
          <p:cNvPr id="80" name="Google Shape;80;p10"/>
          <p:cNvSpPr txBox="1">
            <a:spLocks noGrp="1"/>
          </p:cNvSpPr>
          <p:nvPr>
            <p:ph type="subTitle" idx="1"/>
          </p:nvPr>
        </p:nvSpPr>
        <p:spPr>
          <a:xfrm flipH="1">
            <a:off x="2918425" y="2467750"/>
            <a:ext cx="1564500" cy="28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1pPr>
            <a:lvl2pPr lvl="1"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2pPr>
            <a:lvl3pPr lvl="2"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3pPr>
            <a:lvl4pPr lvl="3"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4pPr>
            <a:lvl5pPr lvl="4"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5pPr>
            <a:lvl6pPr lvl="5"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6pPr>
            <a:lvl7pPr lvl="6"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7pPr>
            <a:lvl8pPr lvl="7"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8pPr>
            <a:lvl9pPr lvl="8"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9pPr>
          </a:lstStyle>
          <a:p>
            <a:endParaRPr/>
          </a:p>
        </p:txBody>
      </p:sp>
      <p:sp>
        <p:nvSpPr>
          <p:cNvPr id="81" name="Google Shape;81;p10"/>
          <p:cNvSpPr txBox="1">
            <a:spLocks noGrp="1"/>
          </p:cNvSpPr>
          <p:nvPr>
            <p:ph type="subTitle" idx="2"/>
          </p:nvPr>
        </p:nvSpPr>
        <p:spPr>
          <a:xfrm>
            <a:off x="2918475" y="2815063"/>
            <a:ext cx="1564500" cy="4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2" name="Google Shape;82;p10"/>
          <p:cNvSpPr txBox="1">
            <a:spLocks noGrp="1"/>
          </p:cNvSpPr>
          <p:nvPr>
            <p:ph type="subTitle" idx="3"/>
          </p:nvPr>
        </p:nvSpPr>
        <p:spPr>
          <a:xfrm flipH="1">
            <a:off x="4630775" y="2467750"/>
            <a:ext cx="1564500" cy="28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1pPr>
            <a:lvl2pPr lvl="1"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2pPr>
            <a:lvl3pPr lvl="2"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3pPr>
            <a:lvl4pPr lvl="3"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4pPr>
            <a:lvl5pPr lvl="4"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5pPr>
            <a:lvl6pPr lvl="5"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6pPr>
            <a:lvl7pPr lvl="6"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7pPr>
            <a:lvl8pPr lvl="7"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8pPr>
            <a:lvl9pPr lvl="8"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9pPr>
          </a:lstStyle>
          <a:p>
            <a:endParaRPr/>
          </a:p>
        </p:txBody>
      </p:sp>
      <p:sp>
        <p:nvSpPr>
          <p:cNvPr id="83" name="Google Shape;83;p10"/>
          <p:cNvSpPr txBox="1">
            <a:spLocks noGrp="1"/>
          </p:cNvSpPr>
          <p:nvPr>
            <p:ph type="subTitle" idx="4"/>
          </p:nvPr>
        </p:nvSpPr>
        <p:spPr>
          <a:xfrm>
            <a:off x="4630825" y="2815038"/>
            <a:ext cx="1564500" cy="4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4" name="Google Shape;84;p10"/>
          <p:cNvSpPr txBox="1">
            <a:spLocks noGrp="1"/>
          </p:cNvSpPr>
          <p:nvPr>
            <p:ph type="subTitle" idx="5"/>
          </p:nvPr>
        </p:nvSpPr>
        <p:spPr>
          <a:xfrm flipH="1">
            <a:off x="1206000" y="2467700"/>
            <a:ext cx="1564500" cy="28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1pPr>
            <a:lvl2pPr lvl="1"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2pPr>
            <a:lvl3pPr lvl="2"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3pPr>
            <a:lvl4pPr lvl="3"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4pPr>
            <a:lvl5pPr lvl="4"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5pPr>
            <a:lvl6pPr lvl="5"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6pPr>
            <a:lvl7pPr lvl="6"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7pPr>
            <a:lvl8pPr lvl="7"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8pPr>
            <a:lvl9pPr lvl="8" algn="ctr" rtl="0">
              <a:lnSpc>
                <a:spcPct val="100000"/>
              </a:lnSpc>
              <a:spcBef>
                <a:spcPts val="0"/>
              </a:spcBef>
              <a:spcAft>
                <a:spcPts val="0"/>
              </a:spcAft>
              <a:buSzPts val="1200"/>
              <a:buFont typeface="Josefin Sans Thin"/>
              <a:buNone/>
              <a:defRPr sz="1200">
                <a:latin typeface="Josefin Sans Thin"/>
                <a:ea typeface="Josefin Sans Thin"/>
                <a:cs typeface="Josefin Sans Thin"/>
                <a:sym typeface="Josefin Sans Thin"/>
              </a:defRPr>
            </a:lvl9pPr>
          </a:lstStyle>
          <a:p>
            <a:endParaRPr/>
          </a:p>
        </p:txBody>
      </p:sp>
      <p:sp>
        <p:nvSpPr>
          <p:cNvPr id="85" name="Google Shape;85;p10"/>
          <p:cNvSpPr txBox="1">
            <a:spLocks noGrp="1"/>
          </p:cNvSpPr>
          <p:nvPr>
            <p:ph type="subTitle" idx="6"/>
          </p:nvPr>
        </p:nvSpPr>
        <p:spPr>
          <a:xfrm>
            <a:off x="1206050" y="2815100"/>
            <a:ext cx="1564500" cy="4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6" name="Google Shape;86;p10"/>
          <p:cNvSpPr txBox="1">
            <a:spLocks noGrp="1"/>
          </p:cNvSpPr>
          <p:nvPr>
            <p:ph type="subTitle" idx="7"/>
          </p:nvPr>
        </p:nvSpPr>
        <p:spPr>
          <a:xfrm>
            <a:off x="2918500" y="2614050"/>
            <a:ext cx="15645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87" name="Google Shape;87;p10"/>
          <p:cNvSpPr txBox="1">
            <a:spLocks noGrp="1"/>
          </p:cNvSpPr>
          <p:nvPr>
            <p:ph type="sldNum" idx="12"/>
          </p:nvPr>
        </p:nvSpPr>
        <p:spPr>
          <a:xfrm>
            <a:off x="8595300" y="2303100"/>
            <a:ext cx="548700" cy="537300"/>
          </a:xfrm>
          <a:prstGeom prst="rect">
            <a:avLst/>
          </a:prstGeom>
          <a:solidFill>
            <a:srgbClr val="6F40A8"/>
          </a:solidFill>
        </p:spPr>
        <p:txBody>
          <a:bodyPr spcFirstLastPara="1" wrap="square" lIns="91425" tIns="91425" rIns="91425" bIns="91425" anchor="ctr" anchorCtr="0">
            <a:noAutofit/>
          </a:bodyPr>
          <a:lstStyle>
            <a:lvl1pPr lvl="0" algn="ctr" rtl="0">
              <a:buNone/>
              <a:defRPr b="1">
                <a:solidFill>
                  <a:srgbClr val="FFFFFF"/>
                </a:solidFill>
                <a:latin typeface="Josefin Sans"/>
                <a:ea typeface="Josefin Sans"/>
                <a:cs typeface="Josefin Sans"/>
                <a:sym typeface="Josefin Sans"/>
              </a:defRPr>
            </a:lvl1pPr>
            <a:lvl2pPr lvl="1" algn="ctr" rtl="0">
              <a:buNone/>
              <a:defRPr b="1">
                <a:solidFill>
                  <a:srgbClr val="FFFFFF"/>
                </a:solidFill>
                <a:latin typeface="Josefin Sans"/>
                <a:ea typeface="Josefin Sans"/>
                <a:cs typeface="Josefin Sans"/>
                <a:sym typeface="Josefin Sans"/>
              </a:defRPr>
            </a:lvl2pPr>
            <a:lvl3pPr lvl="2" algn="ctr" rtl="0">
              <a:buNone/>
              <a:defRPr b="1">
                <a:solidFill>
                  <a:srgbClr val="FFFFFF"/>
                </a:solidFill>
                <a:latin typeface="Josefin Sans"/>
                <a:ea typeface="Josefin Sans"/>
                <a:cs typeface="Josefin Sans"/>
                <a:sym typeface="Josefin Sans"/>
              </a:defRPr>
            </a:lvl3pPr>
            <a:lvl4pPr lvl="3" algn="ctr" rtl="0">
              <a:buNone/>
              <a:defRPr b="1">
                <a:solidFill>
                  <a:srgbClr val="FFFFFF"/>
                </a:solidFill>
                <a:latin typeface="Josefin Sans"/>
                <a:ea typeface="Josefin Sans"/>
                <a:cs typeface="Josefin Sans"/>
                <a:sym typeface="Josefin Sans"/>
              </a:defRPr>
            </a:lvl4pPr>
            <a:lvl5pPr lvl="4" algn="ctr" rtl="0">
              <a:buNone/>
              <a:defRPr b="1">
                <a:solidFill>
                  <a:srgbClr val="FFFFFF"/>
                </a:solidFill>
                <a:latin typeface="Josefin Sans"/>
                <a:ea typeface="Josefin Sans"/>
                <a:cs typeface="Josefin Sans"/>
                <a:sym typeface="Josefin Sans"/>
              </a:defRPr>
            </a:lvl5pPr>
            <a:lvl6pPr lvl="5" algn="ctr" rtl="0">
              <a:buNone/>
              <a:defRPr b="1">
                <a:solidFill>
                  <a:srgbClr val="FFFFFF"/>
                </a:solidFill>
                <a:latin typeface="Josefin Sans"/>
                <a:ea typeface="Josefin Sans"/>
                <a:cs typeface="Josefin Sans"/>
                <a:sym typeface="Josefin Sans"/>
              </a:defRPr>
            </a:lvl6pPr>
            <a:lvl7pPr lvl="6" algn="ctr" rtl="0">
              <a:buNone/>
              <a:defRPr b="1">
                <a:solidFill>
                  <a:srgbClr val="FFFFFF"/>
                </a:solidFill>
                <a:latin typeface="Josefin Sans"/>
                <a:ea typeface="Josefin Sans"/>
                <a:cs typeface="Josefin Sans"/>
                <a:sym typeface="Josefin Sans"/>
              </a:defRPr>
            </a:lvl7pPr>
            <a:lvl8pPr lvl="7" algn="ctr" rtl="0">
              <a:buNone/>
              <a:defRPr b="1">
                <a:solidFill>
                  <a:srgbClr val="FFFFFF"/>
                </a:solidFill>
                <a:latin typeface="Josefin Sans"/>
                <a:ea typeface="Josefin Sans"/>
                <a:cs typeface="Josefin Sans"/>
                <a:sym typeface="Josefin Sans"/>
              </a:defRPr>
            </a:lvl8pPr>
            <a:lvl9pPr lvl="8" algn="ctr" rtl="0">
              <a:buNone/>
              <a:defRPr b="1">
                <a:solidFill>
                  <a:srgbClr val="FFFFFF"/>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s"/>
              <a:t>‹#›</a:t>
            </a:fld>
            <a:endParaRPr/>
          </a:p>
        </p:txBody>
      </p:sp>
      <p:sp>
        <p:nvSpPr>
          <p:cNvPr id="88" name="Google Shape;88;p10"/>
          <p:cNvSpPr txBox="1">
            <a:spLocks noGrp="1"/>
          </p:cNvSpPr>
          <p:nvPr>
            <p:ph type="subTitle" idx="8"/>
          </p:nvPr>
        </p:nvSpPr>
        <p:spPr>
          <a:xfrm>
            <a:off x="4630850" y="2614025"/>
            <a:ext cx="15645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89" name="Google Shape;89;p10"/>
          <p:cNvSpPr txBox="1">
            <a:spLocks noGrp="1"/>
          </p:cNvSpPr>
          <p:nvPr>
            <p:ph type="subTitle" idx="9"/>
          </p:nvPr>
        </p:nvSpPr>
        <p:spPr>
          <a:xfrm>
            <a:off x="1206075" y="2614075"/>
            <a:ext cx="15645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UBTITLE 2">
  <p:cSld name="CUSTOM_4_3_3">
    <p:spTree>
      <p:nvGrpSpPr>
        <p:cNvPr id="1"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92" name="Google Shape;92;p11"/>
          <p:cNvSpPr/>
          <p:nvPr/>
        </p:nvSpPr>
        <p:spPr>
          <a:xfrm>
            <a:off x="974700" y="1824275"/>
            <a:ext cx="4300500" cy="268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txBox="1">
            <a:spLocks noGrp="1"/>
          </p:cNvSpPr>
          <p:nvPr>
            <p:ph type="subTitle" idx="1"/>
          </p:nvPr>
        </p:nvSpPr>
        <p:spPr>
          <a:xfrm>
            <a:off x="2221525" y="2895865"/>
            <a:ext cx="2776800" cy="537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200"/>
            </a:lvl1pPr>
            <a:lvl2pPr lvl="1" algn="ctr" rtl="0">
              <a:lnSpc>
                <a:spcPct val="100000"/>
              </a:lnSpc>
              <a:spcBef>
                <a:spcPts val="0"/>
              </a:spcBef>
              <a:spcAft>
                <a:spcPts val="0"/>
              </a:spcAft>
              <a:buClr>
                <a:srgbClr val="6F40A8"/>
              </a:buClr>
              <a:buSzPts val="1400"/>
              <a:buNone/>
              <a:defRPr>
                <a:solidFill>
                  <a:srgbClr val="6F40A8"/>
                </a:solidFill>
              </a:defRPr>
            </a:lvl2pPr>
            <a:lvl3pPr lvl="2" algn="ctr" rtl="0">
              <a:lnSpc>
                <a:spcPct val="100000"/>
              </a:lnSpc>
              <a:spcBef>
                <a:spcPts val="0"/>
              </a:spcBef>
              <a:spcAft>
                <a:spcPts val="0"/>
              </a:spcAft>
              <a:buClr>
                <a:srgbClr val="6F40A8"/>
              </a:buClr>
              <a:buSzPts val="1400"/>
              <a:buNone/>
              <a:defRPr>
                <a:solidFill>
                  <a:srgbClr val="6F40A8"/>
                </a:solidFill>
              </a:defRPr>
            </a:lvl3pPr>
            <a:lvl4pPr lvl="3" algn="ctr" rtl="0">
              <a:lnSpc>
                <a:spcPct val="100000"/>
              </a:lnSpc>
              <a:spcBef>
                <a:spcPts val="0"/>
              </a:spcBef>
              <a:spcAft>
                <a:spcPts val="0"/>
              </a:spcAft>
              <a:buClr>
                <a:srgbClr val="6F40A8"/>
              </a:buClr>
              <a:buSzPts val="1400"/>
              <a:buNone/>
              <a:defRPr>
                <a:solidFill>
                  <a:srgbClr val="6F40A8"/>
                </a:solidFill>
              </a:defRPr>
            </a:lvl4pPr>
            <a:lvl5pPr lvl="4" algn="ctr" rtl="0">
              <a:lnSpc>
                <a:spcPct val="100000"/>
              </a:lnSpc>
              <a:spcBef>
                <a:spcPts val="0"/>
              </a:spcBef>
              <a:spcAft>
                <a:spcPts val="0"/>
              </a:spcAft>
              <a:buClr>
                <a:srgbClr val="6F40A8"/>
              </a:buClr>
              <a:buSzPts val="1400"/>
              <a:buNone/>
              <a:defRPr>
                <a:solidFill>
                  <a:srgbClr val="6F40A8"/>
                </a:solidFill>
              </a:defRPr>
            </a:lvl5pPr>
            <a:lvl6pPr lvl="5" algn="ctr" rtl="0">
              <a:lnSpc>
                <a:spcPct val="100000"/>
              </a:lnSpc>
              <a:spcBef>
                <a:spcPts val="0"/>
              </a:spcBef>
              <a:spcAft>
                <a:spcPts val="0"/>
              </a:spcAft>
              <a:buClr>
                <a:srgbClr val="6F40A8"/>
              </a:buClr>
              <a:buSzPts val="1200"/>
              <a:buNone/>
              <a:defRPr sz="1200">
                <a:solidFill>
                  <a:srgbClr val="6F40A8"/>
                </a:solidFill>
              </a:defRPr>
            </a:lvl6pPr>
            <a:lvl7pPr lvl="6" algn="ctr" rtl="0">
              <a:lnSpc>
                <a:spcPct val="100000"/>
              </a:lnSpc>
              <a:spcBef>
                <a:spcPts val="0"/>
              </a:spcBef>
              <a:spcAft>
                <a:spcPts val="0"/>
              </a:spcAft>
              <a:buClr>
                <a:srgbClr val="6F40A8"/>
              </a:buClr>
              <a:buSzPts val="1200"/>
              <a:buNone/>
              <a:defRPr sz="1200">
                <a:solidFill>
                  <a:srgbClr val="6F40A8"/>
                </a:solidFill>
              </a:defRPr>
            </a:lvl7pPr>
            <a:lvl8pPr lvl="7" algn="ctr" rtl="0">
              <a:lnSpc>
                <a:spcPct val="100000"/>
              </a:lnSpc>
              <a:spcBef>
                <a:spcPts val="0"/>
              </a:spcBef>
              <a:spcAft>
                <a:spcPts val="0"/>
              </a:spcAft>
              <a:buClr>
                <a:srgbClr val="6F40A8"/>
              </a:buClr>
              <a:buSzPts val="1200"/>
              <a:buNone/>
              <a:defRPr sz="1200">
                <a:solidFill>
                  <a:srgbClr val="6F40A8"/>
                </a:solidFill>
              </a:defRPr>
            </a:lvl8pPr>
            <a:lvl9pPr lvl="8" algn="ctr" rtl="0">
              <a:lnSpc>
                <a:spcPct val="100000"/>
              </a:lnSpc>
              <a:spcBef>
                <a:spcPts val="0"/>
              </a:spcBef>
              <a:spcAft>
                <a:spcPts val="0"/>
              </a:spcAft>
              <a:buClr>
                <a:srgbClr val="6F40A8"/>
              </a:buClr>
              <a:buSzPts val="1200"/>
              <a:buNone/>
              <a:defRPr sz="1200">
                <a:solidFill>
                  <a:srgbClr val="6F40A8"/>
                </a:solidFill>
              </a:defRPr>
            </a:lvl9pPr>
          </a:lstStyle>
          <a:p>
            <a:endParaRPr/>
          </a:p>
        </p:txBody>
      </p:sp>
      <p:sp>
        <p:nvSpPr>
          <p:cNvPr id="94" name="Google Shape;94;p11"/>
          <p:cNvSpPr txBox="1">
            <a:spLocks noGrp="1"/>
          </p:cNvSpPr>
          <p:nvPr>
            <p:ph type="ctrTitle"/>
          </p:nvPr>
        </p:nvSpPr>
        <p:spPr>
          <a:xfrm>
            <a:off x="1286099" y="843265"/>
            <a:ext cx="39891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Clr>
                <a:srgbClr val="6F40A8"/>
              </a:buClr>
              <a:buSzPts val="3600"/>
              <a:buNone/>
              <a:defRPr sz="3600">
                <a:solidFill>
                  <a:srgbClr val="6F40A8"/>
                </a:solidFill>
              </a:defRPr>
            </a:lvl2pPr>
            <a:lvl3pPr lvl="2" algn="ctr" rtl="0">
              <a:spcBef>
                <a:spcPts val="0"/>
              </a:spcBef>
              <a:spcAft>
                <a:spcPts val="0"/>
              </a:spcAft>
              <a:buClr>
                <a:srgbClr val="6F40A8"/>
              </a:buClr>
              <a:buSzPts val="3600"/>
              <a:buNone/>
              <a:defRPr sz="3600">
                <a:solidFill>
                  <a:srgbClr val="6F40A8"/>
                </a:solidFill>
              </a:defRPr>
            </a:lvl3pPr>
            <a:lvl4pPr lvl="3" algn="ctr" rtl="0">
              <a:spcBef>
                <a:spcPts val="0"/>
              </a:spcBef>
              <a:spcAft>
                <a:spcPts val="0"/>
              </a:spcAft>
              <a:buClr>
                <a:srgbClr val="6F40A8"/>
              </a:buClr>
              <a:buSzPts val="3600"/>
              <a:buNone/>
              <a:defRPr sz="3600">
                <a:solidFill>
                  <a:srgbClr val="6F40A8"/>
                </a:solidFill>
              </a:defRPr>
            </a:lvl4pPr>
            <a:lvl5pPr lvl="4" algn="ctr" rtl="0">
              <a:spcBef>
                <a:spcPts val="0"/>
              </a:spcBef>
              <a:spcAft>
                <a:spcPts val="0"/>
              </a:spcAft>
              <a:buClr>
                <a:srgbClr val="6F40A8"/>
              </a:buClr>
              <a:buSzPts val="3600"/>
              <a:buNone/>
              <a:defRPr sz="3600">
                <a:solidFill>
                  <a:srgbClr val="6F40A8"/>
                </a:solidFill>
              </a:defRPr>
            </a:lvl5pPr>
            <a:lvl6pPr lvl="5" algn="ctr" rtl="0">
              <a:spcBef>
                <a:spcPts val="0"/>
              </a:spcBef>
              <a:spcAft>
                <a:spcPts val="0"/>
              </a:spcAft>
              <a:buClr>
                <a:srgbClr val="6F40A8"/>
              </a:buClr>
              <a:buSzPts val="3600"/>
              <a:buNone/>
              <a:defRPr sz="3600">
                <a:solidFill>
                  <a:srgbClr val="6F40A8"/>
                </a:solidFill>
              </a:defRPr>
            </a:lvl6pPr>
            <a:lvl7pPr lvl="6" algn="ctr" rtl="0">
              <a:spcBef>
                <a:spcPts val="0"/>
              </a:spcBef>
              <a:spcAft>
                <a:spcPts val="0"/>
              </a:spcAft>
              <a:buClr>
                <a:srgbClr val="6F40A8"/>
              </a:buClr>
              <a:buSzPts val="3600"/>
              <a:buNone/>
              <a:defRPr sz="3600">
                <a:solidFill>
                  <a:srgbClr val="6F40A8"/>
                </a:solidFill>
              </a:defRPr>
            </a:lvl7pPr>
            <a:lvl8pPr lvl="7" algn="ctr" rtl="0">
              <a:spcBef>
                <a:spcPts val="0"/>
              </a:spcBef>
              <a:spcAft>
                <a:spcPts val="0"/>
              </a:spcAft>
              <a:buClr>
                <a:srgbClr val="6F40A8"/>
              </a:buClr>
              <a:buSzPts val="3600"/>
              <a:buNone/>
              <a:defRPr sz="3600">
                <a:solidFill>
                  <a:srgbClr val="6F40A8"/>
                </a:solidFill>
              </a:defRPr>
            </a:lvl8pPr>
            <a:lvl9pPr lvl="8" algn="ctr" rtl="0">
              <a:spcBef>
                <a:spcPts val="0"/>
              </a:spcBef>
              <a:spcAft>
                <a:spcPts val="0"/>
              </a:spcAft>
              <a:buClr>
                <a:srgbClr val="6F40A8"/>
              </a:buClr>
              <a:buSzPts val="3600"/>
              <a:buNone/>
              <a:defRPr sz="3600">
                <a:solidFill>
                  <a:srgbClr val="6F40A8"/>
                </a:solidFill>
              </a:defRPr>
            </a:lvl9pPr>
          </a:lstStyle>
          <a:p>
            <a:endParaRPr/>
          </a:p>
        </p:txBody>
      </p:sp>
      <p:sp>
        <p:nvSpPr>
          <p:cNvPr id="95" name="Google Shape;95;p11"/>
          <p:cNvSpPr txBox="1">
            <a:spLocks noGrp="1"/>
          </p:cNvSpPr>
          <p:nvPr>
            <p:ph type="sldNum" idx="12"/>
          </p:nvPr>
        </p:nvSpPr>
        <p:spPr>
          <a:xfrm>
            <a:off x="8595300" y="2303100"/>
            <a:ext cx="548700" cy="537300"/>
          </a:xfrm>
          <a:prstGeom prst="rect">
            <a:avLst/>
          </a:prstGeom>
          <a:solidFill>
            <a:srgbClr val="6F40A8"/>
          </a:solidFill>
        </p:spPr>
        <p:txBody>
          <a:bodyPr spcFirstLastPara="1" wrap="square" lIns="91425" tIns="91425" rIns="91425" bIns="91425" anchor="ctr" anchorCtr="0">
            <a:noAutofit/>
          </a:bodyPr>
          <a:lstStyle>
            <a:lvl1pPr lvl="0" algn="ctr" rtl="0">
              <a:buNone/>
              <a:defRPr b="1">
                <a:solidFill>
                  <a:srgbClr val="FFFFFF"/>
                </a:solidFill>
                <a:latin typeface="Josefin Sans"/>
                <a:ea typeface="Josefin Sans"/>
                <a:cs typeface="Josefin Sans"/>
                <a:sym typeface="Josefin Sans"/>
              </a:defRPr>
            </a:lvl1pPr>
            <a:lvl2pPr lvl="1" algn="ctr" rtl="0">
              <a:buNone/>
              <a:defRPr b="1">
                <a:solidFill>
                  <a:srgbClr val="FFFFFF"/>
                </a:solidFill>
                <a:latin typeface="Josefin Sans"/>
                <a:ea typeface="Josefin Sans"/>
                <a:cs typeface="Josefin Sans"/>
                <a:sym typeface="Josefin Sans"/>
              </a:defRPr>
            </a:lvl2pPr>
            <a:lvl3pPr lvl="2" algn="ctr" rtl="0">
              <a:buNone/>
              <a:defRPr b="1">
                <a:solidFill>
                  <a:srgbClr val="FFFFFF"/>
                </a:solidFill>
                <a:latin typeface="Josefin Sans"/>
                <a:ea typeface="Josefin Sans"/>
                <a:cs typeface="Josefin Sans"/>
                <a:sym typeface="Josefin Sans"/>
              </a:defRPr>
            </a:lvl3pPr>
            <a:lvl4pPr lvl="3" algn="ctr" rtl="0">
              <a:buNone/>
              <a:defRPr b="1">
                <a:solidFill>
                  <a:srgbClr val="FFFFFF"/>
                </a:solidFill>
                <a:latin typeface="Josefin Sans"/>
                <a:ea typeface="Josefin Sans"/>
                <a:cs typeface="Josefin Sans"/>
                <a:sym typeface="Josefin Sans"/>
              </a:defRPr>
            </a:lvl4pPr>
            <a:lvl5pPr lvl="4" algn="ctr" rtl="0">
              <a:buNone/>
              <a:defRPr b="1">
                <a:solidFill>
                  <a:srgbClr val="FFFFFF"/>
                </a:solidFill>
                <a:latin typeface="Josefin Sans"/>
                <a:ea typeface="Josefin Sans"/>
                <a:cs typeface="Josefin Sans"/>
                <a:sym typeface="Josefin Sans"/>
              </a:defRPr>
            </a:lvl5pPr>
            <a:lvl6pPr lvl="5" algn="ctr" rtl="0">
              <a:buNone/>
              <a:defRPr b="1">
                <a:solidFill>
                  <a:srgbClr val="FFFFFF"/>
                </a:solidFill>
                <a:latin typeface="Josefin Sans"/>
                <a:ea typeface="Josefin Sans"/>
                <a:cs typeface="Josefin Sans"/>
                <a:sym typeface="Josefin Sans"/>
              </a:defRPr>
            </a:lvl6pPr>
            <a:lvl7pPr lvl="6" algn="ctr" rtl="0">
              <a:buNone/>
              <a:defRPr b="1">
                <a:solidFill>
                  <a:srgbClr val="FFFFFF"/>
                </a:solidFill>
                <a:latin typeface="Josefin Sans"/>
                <a:ea typeface="Josefin Sans"/>
                <a:cs typeface="Josefin Sans"/>
                <a:sym typeface="Josefin Sans"/>
              </a:defRPr>
            </a:lvl7pPr>
            <a:lvl8pPr lvl="7" algn="ctr" rtl="0">
              <a:buNone/>
              <a:defRPr b="1">
                <a:solidFill>
                  <a:srgbClr val="FFFFFF"/>
                </a:solidFill>
                <a:latin typeface="Josefin Sans"/>
                <a:ea typeface="Josefin Sans"/>
                <a:cs typeface="Josefin Sans"/>
                <a:sym typeface="Josefin Sans"/>
              </a:defRPr>
            </a:lvl8pPr>
            <a:lvl9pPr lvl="8" algn="ctr" rtl="0">
              <a:buNone/>
              <a:defRPr b="1">
                <a:solidFill>
                  <a:srgbClr val="FFFFFF"/>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02"/>
        <p:cNvGrpSpPr/>
        <p:nvPr/>
      </p:nvGrpSpPr>
      <p:grpSpPr>
        <a:xfrm>
          <a:off x="0" y="0"/>
          <a:ext cx="0" cy="0"/>
          <a:chOff x="0" y="0"/>
          <a:chExt cx="0" cy="0"/>
        </a:xfrm>
      </p:grpSpPr>
      <p:pic>
        <p:nvPicPr>
          <p:cNvPr id="103" name="Google Shape;103;p13"/>
          <p:cNvPicPr preferRelativeResize="0"/>
          <p:nvPr/>
        </p:nvPicPr>
        <p:blipFill>
          <a:blip r:embed="rId2">
            <a:alphaModFix/>
          </a:blip>
          <a:stretch>
            <a:fillRect/>
          </a:stretch>
        </p:blipFill>
        <p:spPr>
          <a:xfrm>
            <a:off x="312450" y="263425"/>
            <a:ext cx="8519104" cy="4616652"/>
          </a:xfrm>
          <a:prstGeom prst="rect">
            <a:avLst/>
          </a:prstGeom>
          <a:noFill/>
          <a:ln>
            <a:noFill/>
          </a:ln>
        </p:spPr>
      </p:pic>
      <p:sp>
        <p:nvSpPr>
          <p:cNvPr id="104" name="Google Shape;104;p13"/>
          <p:cNvSpPr txBox="1">
            <a:spLocks noGrp="1"/>
          </p:cNvSpPr>
          <p:nvPr>
            <p:ph type="sldNum" idx="12"/>
          </p:nvPr>
        </p:nvSpPr>
        <p:spPr>
          <a:xfrm>
            <a:off x="8490900" y="2303100"/>
            <a:ext cx="548700" cy="537300"/>
          </a:xfrm>
          <a:prstGeom prst="rect">
            <a:avLst/>
          </a:prstGeom>
          <a:solidFill>
            <a:srgbClr val="6F40A8"/>
          </a:solidFill>
        </p:spPr>
        <p:txBody>
          <a:bodyPr spcFirstLastPara="1" wrap="square" lIns="91425" tIns="91425" rIns="91425" bIns="91425" anchor="ctr" anchorCtr="0">
            <a:noAutofit/>
          </a:bodyPr>
          <a:lstStyle>
            <a:lvl1pPr lvl="0" algn="ctr" rtl="0">
              <a:buNone/>
              <a:defRPr b="1">
                <a:solidFill>
                  <a:srgbClr val="FFFFFF"/>
                </a:solidFill>
                <a:latin typeface="Josefin Sans"/>
                <a:ea typeface="Josefin Sans"/>
                <a:cs typeface="Josefin Sans"/>
                <a:sym typeface="Josefin Sans"/>
              </a:defRPr>
            </a:lvl1pPr>
            <a:lvl2pPr lvl="1" algn="ctr" rtl="0">
              <a:buNone/>
              <a:defRPr b="1">
                <a:solidFill>
                  <a:srgbClr val="FFFFFF"/>
                </a:solidFill>
                <a:latin typeface="Josefin Sans"/>
                <a:ea typeface="Josefin Sans"/>
                <a:cs typeface="Josefin Sans"/>
                <a:sym typeface="Josefin Sans"/>
              </a:defRPr>
            </a:lvl2pPr>
            <a:lvl3pPr lvl="2" algn="ctr" rtl="0">
              <a:buNone/>
              <a:defRPr b="1">
                <a:solidFill>
                  <a:srgbClr val="FFFFFF"/>
                </a:solidFill>
                <a:latin typeface="Josefin Sans"/>
                <a:ea typeface="Josefin Sans"/>
                <a:cs typeface="Josefin Sans"/>
                <a:sym typeface="Josefin Sans"/>
              </a:defRPr>
            </a:lvl3pPr>
            <a:lvl4pPr lvl="3" algn="ctr" rtl="0">
              <a:buNone/>
              <a:defRPr b="1">
                <a:solidFill>
                  <a:srgbClr val="FFFFFF"/>
                </a:solidFill>
                <a:latin typeface="Josefin Sans"/>
                <a:ea typeface="Josefin Sans"/>
                <a:cs typeface="Josefin Sans"/>
                <a:sym typeface="Josefin Sans"/>
              </a:defRPr>
            </a:lvl4pPr>
            <a:lvl5pPr lvl="4" algn="ctr" rtl="0">
              <a:buNone/>
              <a:defRPr b="1">
                <a:solidFill>
                  <a:srgbClr val="FFFFFF"/>
                </a:solidFill>
                <a:latin typeface="Josefin Sans"/>
                <a:ea typeface="Josefin Sans"/>
                <a:cs typeface="Josefin Sans"/>
                <a:sym typeface="Josefin Sans"/>
              </a:defRPr>
            </a:lvl5pPr>
            <a:lvl6pPr lvl="5" algn="ctr" rtl="0">
              <a:buNone/>
              <a:defRPr b="1">
                <a:solidFill>
                  <a:srgbClr val="FFFFFF"/>
                </a:solidFill>
                <a:latin typeface="Josefin Sans"/>
                <a:ea typeface="Josefin Sans"/>
                <a:cs typeface="Josefin Sans"/>
                <a:sym typeface="Josefin Sans"/>
              </a:defRPr>
            </a:lvl6pPr>
            <a:lvl7pPr lvl="6" algn="ctr" rtl="0">
              <a:buNone/>
              <a:defRPr b="1">
                <a:solidFill>
                  <a:srgbClr val="FFFFFF"/>
                </a:solidFill>
                <a:latin typeface="Josefin Sans"/>
                <a:ea typeface="Josefin Sans"/>
                <a:cs typeface="Josefin Sans"/>
                <a:sym typeface="Josefin Sans"/>
              </a:defRPr>
            </a:lvl7pPr>
            <a:lvl8pPr lvl="7" algn="ctr" rtl="0">
              <a:buNone/>
              <a:defRPr b="1">
                <a:solidFill>
                  <a:srgbClr val="FFFFFF"/>
                </a:solidFill>
                <a:latin typeface="Josefin Sans"/>
                <a:ea typeface="Josefin Sans"/>
                <a:cs typeface="Josefin Sans"/>
                <a:sym typeface="Josefin Sans"/>
              </a:defRPr>
            </a:lvl8pPr>
            <a:lvl9pPr lvl="8" algn="ctr" rtl="0">
              <a:buNone/>
              <a:defRPr b="1">
                <a:solidFill>
                  <a:srgbClr val="FFFFFF"/>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p:cSld name="BLANK_1">
    <p:spTree>
      <p:nvGrpSpPr>
        <p:cNvPr id="1" name="Shape 1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66666"/>
              </a:buClr>
              <a:buSzPts val="2800"/>
              <a:buFont typeface="Josefin Sans"/>
              <a:buNone/>
              <a:defRPr sz="2800" b="1">
                <a:solidFill>
                  <a:srgbClr val="666666"/>
                </a:solidFill>
                <a:latin typeface="Josefin Sans"/>
                <a:ea typeface="Josefin Sans"/>
                <a:cs typeface="Josefin Sans"/>
                <a:sym typeface="Josefin Sans"/>
              </a:defRPr>
            </a:lvl1pPr>
            <a:lvl2pPr lvl="1">
              <a:spcBef>
                <a:spcPts val="0"/>
              </a:spcBef>
              <a:spcAft>
                <a:spcPts val="0"/>
              </a:spcAft>
              <a:buClr>
                <a:srgbClr val="666666"/>
              </a:buClr>
              <a:buSzPts val="2800"/>
              <a:buFont typeface="Josefin Sans"/>
              <a:buNone/>
              <a:defRPr sz="2800" b="1">
                <a:solidFill>
                  <a:srgbClr val="666666"/>
                </a:solidFill>
                <a:latin typeface="Josefin Sans"/>
                <a:ea typeface="Josefin Sans"/>
                <a:cs typeface="Josefin Sans"/>
                <a:sym typeface="Josefin Sans"/>
              </a:defRPr>
            </a:lvl2pPr>
            <a:lvl3pPr lvl="2">
              <a:spcBef>
                <a:spcPts val="0"/>
              </a:spcBef>
              <a:spcAft>
                <a:spcPts val="0"/>
              </a:spcAft>
              <a:buClr>
                <a:srgbClr val="666666"/>
              </a:buClr>
              <a:buSzPts val="2800"/>
              <a:buFont typeface="Josefin Sans"/>
              <a:buNone/>
              <a:defRPr sz="2800" b="1">
                <a:solidFill>
                  <a:srgbClr val="666666"/>
                </a:solidFill>
                <a:latin typeface="Josefin Sans"/>
                <a:ea typeface="Josefin Sans"/>
                <a:cs typeface="Josefin Sans"/>
                <a:sym typeface="Josefin Sans"/>
              </a:defRPr>
            </a:lvl3pPr>
            <a:lvl4pPr lvl="3">
              <a:spcBef>
                <a:spcPts val="0"/>
              </a:spcBef>
              <a:spcAft>
                <a:spcPts val="0"/>
              </a:spcAft>
              <a:buClr>
                <a:srgbClr val="666666"/>
              </a:buClr>
              <a:buSzPts val="2800"/>
              <a:buFont typeface="Josefin Sans"/>
              <a:buNone/>
              <a:defRPr sz="2800" b="1">
                <a:solidFill>
                  <a:srgbClr val="666666"/>
                </a:solidFill>
                <a:latin typeface="Josefin Sans"/>
                <a:ea typeface="Josefin Sans"/>
                <a:cs typeface="Josefin Sans"/>
                <a:sym typeface="Josefin Sans"/>
              </a:defRPr>
            </a:lvl4pPr>
            <a:lvl5pPr lvl="4">
              <a:spcBef>
                <a:spcPts val="0"/>
              </a:spcBef>
              <a:spcAft>
                <a:spcPts val="0"/>
              </a:spcAft>
              <a:buClr>
                <a:srgbClr val="666666"/>
              </a:buClr>
              <a:buSzPts val="2800"/>
              <a:buFont typeface="Josefin Sans"/>
              <a:buNone/>
              <a:defRPr sz="2800" b="1">
                <a:solidFill>
                  <a:srgbClr val="666666"/>
                </a:solidFill>
                <a:latin typeface="Josefin Sans"/>
                <a:ea typeface="Josefin Sans"/>
                <a:cs typeface="Josefin Sans"/>
                <a:sym typeface="Josefin Sans"/>
              </a:defRPr>
            </a:lvl5pPr>
            <a:lvl6pPr lvl="5">
              <a:spcBef>
                <a:spcPts val="0"/>
              </a:spcBef>
              <a:spcAft>
                <a:spcPts val="0"/>
              </a:spcAft>
              <a:buClr>
                <a:srgbClr val="666666"/>
              </a:buClr>
              <a:buSzPts val="2800"/>
              <a:buFont typeface="Josefin Sans"/>
              <a:buNone/>
              <a:defRPr sz="2800" b="1">
                <a:solidFill>
                  <a:srgbClr val="666666"/>
                </a:solidFill>
                <a:latin typeface="Josefin Sans"/>
                <a:ea typeface="Josefin Sans"/>
                <a:cs typeface="Josefin Sans"/>
                <a:sym typeface="Josefin Sans"/>
              </a:defRPr>
            </a:lvl6pPr>
            <a:lvl7pPr lvl="6">
              <a:spcBef>
                <a:spcPts val="0"/>
              </a:spcBef>
              <a:spcAft>
                <a:spcPts val="0"/>
              </a:spcAft>
              <a:buClr>
                <a:srgbClr val="666666"/>
              </a:buClr>
              <a:buSzPts val="2800"/>
              <a:buFont typeface="Josefin Sans"/>
              <a:buNone/>
              <a:defRPr sz="2800" b="1">
                <a:solidFill>
                  <a:srgbClr val="666666"/>
                </a:solidFill>
                <a:latin typeface="Josefin Sans"/>
                <a:ea typeface="Josefin Sans"/>
                <a:cs typeface="Josefin Sans"/>
                <a:sym typeface="Josefin Sans"/>
              </a:defRPr>
            </a:lvl7pPr>
            <a:lvl8pPr lvl="7">
              <a:spcBef>
                <a:spcPts val="0"/>
              </a:spcBef>
              <a:spcAft>
                <a:spcPts val="0"/>
              </a:spcAft>
              <a:buClr>
                <a:srgbClr val="666666"/>
              </a:buClr>
              <a:buSzPts val="2800"/>
              <a:buFont typeface="Josefin Sans"/>
              <a:buNone/>
              <a:defRPr sz="2800" b="1">
                <a:solidFill>
                  <a:srgbClr val="666666"/>
                </a:solidFill>
                <a:latin typeface="Josefin Sans"/>
                <a:ea typeface="Josefin Sans"/>
                <a:cs typeface="Josefin Sans"/>
                <a:sym typeface="Josefin Sans"/>
              </a:defRPr>
            </a:lvl8pPr>
            <a:lvl9pPr lvl="8">
              <a:spcBef>
                <a:spcPts val="0"/>
              </a:spcBef>
              <a:spcAft>
                <a:spcPts val="0"/>
              </a:spcAft>
              <a:buClr>
                <a:srgbClr val="666666"/>
              </a:buClr>
              <a:buSzPts val="2800"/>
              <a:buFont typeface="Josefin Sans"/>
              <a:buNone/>
              <a:defRPr sz="2800" b="1">
                <a:solidFill>
                  <a:srgbClr val="66666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666666"/>
              </a:buClr>
              <a:buSzPts val="1800"/>
              <a:buFont typeface="Zilla Slab Light"/>
              <a:buChar char="●"/>
              <a:defRPr sz="1800">
                <a:solidFill>
                  <a:srgbClr val="666666"/>
                </a:solidFill>
                <a:latin typeface="Zilla Slab Light"/>
                <a:ea typeface="Zilla Slab Light"/>
                <a:cs typeface="Zilla Slab Light"/>
                <a:sym typeface="Zilla Slab Light"/>
              </a:defRPr>
            </a:lvl1pPr>
            <a:lvl2pPr marL="914400" lvl="1" indent="-3175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2pPr>
            <a:lvl3pPr marL="1371600" lvl="2" indent="-3175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3pPr>
            <a:lvl4pPr marL="1828800" lvl="3" indent="-3175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4pPr>
            <a:lvl5pPr marL="2286000" lvl="4" indent="-3175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5pPr>
            <a:lvl6pPr marL="2743200" lvl="5" indent="-3175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6pPr>
            <a:lvl7pPr marL="3200400" lvl="6" indent="-3175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7pPr>
            <a:lvl8pPr marL="3657600" lvl="7" indent="-317500">
              <a:lnSpc>
                <a:spcPct val="115000"/>
              </a:lnSpc>
              <a:spcBef>
                <a:spcPts val="1600"/>
              </a:spcBef>
              <a:spcAft>
                <a:spcPts val="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8pPr>
            <a:lvl9pPr marL="4114800" lvl="8" indent="-317500">
              <a:lnSpc>
                <a:spcPct val="115000"/>
              </a:lnSpc>
              <a:spcBef>
                <a:spcPts val="1600"/>
              </a:spcBef>
              <a:spcAft>
                <a:spcPts val="1600"/>
              </a:spcAft>
              <a:buClr>
                <a:srgbClr val="666666"/>
              </a:buClr>
              <a:buSzPts val="1400"/>
              <a:buFont typeface="Zilla Slab Light"/>
              <a:buChar char="■"/>
              <a:defRPr>
                <a:solidFill>
                  <a:srgbClr val="666666"/>
                </a:solidFill>
                <a:latin typeface="Zilla Slab Light"/>
                <a:ea typeface="Zilla Slab Light"/>
                <a:cs typeface="Zilla Slab Light"/>
                <a:sym typeface="Zilla Slab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1913A6"/>
                </a:solidFill>
                <a:latin typeface="Zilla Slab Light"/>
                <a:ea typeface="Zilla Slab Light"/>
                <a:cs typeface="Zilla Slab Light"/>
                <a:sym typeface="Zilla Slab Light"/>
              </a:defRPr>
            </a:lvl1pPr>
            <a:lvl2pPr lvl="1" algn="r">
              <a:buNone/>
              <a:defRPr sz="1300">
                <a:solidFill>
                  <a:srgbClr val="1913A6"/>
                </a:solidFill>
                <a:latin typeface="Zilla Slab Light"/>
                <a:ea typeface="Zilla Slab Light"/>
                <a:cs typeface="Zilla Slab Light"/>
                <a:sym typeface="Zilla Slab Light"/>
              </a:defRPr>
            </a:lvl2pPr>
            <a:lvl3pPr lvl="2" algn="r">
              <a:buNone/>
              <a:defRPr sz="1300">
                <a:solidFill>
                  <a:srgbClr val="1913A6"/>
                </a:solidFill>
                <a:latin typeface="Zilla Slab Light"/>
                <a:ea typeface="Zilla Slab Light"/>
                <a:cs typeface="Zilla Slab Light"/>
                <a:sym typeface="Zilla Slab Light"/>
              </a:defRPr>
            </a:lvl3pPr>
            <a:lvl4pPr lvl="3" algn="r">
              <a:buNone/>
              <a:defRPr sz="1300">
                <a:solidFill>
                  <a:srgbClr val="1913A6"/>
                </a:solidFill>
                <a:latin typeface="Zilla Slab Light"/>
                <a:ea typeface="Zilla Slab Light"/>
                <a:cs typeface="Zilla Slab Light"/>
                <a:sym typeface="Zilla Slab Light"/>
              </a:defRPr>
            </a:lvl4pPr>
            <a:lvl5pPr lvl="4" algn="r">
              <a:buNone/>
              <a:defRPr sz="1300">
                <a:solidFill>
                  <a:srgbClr val="1913A6"/>
                </a:solidFill>
                <a:latin typeface="Zilla Slab Light"/>
                <a:ea typeface="Zilla Slab Light"/>
                <a:cs typeface="Zilla Slab Light"/>
                <a:sym typeface="Zilla Slab Light"/>
              </a:defRPr>
            </a:lvl5pPr>
            <a:lvl6pPr lvl="5" algn="r">
              <a:buNone/>
              <a:defRPr sz="1300">
                <a:solidFill>
                  <a:srgbClr val="1913A6"/>
                </a:solidFill>
                <a:latin typeface="Zilla Slab Light"/>
                <a:ea typeface="Zilla Slab Light"/>
                <a:cs typeface="Zilla Slab Light"/>
                <a:sym typeface="Zilla Slab Light"/>
              </a:defRPr>
            </a:lvl6pPr>
            <a:lvl7pPr lvl="6" algn="r">
              <a:buNone/>
              <a:defRPr sz="1300">
                <a:solidFill>
                  <a:srgbClr val="1913A6"/>
                </a:solidFill>
                <a:latin typeface="Zilla Slab Light"/>
                <a:ea typeface="Zilla Slab Light"/>
                <a:cs typeface="Zilla Slab Light"/>
                <a:sym typeface="Zilla Slab Light"/>
              </a:defRPr>
            </a:lvl7pPr>
            <a:lvl8pPr lvl="7" algn="r">
              <a:buNone/>
              <a:defRPr sz="1300">
                <a:solidFill>
                  <a:srgbClr val="1913A6"/>
                </a:solidFill>
                <a:latin typeface="Zilla Slab Light"/>
                <a:ea typeface="Zilla Slab Light"/>
                <a:cs typeface="Zilla Slab Light"/>
                <a:sym typeface="Zilla Slab Light"/>
              </a:defRPr>
            </a:lvl8pPr>
            <a:lvl9pPr lvl="8" algn="r">
              <a:buNone/>
              <a:defRPr sz="1300">
                <a:solidFill>
                  <a:srgbClr val="1913A6"/>
                </a:solidFill>
                <a:latin typeface="Zilla Slab Light"/>
                <a:ea typeface="Zilla Slab Light"/>
                <a:cs typeface="Zilla Slab Light"/>
                <a:sym typeface="Zilla Slab Light"/>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 id="2147483657"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hungarianalgorithm.co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shodhganga.inflibnet.ac.in/bitstream/10603/3970/10/10_chapter%205.pd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1447640" y="0"/>
            <a:ext cx="3711000" cy="2421300"/>
          </a:xfrm>
          <a:prstGeom prst="rect">
            <a:avLst/>
          </a:prstGeom>
        </p:spPr>
        <p:txBody>
          <a:bodyPr spcFirstLastPara="1" wrap="square" lIns="91425" tIns="91425" rIns="91425" bIns="91425" anchor="b" anchorCtr="0">
            <a:noAutofit/>
          </a:bodyPr>
          <a:lstStyle/>
          <a:p>
            <a:pPr algn="ctr"/>
            <a:r>
              <a:rPr lang="en-US" sz="5400" dirty="0"/>
              <a:t>Assignment problem </a:t>
            </a:r>
          </a:p>
        </p:txBody>
      </p:sp>
      <p:sp>
        <p:nvSpPr>
          <p:cNvPr id="117" name="Google Shape;117;p17"/>
          <p:cNvSpPr txBox="1">
            <a:spLocks noGrp="1"/>
          </p:cNvSpPr>
          <p:nvPr>
            <p:ph type="subTitle" idx="1"/>
          </p:nvPr>
        </p:nvSpPr>
        <p:spPr>
          <a:xfrm>
            <a:off x="929480" y="2515874"/>
            <a:ext cx="5136040" cy="1057905"/>
          </a:xfrm>
          <a:prstGeom prst="rect">
            <a:avLst/>
          </a:prstGeom>
        </p:spPr>
        <p:txBody>
          <a:bodyPr spcFirstLastPara="1" wrap="square" lIns="91425" tIns="91425" rIns="91425" bIns="91425" anchor="t" anchorCtr="0">
            <a:noAutofit/>
          </a:bodyPr>
          <a:lstStyle/>
          <a:p>
            <a:r>
              <a:rPr lang="en-US" b="1" dirty="0"/>
              <a:t>Prepare by:	            	          Subject's instructor:</a:t>
            </a:r>
            <a:endParaRPr lang="en-US" dirty="0"/>
          </a:p>
          <a:p>
            <a:r>
              <a:rPr lang="en-US" dirty="0"/>
              <a:t>Saif Alshamrani - 361003663                         Dr. Hatem El-</a:t>
            </a:r>
            <a:r>
              <a:rPr lang="en-US" dirty="0" err="1"/>
              <a:t>Boghdadi</a:t>
            </a:r>
            <a:endParaRPr lang="en-US" dirty="0"/>
          </a:p>
          <a:p>
            <a:r>
              <a:rPr lang="en-US" dirty="0"/>
              <a:t>Mohmmad Jamal -362049583       	           Mr. Majed </a:t>
            </a:r>
            <a:r>
              <a:rPr lang="en-US" dirty="0" err="1"/>
              <a:t>Alhariry</a:t>
            </a:r>
            <a:endParaRPr dirty="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91" name="Google Shape;291;p23"/>
          <p:cNvSpPr txBox="1">
            <a:spLocks noGrp="1"/>
          </p:cNvSpPr>
          <p:nvPr>
            <p:ph type="subTitle" idx="4294967295"/>
          </p:nvPr>
        </p:nvSpPr>
        <p:spPr>
          <a:xfrm flipH="1">
            <a:off x="807720" y="1512174"/>
            <a:ext cx="3451860" cy="3326525"/>
          </a:xfrm>
          <a:prstGeom prst="rect">
            <a:avLst/>
          </a:prstGeom>
        </p:spPr>
        <p:txBody>
          <a:bodyPr spcFirstLastPara="1" wrap="square" lIns="91425" tIns="91425" rIns="91425" bIns="91425" anchor="t" anchorCtr="0">
            <a:noAutofit/>
          </a:bodyPr>
          <a:lstStyle/>
          <a:p>
            <a:pPr marL="285750" indent="-285750">
              <a:spcAft>
                <a:spcPts val="1600"/>
              </a:spcAft>
            </a:pPr>
            <a:r>
              <a:rPr lang="en-US" b="1" dirty="0">
                <a:solidFill>
                  <a:schemeClr val="tx1"/>
                </a:solidFill>
              </a:rPr>
              <a:t>Step One:</a:t>
            </a:r>
            <a:r>
              <a:rPr lang="en-US" dirty="0">
                <a:solidFill>
                  <a:schemeClr val="tx1"/>
                </a:solidFill>
              </a:rPr>
              <a:t> subtract the smallest entry in a row to all entry row.</a:t>
            </a:r>
          </a:p>
          <a:p>
            <a:pPr marL="0" lvl="0" indent="0" rtl="0">
              <a:spcBef>
                <a:spcPts val="0"/>
              </a:spcBef>
              <a:spcAft>
                <a:spcPts val="1600"/>
              </a:spcAft>
              <a:buNone/>
            </a:pPr>
            <a:endParaRPr sz="1100" dirty="0">
              <a:latin typeface="Zilla Slab Light"/>
              <a:ea typeface="Zilla Slab Light"/>
              <a:cs typeface="Zilla Slab Light"/>
              <a:sym typeface="Zilla Slab Light"/>
            </a:endParaRPr>
          </a:p>
        </p:txBody>
      </p:sp>
      <p:sp>
        <p:nvSpPr>
          <p:cNvPr id="297" name="Google Shape;297;p23"/>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10</a:t>
            </a:fld>
            <a:endParaRPr/>
          </a:p>
        </p:txBody>
      </p:sp>
      <p:sp>
        <p:nvSpPr>
          <p:cNvPr id="298" name="Google Shape;298;p23"/>
          <p:cNvSpPr txBox="1">
            <a:spLocks noGrp="1"/>
          </p:cNvSpPr>
          <p:nvPr>
            <p:ph type="ctrTitle"/>
          </p:nvPr>
        </p:nvSpPr>
        <p:spPr>
          <a:xfrm>
            <a:off x="937260" y="137160"/>
            <a:ext cx="7094220" cy="760110"/>
          </a:xfrm>
          <a:prstGeom prst="rect">
            <a:avLst/>
          </a:prstGeom>
        </p:spPr>
        <p:txBody>
          <a:bodyPr spcFirstLastPara="1" wrap="square" lIns="91425" tIns="91425" rIns="91425" bIns="91425" anchor="ctr" anchorCtr="0">
            <a:noAutofit/>
          </a:bodyPr>
          <a:lstStyle/>
          <a:p>
            <a:pPr marL="0" lvl="0" indent="0" algn="ctr"/>
            <a:r>
              <a:rPr lang="en-US" sz="3600" dirty="0"/>
              <a:t>ORIGINAL VERSION OF SOLUTION</a:t>
            </a:r>
          </a:p>
        </p:txBody>
      </p:sp>
      <p:pic>
        <p:nvPicPr>
          <p:cNvPr id="3" name="Picture 2">
            <a:extLst>
              <a:ext uri="{FF2B5EF4-FFF2-40B4-BE49-F238E27FC236}">
                <a16:creationId xmlns:a16="http://schemas.microsoft.com/office/drawing/2014/main" id="{4299EBBD-3A54-41AC-929D-1BD6EF267A9C}"/>
              </a:ext>
            </a:extLst>
          </p:cNvPr>
          <p:cNvPicPr>
            <a:picLocks noChangeAspect="1"/>
          </p:cNvPicPr>
          <p:nvPr/>
        </p:nvPicPr>
        <p:blipFill>
          <a:blip r:embed="rId3"/>
          <a:stretch>
            <a:fillRect/>
          </a:stretch>
        </p:blipFill>
        <p:spPr>
          <a:xfrm>
            <a:off x="3746754" y="1002030"/>
            <a:ext cx="5262372" cy="1905000"/>
          </a:xfrm>
          <a:prstGeom prst="rect">
            <a:avLst/>
          </a:prstGeom>
        </p:spPr>
      </p:pic>
      <p:pic>
        <p:nvPicPr>
          <p:cNvPr id="5" name="Picture 4">
            <a:extLst>
              <a:ext uri="{FF2B5EF4-FFF2-40B4-BE49-F238E27FC236}">
                <a16:creationId xmlns:a16="http://schemas.microsoft.com/office/drawing/2014/main" id="{EDBA85A7-CE87-4146-9EB7-1D2E87E77A6E}"/>
              </a:ext>
            </a:extLst>
          </p:cNvPr>
          <p:cNvPicPr>
            <a:picLocks noChangeAspect="1"/>
          </p:cNvPicPr>
          <p:nvPr/>
        </p:nvPicPr>
        <p:blipFill>
          <a:blip r:embed="rId4"/>
          <a:stretch>
            <a:fillRect/>
          </a:stretch>
        </p:blipFill>
        <p:spPr>
          <a:xfrm>
            <a:off x="3746754" y="3101340"/>
            <a:ext cx="5262372" cy="190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91" name="Google Shape;291;p23"/>
          <p:cNvSpPr txBox="1">
            <a:spLocks noGrp="1"/>
          </p:cNvSpPr>
          <p:nvPr>
            <p:ph type="subTitle" idx="4294967295"/>
          </p:nvPr>
        </p:nvSpPr>
        <p:spPr>
          <a:xfrm flipH="1">
            <a:off x="807720" y="1512174"/>
            <a:ext cx="3451860" cy="3326525"/>
          </a:xfrm>
          <a:prstGeom prst="rect">
            <a:avLst/>
          </a:prstGeom>
        </p:spPr>
        <p:txBody>
          <a:bodyPr spcFirstLastPara="1" wrap="square" lIns="91425" tIns="91425" rIns="91425" bIns="91425" anchor="t" anchorCtr="0">
            <a:noAutofit/>
          </a:bodyPr>
          <a:lstStyle/>
          <a:p>
            <a:pPr marL="285750" indent="-285750" algn="just">
              <a:spcAft>
                <a:spcPts val="1600"/>
              </a:spcAft>
            </a:pPr>
            <a:r>
              <a:rPr lang="en-US" b="1" dirty="0">
                <a:solidFill>
                  <a:schemeClr val="tx1"/>
                </a:solidFill>
              </a:rPr>
              <a:t>Step Two:</a:t>
            </a:r>
            <a:r>
              <a:rPr lang="en-US" dirty="0">
                <a:solidFill>
                  <a:schemeClr val="tx1"/>
                </a:solidFill>
              </a:rPr>
              <a:t> subtract the smallest entry in a column to all entry column.</a:t>
            </a:r>
          </a:p>
        </p:txBody>
      </p:sp>
      <p:sp>
        <p:nvSpPr>
          <p:cNvPr id="297" name="Google Shape;297;p23"/>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11</a:t>
            </a:fld>
            <a:endParaRPr/>
          </a:p>
        </p:txBody>
      </p:sp>
      <p:sp>
        <p:nvSpPr>
          <p:cNvPr id="298" name="Google Shape;298;p23"/>
          <p:cNvSpPr txBox="1">
            <a:spLocks noGrp="1"/>
          </p:cNvSpPr>
          <p:nvPr>
            <p:ph type="ctrTitle"/>
          </p:nvPr>
        </p:nvSpPr>
        <p:spPr>
          <a:xfrm>
            <a:off x="937260" y="137160"/>
            <a:ext cx="7094220" cy="760110"/>
          </a:xfrm>
          <a:prstGeom prst="rect">
            <a:avLst/>
          </a:prstGeom>
        </p:spPr>
        <p:txBody>
          <a:bodyPr spcFirstLastPara="1" wrap="square" lIns="91425" tIns="91425" rIns="91425" bIns="91425" anchor="ctr" anchorCtr="0">
            <a:noAutofit/>
          </a:bodyPr>
          <a:lstStyle/>
          <a:p>
            <a:pPr marL="0" lvl="0" indent="0" algn="ctr"/>
            <a:r>
              <a:rPr lang="en-US" sz="3600" dirty="0"/>
              <a:t>ORIGINAL VERSION OF SOLUTION</a:t>
            </a:r>
          </a:p>
        </p:txBody>
      </p:sp>
      <p:pic>
        <p:nvPicPr>
          <p:cNvPr id="4" name="Picture 3">
            <a:extLst>
              <a:ext uri="{FF2B5EF4-FFF2-40B4-BE49-F238E27FC236}">
                <a16:creationId xmlns:a16="http://schemas.microsoft.com/office/drawing/2014/main" id="{77814623-6EC0-4EDB-B0B6-A5C0CDD892BA}"/>
              </a:ext>
            </a:extLst>
          </p:cNvPr>
          <p:cNvPicPr>
            <a:picLocks noChangeAspect="1"/>
          </p:cNvPicPr>
          <p:nvPr/>
        </p:nvPicPr>
        <p:blipFill>
          <a:blip r:embed="rId3"/>
          <a:stretch>
            <a:fillRect/>
          </a:stretch>
        </p:blipFill>
        <p:spPr>
          <a:xfrm>
            <a:off x="3746754" y="2840400"/>
            <a:ext cx="5262372" cy="2241804"/>
          </a:xfrm>
          <a:prstGeom prst="rect">
            <a:avLst/>
          </a:prstGeom>
        </p:spPr>
      </p:pic>
      <p:pic>
        <p:nvPicPr>
          <p:cNvPr id="9" name="Picture 8">
            <a:extLst>
              <a:ext uri="{FF2B5EF4-FFF2-40B4-BE49-F238E27FC236}">
                <a16:creationId xmlns:a16="http://schemas.microsoft.com/office/drawing/2014/main" id="{0BB6060D-5240-457C-8294-E702C4BFC467}"/>
              </a:ext>
            </a:extLst>
          </p:cNvPr>
          <p:cNvPicPr>
            <a:picLocks noChangeAspect="1"/>
          </p:cNvPicPr>
          <p:nvPr/>
        </p:nvPicPr>
        <p:blipFill>
          <a:blip r:embed="rId4"/>
          <a:stretch>
            <a:fillRect/>
          </a:stretch>
        </p:blipFill>
        <p:spPr>
          <a:xfrm>
            <a:off x="3796254" y="897270"/>
            <a:ext cx="5262372" cy="1905000"/>
          </a:xfrm>
          <a:prstGeom prst="rect">
            <a:avLst/>
          </a:prstGeom>
        </p:spPr>
      </p:pic>
    </p:spTree>
    <p:extLst>
      <p:ext uri="{BB962C8B-B14F-4D97-AF65-F5344CB8AC3E}">
        <p14:creationId xmlns:p14="http://schemas.microsoft.com/office/powerpoint/2010/main" val="421189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91" name="Google Shape;291;p23"/>
          <p:cNvSpPr txBox="1">
            <a:spLocks noGrp="1"/>
          </p:cNvSpPr>
          <p:nvPr>
            <p:ph type="subTitle" idx="4294967295"/>
          </p:nvPr>
        </p:nvSpPr>
        <p:spPr>
          <a:xfrm flipH="1">
            <a:off x="807720" y="1512174"/>
            <a:ext cx="3451860" cy="3326525"/>
          </a:xfrm>
          <a:prstGeom prst="rect">
            <a:avLst/>
          </a:prstGeom>
        </p:spPr>
        <p:txBody>
          <a:bodyPr spcFirstLastPara="1" wrap="square" lIns="91425" tIns="91425" rIns="91425" bIns="91425" anchor="t" anchorCtr="0">
            <a:noAutofit/>
          </a:bodyPr>
          <a:lstStyle/>
          <a:p>
            <a:pPr marL="285750" indent="-285750" algn="just">
              <a:spcAft>
                <a:spcPts val="1600"/>
              </a:spcAft>
            </a:pPr>
            <a:r>
              <a:rPr lang="en-US" b="1" dirty="0">
                <a:solidFill>
                  <a:schemeClr val="tx1"/>
                </a:solidFill>
              </a:rPr>
              <a:t>Step three: </a:t>
            </a:r>
            <a:r>
              <a:rPr lang="en-US" dirty="0">
                <a:solidFill>
                  <a:schemeClr val="tx1"/>
                </a:solidFill>
              </a:rPr>
              <a:t>draw lines through the row and columns to cover all zeros.</a:t>
            </a:r>
          </a:p>
        </p:txBody>
      </p:sp>
      <p:sp>
        <p:nvSpPr>
          <p:cNvPr id="297" name="Google Shape;297;p23"/>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12</a:t>
            </a:fld>
            <a:endParaRPr/>
          </a:p>
        </p:txBody>
      </p:sp>
      <p:sp>
        <p:nvSpPr>
          <p:cNvPr id="298" name="Google Shape;298;p23"/>
          <p:cNvSpPr txBox="1">
            <a:spLocks noGrp="1"/>
          </p:cNvSpPr>
          <p:nvPr>
            <p:ph type="ctrTitle"/>
          </p:nvPr>
        </p:nvSpPr>
        <p:spPr>
          <a:xfrm>
            <a:off x="937260" y="137160"/>
            <a:ext cx="7094220" cy="760110"/>
          </a:xfrm>
          <a:prstGeom prst="rect">
            <a:avLst/>
          </a:prstGeom>
        </p:spPr>
        <p:txBody>
          <a:bodyPr spcFirstLastPara="1" wrap="square" lIns="91425" tIns="91425" rIns="91425" bIns="91425" anchor="ctr" anchorCtr="0">
            <a:noAutofit/>
          </a:bodyPr>
          <a:lstStyle/>
          <a:p>
            <a:pPr marL="0" lvl="0" indent="0" algn="ctr"/>
            <a:r>
              <a:rPr lang="en-US" sz="3600" dirty="0"/>
              <a:t>ORIGINAL VERSION OF SOLUTION</a:t>
            </a:r>
          </a:p>
        </p:txBody>
      </p:sp>
      <p:pic>
        <p:nvPicPr>
          <p:cNvPr id="7" name="Picture 6">
            <a:extLst>
              <a:ext uri="{FF2B5EF4-FFF2-40B4-BE49-F238E27FC236}">
                <a16:creationId xmlns:a16="http://schemas.microsoft.com/office/drawing/2014/main" id="{E14A0D74-6E52-4A0A-8CF1-3DCE51ABAE21}"/>
              </a:ext>
            </a:extLst>
          </p:cNvPr>
          <p:cNvPicPr>
            <a:picLocks noChangeAspect="1"/>
          </p:cNvPicPr>
          <p:nvPr/>
        </p:nvPicPr>
        <p:blipFill>
          <a:blip r:embed="rId3"/>
          <a:stretch>
            <a:fillRect/>
          </a:stretch>
        </p:blipFill>
        <p:spPr>
          <a:xfrm>
            <a:off x="3746754" y="598596"/>
            <a:ext cx="5262372" cy="2241804"/>
          </a:xfrm>
          <a:prstGeom prst="rect">
            <a:avLst/>
          </a:prstGeom>
        </p:spPr>
      </p:pic>
      <p:pic>
        <p:nvPicPr>
          <p:cNvPr id="5" name="Picture 4">
            <a:extLst>
              <a:ext uri="{FF2B5EF4-FFF2-40B4-BE49-F238E27FC236}">
                <a16:creationId xmlns:a16="http://schemas.microsoft.com/office/drawing/2014/main" id="{29A26D57-9B28-45BF-8666-E8C2A630F567}"/>
              </a:ext>
            </a:extLst>
          </p:cNvPr>
          <p:cNvPicPr>
            <a:picLocks noChangeAspect="1"/>
          </p:cNvPicPr>
          <p:nvPr/>
        </p:nvPicPr>
        <p:blipFill>
          <a:blip r:embed="rId4"/>
          <a:stretch>
            <a:fillRect/>
          </a:stretch>
        </p:blipFill>
        <p:spPr>
          <a:xfrm>
            <a:off x="3796254" y="3175436"/>
            <a:ext cx="5262372" cy="1865376"/>
          </a:xfrm>
          <a:prstGeom prst="rect">
            <a:avLst/>
          </a:prstGeom>
        </p:spPr>
      </p:pic>
    </p:spTree>
    <p:extLst>
      <p:ext uri="{BB962C8B-B14F-4D97-AF65-F5344CB8AC3E}">
        <p14:creationId xmlns:p14="http://schemas.microsoft.com/office/powerpoint/2010/main" val="353747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91" name="Google Shape;291;p23"/>
          <p:cNvSpPr txBox="1">
            <a:spLocks noGrp="1"/>
          </p:cNvSpPr>
          <p:nvPr>
            <p:ph type="subTitle" idx="4294967295"/>
          </p:nvPr>
        </p:nvSpPr>
        <p:spPr>
          <a:xfrm flipH="1">
            <a:off x="807720" y="1512174"/>
            <a:ext cx="3451860" cy="3326525"/>
          </a:xfrm>
          <a:prstGeom prst="rect">
            <a:avLst/>
          </a:prstGeom>
        </p:spPr>
        <p:txBody>
          <a:bodyPr spcFirstLastPara="1" wrap="square" lIns="91425" tIns="91425" rIns="91425" bIns="91425" anchor="t" anchorCtr="0">
            <a:noAutofit/>
          </a:bodyPr>
          <a:lstStyle/>
          <a:p>
            <a:pPr marL="285750" indent="-285750" algn="just">
              <a:spcAft>
                <a:spcPts val="1600"/>
              </a:spcAft>
            </a:pPr>
            <a:r>
              <a:rPr lang="en-US" b="1" dirty="0">
                <a:solidFill>
                  <a:schemeClr val="tx1"/>
                </a:solidFill>
              </a:rPr>
              <a:t>Step four: </a:t>
            </a:r>
            <a:r>
              <a:rPr lang="en-US" dirty="0">
                <a:solidFill>
                  <a:schemeClr val="tx1"/>
                </a:solidFill>
              </a:rPr>
              <a:t>find the smallest entry that is not covered by any line and subtract it to all other elements that is not covered as well. Then, add the same entry to the intersection of the row in the column, if any.</a:t>
            </a:r>
          </a:p>
        </p:txBody>
      </p:sp>
      <p:sp>
        <p:nvSpPr>
          <p:cNvPr id="297" name="Google Shape;297;p23"/>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13</a:t>
            </a:fld>
            <a:endParaRPr/>
          </a:p>
        </p:txBody>
      </p:sp>
      <p:sp>
        <p:nvSpPr>
          <p:cNvPr id="298" name="Google Shape;298;p23"/>
          <p:cNvSpPr txBox="1">
            <a:spLocks noGrp="1"/>
          </p:cNvSpPr>
          <p:nvPr>
            <p:ph type="ctrTitle"/>
          </p:nvPr>
        </p:nvSpPr>
        <p:spPr>
          <a:xfrm>
            <a:off x="937260" y="137160"/>
            <a:ext cx="7094220" cy="760110"/>
          </a:xfrm>
          <a:prstGeom prst="rect">
            <a:avLst/>
          </a:prstGeom>
        </p:spPr>
        <p:txBody>
          <a:bodyPr spcFirstLastPara="1" wrap="square" lIns="91425" tIns="91425" rIns="91425" bIns="91425" anchor="ctr" anchorCtr="0">
            <a:noAutofit/>
          </a:bodyPr>
          <a:lstStyle/>
          <a:p>
            <a:pPr marL="0" lvl="0" indent="0" algn="ctr"/>
            <a:r>
              <a:rPr lang="en-US" sz="3600" dirty="0"/>
              <a:t>ORIGINAL VERSION OF SOLUTION</a:t>
            </a:r>
          </a:p>
        </p:txBody>
      </p:sp>
      <p:pic>
        <p:nvPicPr>
          <p:cNvPr id="8" name="Picture 7">
            <a:extLst>
              <a:ext uri="{FF2B5EF4-FFF2-40B4-BE49-F238E27FC236}">
                <a16:creationId xmlns:a16="http://schemas.microsoft.com/office/drawing/2014/main" id="{800B15F1-E455-4FCB-91A9-EB395DF9FB5D}"/>
              </a:ext>
            </a:extLst>
          </p:cNvPr>
          <p:cNvPicPr>
            <a:picLocks noChangeAspect="1"/>
          </p:cNvPicPr>
          <p:nvPr/>
        </p:nvPicPr>
        <p:blipFill>
          <a:blip r:embed="rId3"/>
          <a:stretch>
            <a:fillRect/>
          </a:stretch>
        </p:blipFill>
        <p:spPr>
          <a:xfrm>
            <a:off x="3796254" y="897270"/>
            <a:ext cx="5262372" cy="1865376"/>
          </a:xfrm>
          <a:prstGeom prst="rect">
            <a:avLst/>
          </a:prstGeom>
        </p:spPr>
      </p:pic>
      <p:pic>
        <p:nvPicPr>
          <p:cNvPr id="3" name="Picture 2">
            <a:extLst>
              <a:ext uri="{FF2B5EF4-FFF2-40B4-BE49-F238E27FC236}">
                <a16:creationId xmlns:a16="http://schemas.microsoft.com/office/drawing/2014/main" id="{CDD5ED2C-B2C7-4393-A483-6943E9F8C5A5}"/>
              </a:ext>
            </a:extLst>
          </p:cNvPr>
          <p:cNvPicPr>
            <a:picLocks noChangeAspect="1"/>
          </p:cNvPicPr>
          <p:nvPr/>
        </p:nvPicPr>
        <p:blipFill>
          <a:blip r:embed="rId4"/>
          <a:stretch>
            <a:fillRect/>
          </a:stretch>
        </p:blipFill>
        <p:spPr>
          <a:xfrm>
            <a:off x="3678174" y="3144519"/>
            <a:ext cx="5262372" cy="1905000"/>
          </a:xfrm>
          <a:prstGeom prst="rect">
            <a:avLst/>
          </a:prstGeom>
        </p:spPr>
      </p:pic>
    </p:spTree>
    <p:extLst>
      <p:ext uri="{BB962C8B-B14F-4D97-AF65-F5344CB8AC3E}">
        <p14:creationId xmlns:p14="http://schemas.microsoft.com/office/powerpoint/2010/main" val="86623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91" name="Google Shape;291;p23"/>
          <p:cNvSpPr txBox="1">
            <a:spLocks noGrp="1"/>
          </p:cNvSpPr>
          <p:nvPr>
            <p:ph type="subTitle" idx="4294967295"/>
          </p:nvPr>
        </p:nvSpPr>
        <p:spPr>
          <a:xfrm flipH="1">
            <a:off x="807720" y="1512174"/>
            <a:ext cx="3451860" cy="3326525"/>
          </a:xfrm>
          <a:prstGeom prst="rect">
            <a:avLst/>
          </a:prstGeom>
        </p:spPr>
        <p:txBody>
          <a:bodyPr spcFirstLastPara="1" wrap="square" lIns="91425" tIns="91425" rIns="91425" bIns="91425" anchor="t" anchorCtr="0">
            <a:noAutofit/>
          </a:bodyPr>
          <a:lstStyle/>
          <a:p>
            <a:pPr marL="285750" indent="-285750" algn="just">
              <a:spcAft>
                <a:spcPts val="1600"/>
              </a:spcAft>
            </a:pPr>
            <a:r>
              <a:rPr lang="en-US" dirty="0">
                <a:solidFill>
                  <a:schemeClr val="tx1"/>
                </a:solidFill>
              </a:rPr>
              <a:t>Acutely, we can perform many solutions with the same cost.</a:t>
            </a:r>
          </a:p>
          <a:p>
            <a:pPr marL="0" indent="0" algn="just">
              <a:spcAft>
                <a:spcPts val="1600"/>
              </a:spcAft>
              <a:buNone/>
            </a:pPr>
            <a:endParaRPr lang="en-US" dirty="0">
              <a:solidFill>
                <a:schemeClr val="tx1"/>
              </a:solidFill>
            </a:endParaRPr>
          </a:p>
        </p:txBody>
      </p:sp>
      <p:sp>
        <p:nvSpPr>
          <p:cNvPr id="297" name="Google Shape;297;p23"/>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14</a:t>
            </a:fld>
            <a:endParaRPr/>
          </a:p>
        </p:txBody>
      </p:sp>
      <p:sp>
        <p:nvSpPr>
          <p:cNvPr id="298" name="Google Shape;298;p23"/>
          <p:cNvSpPr txBox="1">
            <a:spLocks noGrp="1"/>
          </p:cNvSpPr>
          <p:nvPr>
            <p:ph type="ctrTitle"/>
          </p:nvPr>
        </p:nvSpPr>
        <p:spPr>
          <a:xfrm>
            <a:off x="937260" y="137160"/>
            <a:ext cx="7094220" cy="760110"/>
          </a:xfrm>
          <a:prstGeom prst="rect">
            <a:avLst/>
          </a:prstGeom>
        </p:spPr>
        <p:txBody>
          <a:bodyPr spcFirstLastPara="1" wrap="square" lIns="91425" tIns="91425" rIns="91425" bIns="91425" anchor="ctr" anchorCtr="0">
            <a:noAutofit/>
          </a:bodyPr>
          <a:lstStyle/>
          <a:p>
            <a:pPr marL="0" lvl="0" indent="0" algn="ctr"/>
            <a:r>
              <a:rPr lang="en-US" sz="3600" dirty="0"/>
              <a:t>ORIGINAL VERSION OF SOLUTION</a:t>
            </a:r>
          </a:p>
        </p:txBody>
      </p:sp>
      <p:pic>
        <p:nvPicPr>
          <p:cNvPr id="4" name="Picture 3">
            <a:extLst>
              <a:ext uri="{FF2B5EF4-FFF2-40B4-BE49-F238E27FC236}">
                <a16:creationId xmlns:a16="http://schemas.microsoft.com/office/drawing/2014/main" id="{6A1B159F-21E6-4695-9615-5EA4FBD4A144}"/>
              </a:ext>
            </a:extLst>
          </p:cNvPr>
          <p:cNvPicPr>
            <a:picLocks noChangeAspect="1"/>
          </p:cNvPicPr>
          <p:nvPr/>
        </p:nvPicPr>
        <p:blipFill>
          <a:blip r:embed="rId3"/>
          <a:stretch>
            <a:fillRect/>
          </a:stretch>
        </p:blipFill>
        <p:spPr>
          <a:xfrm>
            <a:off x="3607278" y="897270"/>
            <a:ext cx="5262372" cy="1905000"/>
          </a:xfrm>
          <a:prstGeom prst="rect">
            <a:avLst/>
          </a:prstGeom>
        </p:spPr>
      </p:pic>
      <p:pic>
        <p:nvPicPr>
          <p:cNvPr id="16" name="Picture 15">
            <a:extLst>
              <a:ext uri="{FF2B5EF4-FFF2-40B4-BE49-F238E27FC236}">
                <a16:creationId xmlns:a16="http://schemas.microsoft.com/office/drawing/2014/main" id="{226FD5ED-DD64-42AE-91F1-D56F474D7D21}"/>
              </a:ext>
            </a:extLst>
          </p:cNvPr>
          <p:cNvPicPr>
            <a:picLocks noChangeAspect="1"/>
          </p:cNvPicPr>
          <p:nvPr/>
        </p:nvPicPr>
        <p:blipFill>
          <a:blip r:embed="rId4"/>
          <a:stretch>
            <a:fillRect/>
          </a:stretch>
        </p:blipFill>
        <p:spPr>
          <a:xfrm>
            <a:off x="3796254" y="3101340"/>
            <a:ext cx="5262372" cy="1905000"/>
          </a:xfrm>
          <a:prstGeom prst="rect">
            <a:avLst/>
          </a:prstGeom>
        </p:spPr>
      </p:pic>
      <p:sp>
        <p:nvSpPr>
          <p:cNvPr id="19" name="Google Shape;291;p23">
            <a:extLst>
              <a:ext uri="{FF2B5EF4-FFF2-40B4-BE49-F238E27FC236}">
                <a16:creationId xmlns:a16="http://schemas.microsoft.com/office/drawing/2014/main" id="{C06A489D-9DE3-47FE-8270-322B7646098F}"/>
              </a:ext>
            </a:extLst>
          </p:cNvPr>
          <p:cNvSpPr txBox="1">
            <a:spLocks/>
          </p:cNvSpPr>
          <p:nvPr/>
        </p:nvSpPr>
        <p:spPr>
          <a:xfrm flipH="1">
            <a:off x="777240" y="2491740"/>
            <a:ext cx="3451860" cy="2499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66666"/>
              </a:buClr>
              <a:buSzPts val="1800"/>
              <a:buFont typeface="Zilla Slab Light"/>
              <a:buChar char="●"/>
              <a:defRPr sz="1800" b="0" i="0" u="none" strike="noStrike" cap="none">
                <a:solidFill>
                  <a:srgbClr val="666666"/>
                </a:solidFill>
                <a:latin typeface="Zilla Slab Light"/>
                <a:ea typeface="Zilla Slab Light"/>
                <a:cs typeface="Zilla Slab Light"/>
                <a:sym typeface="Zilla Slab Light"/>
              </a:defRPr>
            </a:lvl1pPr>
            <a:lvl2pPr marL="914400" marR="0" lvl="1"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2pPr>
            <a:lvl3pPr marL="1371600" marR="0" lvl="2"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3pPr>
            <a:lvl4pPr marL="1828800" marR="0" lvl="3"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4pPr>
            <a:lvl5pPr marL="2286000" marR="0" lvl="4"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5pPr>
            <a:lvl6pPr marL="2743200" marR="0" lvl="5"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6pPr>
            <a:lvl7pPr marL="3200400" marR="0" lvl="6"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7pPr>
            <a:lvl8pPr marL="3657600" marR="0" lvl="7"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8pPr>
            <a:lvl9pPr marL="4114800" marR="0" lvl="8" indent="-317500" algn="l" rtl="0">
              <a:lnSpc>
                <a:spcPct val="115000"/>
              </a:lnSpc>
              <a:spcBef>
                <a:spcPts val="1600"/>
              </a:spcBef>
              <a:spcAft>
                <a:spcPts val="160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9pPr>
          </a:lstStyle>
          <a:p>
            <a:pPr marL="285750" indent="-285750" algn="just">
              <a:spcAft>
                <a:spcPts val="1600"/>
              </a:spcAft>
            </a:pPr>
            <a:r>
              <a:rPr lang="en-US" dirty="0">
                <a:solidFill>
                  <a:schemeClr val="tx1"/>
                </a:solidFill>
              </a:rPr>
              <a:t>To preform a new solution make sure that whenever you assigned person into a job the place (row and column) is reserved and can not be used anymore.</a:t>
            </a:r>
          </a:p>
          <a:p>
            <a:pPr marL="285750" indent="-285750" algn="just">
              <a:spcAft>
                <a:spcPts val="1600"/>
              </a:spcAft>
            </a:pPr>
            <a:endParaRPr lang="en-US" dirty="0">
              <a:solidFill>
                <a:schemeClr val="tx1"/>
              </a:solidFill>
            </a:endParaRPr>
          </a:p>
        </p:txBody>
      </p:sp>
    </p:spTree>
    <p:extLst>
      <p:ext uri="{BB962C8B-B14F-4D97-AF65-F5344CB8AC3E}">
        <p14:creationId xmlns:p14="http://schemas.microsoft.com/office/powerpoint/2010/main" val="422988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Effect transition="in" filter="barn(inVertical)">
                                      <p:cBhvr>
                                        <p:cTn id="7" dur="500"/>
                                        <p:tgtEl>
                                          <p:spTgt spid="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animEffect transition="in" filter="barn(inVertical)">
                                      <p:cBhvr>
                                        <p:cTn id="19" dur="500"/>
                                        <p:tgtEl>
                                          <p:spTgt spid="1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build="p"/>
      <p:bldP spid="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97" name="Google Shape;297;p23"/>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15</a:t>
            </a:fld>
            <a:endParaRPr/>
          </a:p>
        </p:txBody>
      </p:sp>
      <p:sp>
        <p:nvSpPr>
          <p:cNvPr id="298" name="Google Shape;298;p23"/>
          <p:cNvSpPr txBox="1">
            <a:spLocks noGrp="1"/>
          </p:cNvSpPr>
          <p:nvPr>
            <p:ph type="ctrTitle"/>
          </p:nvPr>
        </p:nvSpPr>
        <p:spPr>
          <a:xfrm>
            <a:off x="937260" y="137160"/>
            <a:ext cx="7094220" cy="760110"/>
          </a:xfrm>
          <a:prstGeom prst="rect">
            <a:avLst/>
          </a:prstGeom>
        </p:spPr>
        <p:txBody>
          <a:bodyPr spcFirstLastPara="1" wrap="square" lIns="91425" tIns="91425" rIns="91425" bIns="91425" anchor="ctr" anchorCtr="0">
            <a:noAutofit/>
          </a:bodyPr>
          <a:lstStyle/>
          <a:p>
            <a:pPr marL="0" lvl="0" indent="0" algn="ctr"/>
            <a:r>
              <a:rPr lang="en-US" sz="3600" dirty="0"/>
              <a:t>ORIGINAL VERSION OF SOLUTION</a:t>
            </a:r>
          </a:p>
        </p:txBody>
      </p:sp>
      <p:pic>
        <p:nvPicPr>
          <p:cNvPr id="4" name="Picture 3">
            <a:extLst>
              <a:ext uri="{FF2B5EF4-FFF2-40B4-BE49-F238E27FC236}">
                <a16:creationId xmlns:a16="http://schemas.microsoft.com/office/drawing/2014/main" id="{6A1B159F-21E6-4695-9615-5EA4FBD4A144}"/>
              </a:ext>
            </a:extLst>
          </p:cNvPr>
          <p:cNvPicPr>
            <a:picLocks noChangeAspect="1"/>
          </p:cNvPicPr>
          <p:nvPr/>
        </p:nvPicPr>
        <p:blipFill>
          <a:blip r:embed="rId3"/>
          <a:stretch>
            <a:fillRect/>
          </a:stretch>
        </p:blipFill>
        <p:spPr>
          <a:xfrm>
            <a:off x="3607278" y="897270"/>
            <a:ext cx="5262372" cy="1905000"/>
          </a:xfrm>
          <a:prstGeom prst="rect">
            <a:avLst/>
          </a:prstGeom>
        </p:spPr>
      </p:pic>
      <p:pic>
        <p:nvPicPr>
          <p:cNvPr id="16" name="Picture 15">
            <a:extLst>
              <a:ext uri="{FF2B5EF4-FFF2-40B4-BE49-F238E27FC236}">
                <a16:creationId xmlns:a16="http://schemas.microsoft.com/office/drawing/2014/main" id="{226FD5ED-DD64-42AE-91F1-D56F474D7D21}"/>
              </a:ext>
            </a:extLst>
          </p:cNvPr>
          <p:cNvPicPr>
            <a:picLocks noChangeAspect="1"/>
          </p:cNvPicPr>
          <p:nvPr/>
        </p:nvPicPr>
        <p:blipFill>
          <a:blip r:embed="rId4"/>
          <a:stretch>
            <a:fillRect/>
          </a:stretch>
        </p:blipFill>
        <p:spPr>
          <a:xfrm>
            <a:off x="3796254" y="3101340"/>
            <a:ext cx="5262372" cy="1905000"/>
          </a:xfrm>
          <a:prstGeom prst="rect">
            <a:avLst/>
          </a:prstGeom>
        </p:spPr>
      </p:pic>
      <p:sp>
        <p:nvSpPr>
          <p:cNvPr id="19" name="Google Shape;291;p23">
            <a:extLst>
              <a:ext uri="{FF2B5EF4-FFF2-40B4-BE49-F238E27FC236}">
                <a16:creationId xmlns:a16="http://schemas.microsoft.com/office/drawing/2014/main" id="{C06A489D-9DE3-47FE-8270-322B7646098F}"/>
              </a:ext>
            </a:extLst>
          </p:cNvPr>
          <p:cNvSpPr txBox="1">
            <a:spLocks/>
          </p:cNvSpPr>
          <p:nvPr/>
        </p:nvSpPr>
        <p:spPr>
          <a:xfrm flipH="1">
            <a:off x="777240" y="3562380"/>
            <a:ext cx="3451860" cy="1428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66666"/>
              </a:buClr>
              <a:buSzPts val="1800"/>
              <a:buFont typeface="Zilla Slab Light"/>
              <a:buChar char="●"/>
              <a:defRPr sz="1800" b="0" i="0" u="none" strike="noStrike" cap="none">
                <a:solidFill>
                  <a:srgbClr val="666666"/>
                </a:solidFill>
                <a:latin typeface="Zilla Slab Light"/>
                <a:ea typeface="Zilla Slab Light"/>
                <a:cs typeface="Zilla Slab Light"/>
                <a:sym typeface="Zilla Slab Light"/>
              </a:defRPr>
            </a:lvl1pPr>
            <a:lvl2pPr marL="914400" marR="0" lvl="1"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2pPr>
            <a:lvl3pPr marL="1371600" marR="0" lvl="2"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3pPr>
            <a:lvl4pPr marL="1828800" marR="0" lvl="3"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4pPr>
            <a:lvl5pPr marL="2286000" marR="0" lvl="4"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5pPr>
            <a:lvl6pPr marL="2743200" marR="0" lvl="5"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6pPr>
            <a:lvl7pPr marL="3200400" marR="0" lvl="6"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7pPr>
            <a:lvl8pPr marL="3657600" marR="0" lvl="7" indent="-317500" algn="l" rtl="0">
              <a:lnSpc>
                <a:spcPct val="115000"/>
              </a:lnSpc>
              <a:spcBef>
                <a:spcPts val="1600"/>
              </a:spcBef>
              <a:spcAft>
                <a:spcPts val="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8pPr>
            <a:lvl9pPr marL="4114800" marR="0" lvl="8" indent="-317500" algn="l" rtl="0">
              <a:lnSpc>
                <a:spcPct val="115000"/>
              </a:lnSpc>
              <a:spcBef>
                <a:spcPts val="1600"/>
              </a:spcBef>
              <a:spcAft>
                <a:spcPts val="1600"/>
              </a:spcAft>
              <a:buClr>
                <a:srgbClr val="666666"/>
              </a:buClr>
              <a:buSzPts val="1400"/>
              <a:buFont typeface="Zilla Slab Light"/>
              <a:buChar char="■"/>
              <a:defRPr sz="1400" b="0" i="0" u="none" strike="noStrike" cap="none">
                <a:solidFill>
                  <a:srgbClr val="666666"/>
                </a:solidFill>
                <a:latin typeface="Zilla Slab Light"/>
                <a:ea typeface="Zilla Slab Light"/>
                <a:cs typeface="Zilla Slab Light"/>
                <a:sym typeface="Zilla Slab Light"/>
              </a:defRPr>
            </a:lvl9pPr>
          </a:lstStyle>
          <a:p>
            <a:pPr marL="285750" indent="-285750" algn="just">
              <a:spcAft>
                <a:spcPts val="1600"/>
              </a:spcAft>
            </a:pPr>
            <a:r>
              <a:rPr lang="en-US" dirty="0">
                <a:solidFill>
                  <a:schemeClr val="tx1"/>
                </a:solidFill>
              </a:rPr>
              <a:t>Cost = 10 + 3 + 2 + 17 = 32 </a:t>
            </a:r>
          </a:p>
          <a:p>
            <a:pPr marL="285750" indent="-285750" algn="just">
              <a:spcAft>
                <a:spcPts val="1600"/>
              </a:spcAft>
            </a:pPr>
            <a:endParaRPr lang="en-US" dirty="0">
              <a:solidFill>
                <a:schemeClr val="tx1"/>
              </a:solidFill>
            </a:endParaRPr>
          </a:p>
        </p:txBody>
      </p:sp>
    </p:spTree>
    <p:extLst>
      <p:ext uri="{BB962C8B-B14F-4D97-AF65-F5344CB8AC3E}">
        <p14:creationId xmlns:p14="http://schemas.microsoft.com/office/powerpoint/2010/main" val="141293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0CB70-81D8-472B-8E12-FFFF56867F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 smtClean="0"/>
              <a:t>16</a:t>
            </a:fld>
            <a:endParaRPr lang="es"/>
          </a:p>
        </p:txBody>
      </p:sp>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CFA392C3-42E2-4C59-B75A-449DE4580FAD}"/>
                  </a:ext>
                </a:extLst>
              </p:cNvPr>
              <p:cNvSpPr>
                <a:spLocks noGrp="1"/>
              </p:cNvSpPr>
              <p:nvPr>
                <p:ph type="ctrTitle"/>
              </p:nvPr>
            </p:nvSpPr>
            <p:spPr>
              <a:xfrm>
                <a:off x="895880" y="761569"/>
                <a:ext cx="7215188" cy="4157661"/>
              </a:xfrm>
            </p:spPr>
            <p:txBody>
              <a:bodyPr/>
              <a:lstStyle/>
              <a:p>
                <a:pPr algn="just"/>
                <a:r>
                  <a:rPr lang="en-US" dirty="0"/>
                  <a:t>We note that the elements is assigned by decreasing order in the rows which makes it a special case and it could help us to optimize our solution because we don't have to compare the elements in the rows because we always find the smallest element  for each row in the last column. We will take the last element in each row and subtract it from each row. Thus, the last column will be zeros. Then, we take the first column and compare each element in this column to find the minimum value except the last column because it is already will be consisting from zeroes. In the worst case after all comparison and subtract the minimum value for all rows and columns it will produce at least one line of zeros. So, we must find the rest of We do not need to compare between the remaining elements because the smallest elements will be in columns where is located before the last column and repeat this situation to all columns which means to be the order of growth is [ </a:t>
                </a:r>
                <a14:m>
                  <m:oMath xmlns:m="http://schemas.openxmlformats.org/officeDocument/2006/math">
                    <m:r>
                      <a:rPr lang="en-US" i="1"/>
                      <m:t>(</m:t>
                    </m:r>
                    <m:r>
                      <a:rPr lang="en-US" i="1"/>
                      <m:t>𝑛</m:t>
                    </m:r>
                    <m:r>
                      <a:rPr lang="en-US" i="1"/>
                      <m:t>−</m:t>
                    </m:r>
                    <m:r>
                      <a:rPr lang="en-US" i="1"/>
                      <m:t>1</m:t>
                    </m:r>
                    <m:r>
                      <a:rPr lang="en-US"/>
                      <m:t>) </m:t>
                    </m:r>
                    <m:r>
                      <a:rPr lang="en-US" i="1"/>
                      <m:t>×</m:t>
                    </m:r>
                    <m:r>
                      <a:rPr lang="en-US" i="1"/>
                      <m:t>𝑛</m:t>
                    </m:r>
                  </m:oMath>
                </a14:m>
                <a:r>
                  <a:rPr lang="en-US" dirty="0"/>
                  <a:t> ) ] </a:t>
                </a:r>
                <a14:m>
                  <m:oMath xmlns:m="http://schemas.openxmlformats.org/officeDocument/2006/math">
                    <m:r>
                      <a:rPr lang="en-US" i="1"/>
                      <m:t>∈</m:t>
                    </m:r>
                  </m:oMath>
                </a14:m>
                <a:r>
                  <a:rPr lang="en-US" dirty="0"/>
                  <a:t> </a:t>
                </a:r>
                <a14:m>
                  <m:oMath xmlns:m="http://schemas.openxmlformats.org/officeDocument/2006/math">
                    <m:r>
                      <a:rPr lang="en-US" i="1"/>
                      <m:t> </m:t>
                    </m:r>
                    <m:r>
                      <a:rPr lang="en-US" i="1"/>
                      <m:t>𝜃</m:t>
                    </m:r>
                    <m:r>
                      <a:rPr lang="en-US" i="1"/>
                      <m:t> </m:t>
                    </m:r>
                    <m:d>
                      <m:dPr>
                        <m:ctrlPr>
                          <a:rPr lang="en-US" i="1">
                            <a:latin typeface="Cambria Math" panose="02040503050406030204" pitchFamily="18" charset="0"/>
                          </a:rPr>
                        </m:ctrlPr>
                      </m:dPr>
                      <m:e>
                        <m:sSup>
                          <m:sSupPr>
                            <m:ctrlPr>
                              <a:rPr lang="en-US" i="1"/>
                            </m:ctrlPr>
                          </m:sSupPr>
                          <m:e>
                            <m:r>
                              <a:rPr lang="en-US" i="1"/>
                              <m:t>𝑛</m:t>
                            </m:r>
                          </m:e>
                          <m:sup>
                            <m:r>
                              <a:rPr lang="en-US" i="1"/>
                              <m:t>2</m:t>
                            </m:r>
                          </m:sup>
                        </m:sSup>
                      </m:e>
                    </m:d>
                  </m:oMath>
                </a14:m>
                <a:endParaRPr lang="en-US" dirty="0"/>
              </a:p>
            </p:txBody>
          </p:sp>
        </mc:Choice>
        <mc:Fallback>
          <p:sp>
            <p:nvSpPr>
              <p:cNvPr id="3" name="Title 2">
                <a:extLst>
                  <a:ext uri="{FF2B5EF4-FFF2-40B4-BE49-F238E27FC236}">
                    <a16:creationId xmlns:a16="http://schemas.microsoft.com/office/drawing/2014/main" id="{CFA392C3-42E2-4C59-B75A-449DE4580FAD}"/>
                  </a:ext>
                </a:extLst>
              </p:cNvPr>
              <p:cNvSpPr>
                <a:spLocks noGrp="1" noRot="1" noChangeAspect="1" noMove="1" noResize="1" noEditPoints="1" noAdjustHandles="1" noChangeArrowheads="1" noChangeShapeType="1" noTextEdit="1"/>
              </p:cNvSpPr>
              <p:nvPr>
                <p:ph type="ctrTitle"/>
              </p:nvPr>
            </p:nvSpPr>
            <p:spPr>
              <a:xfrm>
                <a:off x="895880" y="761569"/>
                <a:ext cx="7215188" cy="4157661"/>
              </a:xfrm>
              <a:blipFill>
                <a:blip r:embed="rId2"/>
                <a:stretch>
                  <a:fillRect l="-760" r="-59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68D0849-5D50-4A55-B050-2157527D4099}"/>
              </a:ext>
            </a:extLst>
          </p:cNvPr>
          <p:cNvSpPr/>
          <p:nvPr/>
        </p:nvSpPr>
        <p:spPr>
          <a:xfrm>
            <a:off x="721518" y="0"/>
            <a:ext cx="7135287" cy="837473"/>
          </a:xfrm>
          <a:prstGeom prst="rect">
            <a:avLst/>
          </a:prstGeom>
        </p:spPr>
        <p:txBody>
          <a:bodyPr wrap="none">
            <a:spAutoFit/>
          </a:bodyPr>
          <a:lstStyle/>
          <a:p>
            <a:pPr marL="457200" lvl="1">
              <a:lnSpc>
                <a:spcPct val="150000"/>
              </a:lnSpc>
              <a:spcBef>
                <a:spcPts val="1800"/>
              </a:spcBef>
              <a:spcAft>
                <a:spcPts val="1200"/>
              </a:spcAft>
            </a:pPr>
            <a:r>
              <a:rPr lang="en-US" sz="3600" b="1" dirty="0">
                <a:solidFill>
                  <a:srgbClr val="666666"/>
                </a:solidFill>
                <a:latin typeface="Josefin Sans"/>
                <a:sym typeface="Josefin Sans"/>
              </a:rPr>
              <a:t>OPTIMIZATION OF THE </a:t>
            </a:r>
            <a:r>
              <a:rPr lang="en-US" sz="3600" b="1" dirty="0">
                <a:solidFill>
                  <a:srgbClr val="666666"/>
                </a:solidFill>
                <a:latin typeface="Josefin Sans"/>
              </a:rPr>
              <a:t>SOLUTION</a:t>
            </a:r>
          </a:p>
        </p:txBody>
      </p:sp>
    </p:spTree>
    <p:extLst>
      <p:ext uri="{BB962C8B-B14F-4D97-AF65-F5344CB8AC3E}">
        <p14:creationId xmlns:p14="http://schemas.microsoft.com/office/powerpoint/2010/main" val="133145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pSp>
        <p:nvGrpSpPr>
          <p:cNvPr id="480" name="Google Shape;480;p27"/>
          <p:cNvGrpSpPr/>
          <p:nvPr/>
        </p:nvGrpSpPr>
        <p:grpSpPr>
          <a:xfrm>
            <a:off x="2294714" y="859758"/>
            <a:ext cx="3337041" cy="3423996"/>
            <a:chOff x="2580464" y="859758"/>
            <a:chExt cx="3337041" cy="3423996"/>
          </a:xfrm>
        </p:grpSpPr>
        <p:grpSp>
          <p:nvGrpSpPr>
            <p:cNvPr id="481" name="Google Shape;481;p27"/>
            <p:cNvGrpSpPr/>
            <p:nvPr/>
          </p:nvGrpSpPr>
          <p:grpSpPr>
            <a:xfrm>
              <a:off x="2580464" y="859758"/>
              <a:ext cx="3337041" cy="2210418"/>
              <a:chOff x="3167856" y="1214193"/>
              <a:chExt cx="3380309" cy="2239079"/>
            </a:xfrm>
          </p:grpSpPr>
          <p:sp>
            <p:nvSpPr>
              <p:cNvPr id="482" name="Google Shape;482;p27"/>
              <p:cNvSpPr/>
              <p:nvPr/>
            </p:nvSpPr>
            <p:spPr>
              <a:xfrm>
                <a:off x="5040142" y="2389564"/>
                <a:ext cx="1053300" cy="1053300"/>
              </a:xfrm>
              <a:prstGeom prst="ellipse">
                <a:avLst/>
              </a:prstGeom>
              <a:solidFill>
                <a:srgbClr val="666666">
                  <a:alpha val="55769"/>
                </a:srgbClr>
              </a:solidFill>
              <a:ln w="28575" cap="flat" cmpd="sng">
                <a:solidFill>
                  <a:srgbClr val="66666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483" name="Google Shape;483;p27"/>
              <p:cNvCxnSpPr/>
              <p:nvPr/>
            </p:nvCxnSpPr>
            <p:spPr>
              <a:xfrm rot="10800000">
                <a:off x="6093365" y="2926581"/>
                <a:ext cx="454800" cy="0"/>
              </a:xfrm>
              <a:prstGeom prst="straightConnector1">
                <a:avLst/>
              </a:prstGeom>
              <a:noFill/>
              <a:ln w="28575" cap="flat" cmpd="sng">
                <a:solidFill>
                  <a:srgbClr val="666666"/>
                </a:solidFill>
                <a:prstDash val="solid"/>
                <a:round/>
                <a:headEnd type="none" w="med" len="med"/>
                <a:tailEnd type="none" w="med" len="med"/>
              </a:ln>
            </p:spPr>
          </p:cxnSp>
          <p:grpSp>
            <p:nvGrpSpPr>
              <p:cNvPr id="484" name="Google Shape;484;p27"/>
              <p:cNvGrpSpPr/>
              <p:nvPr/>
            </p:nvGrpSpPr>
            <p:grpSpPr>
              <a:xfrm>
                <a:off x="3167856" y="2399971"/>
                <a:ext cx="1508100" cy="1053300"/>
                <a:chOff x="3167856" y="2399971"/>
                <a:chExt cx="1508100" cy="1053300"/>
              </a:xfrm>
            </p:grpSpPr>
            <p:sp>
              <p:nvSpPr>
                <p:cNvPr id="485" name="Google Shape;485;p27"/>
                <p:cNvSpPr/>
                <p:nvPr/>
              </p:nvSpPr>
              <p:spPr>
                <a:xfrm>
                  <a:off x="3622656" y="2399971"/>
                  <a:ext cx="1053300" cy="1053300"/>
                </a:xfrm>
                <a:prstGeom prst="ellipse">
                  <a:avLst/>
                </a:prstGeom>
                <a:solidFill>
                  <a:srgbClr val="ED7C43">
                    <a:alpha val="55000"/>
                  </a:srgbClr>
                </a:solidFill>
                <a:ln w="28575" cap="flat" cmpd="sng">
                  <a:solidFill>
                    <a:srgbClr val="ED7C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486" name="Google Shape;486;p27"/>
                <p:cNvCxnSpPr>
                  <a:stCxn id="485" idx="2"/>
                </p:cNvCxnSpPr>
                <p:nvPr/>
              </p:nvCxnSpPr>
              <p:spPr>
                <a:xfrm rot="10800000">
                  <a:off x="3167856" y="2926621"/>
                  <a:ext cx="454800" cy="0"/>
                </a:xfrm>
                <a:prstGeom prst="straightConnector1">
                  <a:avLst/>
                </a:prstGeom>
                <a:noFill/>
                <a:ln w="28575" cap="flat" cmpd="sng">
                  <a:solidFill>
                    <a:srgbClr val="ED7C43"/>
                  </a:solidFill>
                  <a:prstDash val="solid"/>
                  <a:round/>
                  <a:headEnd type="none" w="med" len="med"/>
                  <a:tailEnd type="none" w="med" len="med"/>
                </a:ln>
              </p:spPr>
            </p:cxnSp>
          </p:grpSp>
          <p:grpSp>
            <p:nvGrpSpPr>
              <p:cNvPr id="487" name="Google Shape;487;p27"/>
              <p:cNvGrpSpPr/>
              <p:nvPr/>
            </p:nvGrpSpPr>
            <p:grpSpPr>
              <a:xfrm>
                <a:off x="4328997" y="1214193"/>
                <a:ext cx="1053300" cy="1607801"/>
                <a:chOff x="4328997" y="1214193"/>
                <a:chExt cx="1053300" cy="1607801"/>
              </a:xfrm>
            </p:grpSpPr>
            <p:sp>
              <p:nvSpPr>
                <p:cNvPr id="488" name="Google Shape;488;p27"/>
                <p:cNvSpPr/>
                <p:nvPr/>
              </p:nvSpPr>
              <p:spPr>
                <a:xfrm>
                  <a:off x="4328997" y="1768693"/>
                  <a:ext cx="1053300" cy="1053300"/>
                </a:xfrm>
                <a:prstGeom prst="ellipse">
                  <a:avLst/>
                </a:prstGeom>
                <a:solidFill>
                  <a:srgbClr val="6F40A8">
                    <a:alpha val="58850"/>
                  </a:srgbClr>
                </a:solidFill>
                <a:ln w="28575" cap="flat" cmpd="sng">
                  <a:solidFill>
                    <a:srgbClr val="6F40A8"/>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489" name="Google Shape;489;p27"/>
                <p:cNvCxnSpPr/>
                <p:nvPr/>
              </p:nvCxnSpPr>
              <p:spPr>
                <a:xfrm rot="10800000">
                  <a:off x="4855597" y="1214193"/>
                  <a:ext cx="0" cy="545400"/>
                </a:xfrm>
                <a:prstGeom prst="straightConnector1">
                  <a:avLst/>
                </a:prstGeom>
                <a:noFill/>
                <a:ln w="28575" cap="flat" cmpd="sng">
                  <a:solidFill>
                    <a:srgbClr val="6F40A8"/>
                  </a:solidFill>
                  <a:prstDash val="solid"/>
                  <a:round/>
                  <a:headEnd type="none" w="med" len="med"/>
                  <a:tailEnd type="none" w="med" len="med"/>
                </a:ln>
              </p:spPr>
            </p:cxnSp>
          </p:grpSp>
        </p:grpSp>
        <p:grpSp>
          <p:nvGrpSpPr>
            <p:cNvPr id="490" name="Google Shape;490;p27"/>
            <p:cNvGrpSpPr/>
            <p:nvPr/>
          </p:nvGrpSpPr>
          <p:grpSpPr>
            <a:xfrm rot="10800000" flipH="1">
              <a:off x="3726743" y="2696533"/>
              <a:ext cx="1039818" cy="1587221"/>
              <a:chOff x="4328997" y="1214193"/>
              <a:chExt cx="1053300" cy="1607801"/>
            </a:xfrm>
          </p:grpSpPr>
          <p:sp>
            <p:nvSpPr>
              <p:cNvPr id="491" name="Google Shape;491;p27"/>
              <p:cNvSpPr/>
              <p:nvPr/>
            </p:nvSpPr>
            <p:spPr>
              <a:xfrm>
                <a:off x="4328997" y="1768693"/>
                <a:ext cx="1053300" cy="1053300"/>
              </a:xfrm>
              <a:prstGeom prst="ellipse">
                <a:avLst/>
              </a:prstGeom>
              <a:solidFill>
                <a:srgbClr val="666666">
                  <a:alpha val="31920"/>
                </a:srgbClr>
              </a:solidFill>
              <a:ln w="28575" cap="flat" cmpd="sng">
                <a:solidFill>
                  <a:srgbClr val="999999"/>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492" name="Google Shape;492;p27"/>
              <p:cNvCxnSpPr/>
              <p:nvPr/>
            </p:nvCxnSpPr>
            <p:spPr>
              <a:xfrm rot="10800000">
                <a:off x="4855597" y="1214193"/>
                <a:ext cx="0" cy="545400"/>
              </a:xfrm>
              <a:prstGeom prst="straightConnector1">
                <a:avLst/>
              </a:prstGeom>
              <a:noFill/>
              <a:ln w="28575" cap="flat" cmpd="sng">
                <a:solidFill>
                  <a:srgbClr val="999999"/>
                </a:solidFill>
                <a:prstDash val="solid"/>
                <a:round/>
                <a:headEnd type="none" w="med" len="med"/>
                <a:tailEnd type="none" w="med" len="med"/>
              </a:ln>
            </p:spPr>
          </p:cxnSp>
        </p:grpSp>
      </p:grpSp>
      <p:sp>
        <p:nvSpPr>
          <p:cNvPr id="494" name="Google Shape;494;p27"/>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17</a:t>
            </a:fld>
            <a:endParaRPr/>
          </a:p>
        </p:txBody>
      </p:sp>
      <p:sp>
        <p:nvSpPr>
          <p:cNvPr id="495" name="Google Shape;495;p27"/>
          <p:cNvSpPr txBox="1">
            <a:spLocks noGrp="1"/>
          </p:cNvSpPr>
          <p:nvPr>
            <p:ph type="subTitle" idx="4294967295"/>
          </p:nvPr>
        </p:nvSpPr>
        <p:spPr>
          <a:xfrm>
            <a:off x="1205030" y="1765800"/>
            <a:ext cx="1345500" cy="537300"/>
          </a:xfrm>
          <a:prstGeom prst="rect">
            <a:avLst/>
          </a:prstGeom>
        </p:spPr>
        <p:txBody>
          <a:bodyPr spcFirstLastPara="1" wrap="square" lIns="91425" tIns="91425" rIns="91425" bIns="91425" anchor="t" anchorCtr="0">
            <a:noAutofit/>
          </a:bodyPr>
          <a:lstStyle/>
          <a:p>
            <a:pPr marL="0" lvl="0" indent="0">
              <a:spcAft>
                <a:spcPts val="1600"/>
              </a:spcAft>
              <a:buNone/>
            </a:pPr>
            <a:r>
              <a:rPr lang="en-US" sz="1000" dirty="0"/>
              <a:t>We take the first column and compare each element in this column to find the minimum value except the last column because it is already will be consisting of zeros.</a:t>
            </a:r>
            <a:endParaRPr lang="es" sz="1000" dirty="0"/>
          </a:p>
        </p:txBody>
      </p:sp>
      <p:grpSp>
        <p:nvGrpSpPr>
          <p:cNvPr id="496" name="Google Shape;496;p27"/>
          <p:cNvGrpSpPr/>
          <p:nvPr/>
        </p:nvGrpSpPr>
        <p:grpSpPr>
          <a:xfrm>
            <a:off x="4470584" y="2349930"/>
            <a:ext cx="367078" cy="367078"/>
            <a:chOff x="892750" y="4993750"/>
            <a:chExt cx="483125" cy="483125"/>
          </a:xfrm>
        </p:grpSpPr>
        <p:sp>
          <p:nvSpPr>
            <p:cNvPr id="497" name="Google Shape;497;p27"/>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98" name="Google Shape;498;p27"/>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99" name="Google Shape;499;p27"/>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500" name="Google Shape;500;p27"/>
          <p:cNvGrpSpPr/>
          <p:nvPr/>
        </p:nvGrpSpPr>
        <p:grpSpPr>
          <a:xfrm>
            <a:off x="3745126" y="2997910"/>
            <a:ext cx="430937" cy="430971"/>
            <a:chOff x="-63252250" y="1930850"/>
            <a:chExt cx="319000" cy="319025"/>
          </a:xfrm>
        </p:grpSpPr>
        <p:sp>
          <p:nvSpPr>
            <p:cNvPr id="501" name="Google Shape;501;p27"/>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27"/>
          <p:cNvSpPr/>
          <p:nvPr/>
        </p:nvSpPr>
        <p:spPr>
          <a:xfrm>
            <a:off x="3115985" y="2370440"/>
            <a:ext cx="325010" cy="326087"/>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27"/>
          <p:cNvGrpSpPr/>
          <p:nvPr/>
        </p:nvGrpSpPr>
        <p:grpSpPr>
          <a:xfrm>
            <a:off x="3783512" y="1731783"/>
            <a:ext cx="354195" cy="324933"/>
            <a:chOff x="6239575" y="4416275"/>
            <a:chExt cx="489625" cy="449175"/>
          </a:xfrm>
        </p:grpSpPr>
        <p:sp>
          <p:nvSpPr>
            <p:cNvPr id="505" name="Google Shape;505;p27"/>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506" name="Google Shape;506;p27"/>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507" name="Google Shape;507;p27"/>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508" name="Google Shape;508;p27"/>
          <p:cNvSpPr txBox="1">
            <a:spLocks noGrp="1"/>
          </p:cNvSpPr>
          <p:nvPr>
            <p:ph type="subTitle" idx="4294967295"/>
          </p:nvPr>
        </p:nvSpPr>
        <p:spPr>
          <a:xfrm flipH="1">
            <a:off x="1205030" y="1558594"/>
            <a:ext cx="1345500" cy="303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US" sz="1100" dirty="0">
                <a:latin typeface="Josefin Sans Thin"/>
                <a:ea typeface="Josefin Sans Thin"/>
                <a:cs typeface="Josefin Sans Thin"/>
                <a:sym typeface="Josefin Sans Thin"/>
              </a:rPr>
              <a:t>Step 2</a:t>
            </a:r>
            <a:endParaRPr sz="1100" dirty="0">
              <a:latin typeface="Josefin Sans Thin"/>
              <a:ea typeface="Josefin Sans Thin"/>
              <a:cs typeface="Josefin Sans Thin"/>
              <a:sym typeface="Josefin Sans Thin"/>
            </a:endParaRPr>
          </a:p>
        </p:txBody>
      </p:sp>
      <p:sp>
        <p:nvSpPr>
          <p:cNvPr id="509" name="Google Shape;509;p27"/>
          <p:cNvSpPr txBox="1">
            <a:spLocks noGrp="1"/>
          </p:cNvSpPr>
          <p:nvPr>
            <p:ph type="subTitle" idx="4294967295"/>
          </p:nvPr>
        </p:nvSpPr>
        <p:spPr>
          <a:xfrm>
            <a:off x="5798998" y="2012927"/>
            <a:ext cx="2477018" cy="537300"/>
          </a:xfrm>
          <a:prstGeom prst="rect">
            <a:avLst/>
          </a:prstGeom>
        </p:spPr>
        <p:txBody>
          <a:bodyPr spcFirstLastPara="1" wrap="square" lIns="91425" tIns="91425" rIns="91425" bIns="91425" anchor="t" anchorCtr="0">
            <a:noAutofit/>
          </a:bodyPr>
          <a:lstStyle/>
          <a:p>
            <a:pPr marL="0" lvl="0" indent="0">
              <a:spcAft>
                <a:spcPts val="1600"/>
              </a:spcAft>
              <a:buNone/>
            </a:pPr>
            <a:r>
              <a:rPr lang="en-US" sz="1000" dirty="0"/>
              <a:t>Repeat step three, which means After completing the last column and the penultimate column. We take the column that exists before these two columns and compare each element in this column to find the minimum value and subtract it from elements of this column and repeat this step until we reach the first column.</a:t>
            </a:r>
            <a:endParaRPr lang="es" sz="1000" dirty="0"/>
          </a:p>
        </p:txBody>
      </p:sp>
      <p:sp>
        <p:nvSpPr>
          <p:cNvPr id="510" name="Google Shape;510;p27"/>
          <p:cNvSpPr txBox="1">
            <a:spLocks noGrp="1"/>
          </p:cNvSpPr>
          <p:nvPr>
            <p:ph type="subTitle" idx="4294967295"/>
          </p:nvPr>
        </p:nvSpPr>
        <p:spPr>
          <a:xfrm flipH="1">
            <a:off x="5798998" y="1710394"/>
            <a:ext cx="1345500" cy="30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100" dirty="0">
                <a:latin typeface="Josefin Sans Thin"/>
                <a:ea typeface="Josefin Sans Thin"/>
                <a:cs typeface="Josefin Sans Thin"/>
                <a:sym typeface="Josefin Sans Thin"/>
              </a:rPr>
              <a:t>Step 4</a:t>
            </a:r>
            <a:endParaRPr sz="1100" dirty="0">
              <a:latin typeface="Josefin Sans Thin"/>
              <a:ea typeface="Josefin Sans Thin"/>
              <a:cs typeface="Josefin Sans Thin"/>
              <a:sym typeface="Josefin Sans Thin"/>
            </a:endParaRPr>
          </a:p>
        </p:txBody>
      </p:sp>
      <p:sp>
        <p:nvSpPr>
          <p:cNvPr id="511" name="Google Shape;511;p27"/>
          <p:cNvSpPr txBox="1">
            <a:spLocks noGrp="1"/>
          </p:cNvSpPr>
          <p:nvPr>
            <p:ph type="subTitle" idx="4294967295"/>
          </p:nvPr>
        </p:nvSpPr>
        <p:spPr>
          <a:xfrm>
            <a:off x="4066238" y="652377"/>
            <a:ext cx="1345500" cy="537300"/>
          </a:xfrm>
          <a:prstGeom prst="rect">
            <a:avLst/>
          </a:prstGeom>
        </p:spPr>
        <p:txBody>
          <a:bodyPr spcFirstLastPara="1" wrap="square" lIns="91425" tIns="91425" rIns="91425" bIns="91425" anchor="t" anchorCtr="0">
            <a:noAutofit/>
          </a:bodyPr>
          <a:lstStyle/>
          <a:p>
            <a:pPr marL="0" lvl="0" indent="0">
              <a:spcAft>
                <a:spcPts val="1600"/>
              </a:spcAft>
              <a:buNone/>
            </a:pPr>
            <a:r>
              <a:rPr lang="en-US" sz="1000" dirty="0"/>
              <a:t>We will take the last element in each row and subtract it from each row</a:t>
            </a:r>
            <a:endParaRPr lang="es" sz="1000" dirty="0"/>
          </a:p>
        </p:txBody>
      </p:sp>
      <p:sp>
        <p:nvSpPr>
          <p:cNvPr id="512" name="Google Shape;512;p27"/>
          <p:cNvSpPr txBox="1">
            <a:spLocks noGrp="1"/>
          </p:cNvSpPr>
          <p:nvPr>
            <p:ph type="subTitle" idx="4294967295"/>
          </p:nvPr>
        </p:nvSpPr>
        <p:spPr>
          <a:xfrm flipH="1">
            <a:off x="4066238" y="440627"/>
            <a:ext cx="1345500" cy="30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100" dirty="0">
                <a:latin typeface="Josefin Sans Thin"/>
                <a:ea typeface="Josefin Sans Thin"/>
                <a:cs typeface="Josefin Sans Thin"/>
                <a:sym typeface="Josefin Sans Thin"/>
              </a:rPr>
              <a:t>Step 1</a:t>
            </a:r>
            <a:endParaRPr sz="1100" dirty="0">
              <a:latin typeface="Josefin Sans Thin"/>
              <a:ea typeface="Josefin Sans Thin"/>
              <a:cs typeface="Josefin Sans Thin"/>
              <a:sym typeface="Josefin Sans Thin"/>
            </a:endParaRPr>
          </a:p>
        </p:txBody>
      </p:sp>
      <p:sp>
        <p:nvSpPr>
          <p:cNvPr id="513" name="Google Shape;513;p27"/>
          <p:cNvSpPr txBox="1">
            <a:spLocks noGrp="1"/>
          </p:cNvSpPr>
          <p:nvPr>
            <p:ph type="subTitle" idx="4294967295"/>
          </p:nvPr>
        </p:nvSpPr>
        <p:spPr>
          <a:xfrm>
            <a:off x="3963369" y="3932963"/>
            <a:ext cx="1858761" cy="537300"/>
          </a:xfrm>
          <a:prstGeom prst="rect">
            <a:avLst/>
          </a:prstGeom>
        </p:spPr>
        <p:txBody>
          <a:bodyPr spcFirstLastPara="1" wrap="square" lIns="91425" tIns="91425" rIns="91425" bIns="91425" anchor="t" anchorCtr="0">
            <a:noAutofit/>
          </a:bodyPr>
          <a:lstStyle/>
          <a:p>
            <a:pPr marL="0" lvl="0" indent="0">
              <a:spcAft>
                <a:spcPts val="1600"/>
              </a:spcAft>
              <a:buNone/>
            </a:pPr>
            <a:r>
              <a:rPr lang="en-US" sz="1000" dirty="0"/>
              <a:t>We take column before the last column and compare each element in this column to find the minimum value and subtract it from elements of this column </a:t>
            </a:r>
            <a:endParaRPr lang="es" sz="1000" dirty="0"/>
          </a:p>
        </p:txBody>
      </p:sp>
      <p:sp>
        <p:nvSpPr>
          <p:cNvPr id="514" name="Google Shape;514;p27"/>
          <p:cNvSpPr txBox="1">
            <a:spLocks noGrp="1"/>
          </p:cNvSpPr>
          <p:nvPr>
            <p:ph type="subTitle" idx="4294967295"/>
          </p:nvPr>
        </p:nvSpPr>
        <p:spPr>
          <a:xfrm flipH="1">
            <a:off x="3980110" y="3720945"/>
            <a:ext cx="1345500" cy="303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100" dirty="0">
                <a:latin typeface="Josefin Sans Thin"/>
                <a:ea typeface="Josefin Sans Thin"/>
                <a:cs typeface="Josefin Sans Thin"/>
                <a:sym typeface="Josefin Sans Thin"/>
              </a:rPr>
              <a:t>Step 3</a:t>
            </a:r>
            <a:endParaRPr sz="1100" dirty="0">
              <a:latin typeface="Josefin Sans Thin"/>
              <a:ea typeface="Josefin Sans Thin"/>
              <a:cs typeface="Josefin Sans Thin"/>
              <a:sym typeface="Josefin Sans Thin"/>
            </a:endParaRPr>
          </a:p>
        </p:txBody>
      </p:sp>
      <p:sp>
        <p:nvSpPr>
          <p:cNvPr id="4" name="Rectangle 3">
            <a:extLst>
              <a:ext uri="{FF2B5EF4-FFF2-40B4-BE49-F238E27FC236}">
                <a16:creationId xmlns:a16="http://schemas.microsoft.com/office/drawing/2014/main" id="{FE807211-C961-4C60-A009-F171F6D28C66}"/>
              </a:ext>
            </a:extLst>
          </p:cNvPr>
          <p:cNvSpPr/>
          <p:nvPr/>
        </p:nvSpPr>
        <p:spPr>
          <a:xfrm>
            <a:off x="958143" y="4453479"/>
            <a:ext cx="2320347"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900" dirty="0"/>
              <a:t>Note:- We do not need to compare between the remaining elements because the smallest elements will be in columns where is located before the last column</a:t>
            </a:r>
          </a:p>
        </p:txBody>
      </p:sp>
      <p:sp>
        <p:nvSpPr>
          <p:cNvPr id="7" name="Rectangle 6">
            <a:extLst>
              <a:ext uri="{FF2B5EF4-FFF2-40B4-BE49-F238E27FC236}">
                <a16:creationId xmlns:a16="http://schemas.microsoft.com/office/drawing/2014/main" id="{D9BC4569-C481-4C49-BF6C-EA6803354BDA}"/>
              </a:ext>
            </a:extLst>
          </p:cNvPr>
          <p:cNvSpPr/>
          <p:nvPr/>
        </p:nvSpPr>
        <p:spPr>
          <a:xfrm>
            <a:off x="0" y="-212268"/>
            <a:ext cx="8808243" cy="671851"/>
          </a:xfrm>
          <a:prstGeom prst="rect">
            <a:avLst/>
          </a:prstGeom>
        </p:spPr>
        <p:txBody>
          <a:bodyPr wrap="square">
            <a:spAutoFit/>
          </a:bodyPr>
          <a:lstStyle/>
          <a:p>
            <a:pPr marL="457200" lvl="1" algn="ctr">
              <a:lnSpc>
                <a:spcPct val="150000"/>
              </a:lnSpc>
              <a:spcBef>
                <a:spcPts val="1800"/>
              </a:spcBef>
              <a:spcAft>
                <a:spcPts val="1200"/>
              </a:spcAft>
            </a:pPr>
            <a:r>
              <a:rPr lang="en-US" sz="2800" b="1" dirty="0">
                <a:solidFill>
                  <a:srgbClr val="666666"/>
                </a:solidFill>
                <a:latin typeface="Josefin Sans"/>
                <a:sym typeface="Josefin Sans"/>
              </a:rPr>
              <a:t>OPTIMIZATION OF THE </a:t>
            </a:r>
            <a:r>
              <a:rPr lang="en-US" sz="2800" b="1" dirty="0">
                <a:solidFill>
                  <a:srgbClr val="666666"/>
                </a:solidFill>
                <a:latin typeface="Josefin Sans"/>
              </a:rPr>
              <a:t>SOLUTION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30"/>
        <p:cNvGrpSpPr/>
        <p:nvPr/>
      </p:nvGrpSpPr>
      <p:grpSpPr>
        <a:xfrm>
          <a:off x="0" y="0"/>
          <a:ext cx="0" cy="0"/>
          <a:chOff x="0" y="0"/>
          <a:chExt cx="0" cy="0"/>
        </a:xfrm>
      </p:grpSpPr>
      <p:sp>
        <p:nvSpPr>
          <p:cNvPr id="538" name="Google Shape;538;p29"/>
          <p:cNvSpPr txBox="1">
            <a:spLocks noGrp="1"/>
          </p:cNvSpPr>
          <p:nvPr>
            <p:ph type="subTitle" idx="4"/>
          </p:nvPr>
        </p:nvSpPr>
        <p:spPr>
          <a:xfrm>
            <a:off x="1184784" y="1691640"/>
            <a:ext cx="6595235" cy="2461260"/>
          </a:xfrm>
          <a:prstGeom prst="rect">
            <a:avLst/>
          </a:prstGeom>
        </p:spPr>
        <p:txBody>
          <a:bodyPr spcFirstLastPara="1" wrap="square" lIns="91425" tIns="91425" rIns="91425" bIns="91425" anchor="t" anchorCtr="0">
            <a:noAutofit/>
          </a:bodyPr>
          <a:lstStyle/>
          <a:p>
            <a:pPr lvl="0" algn="l">
              <a:buFont typeface="Wingdings" panose="05000000000000000000" pitchFamily="2" charset="2"/>
              <a:buChar char="§"/>
            </a:pPr>
            <a:r>
              <a:rPr lang="en-US" sz="1600" dirty="0"/>
              <a:t>Mansi, Angela (2019) Personality at work: an empirical investigation into higher order factors underpinning the </a:t>
            </a:r>
            <a:r>
              <a:rPr lang="en-US" sz="1600" dirty="0" err="1"/>
              <a:t>socioanalytic</a:t>
            </a:r>
            <a:r>
              <a:rPr lang="en-US" sz="1600" dirty="0"/>
              <a:t> theory of personality. Doctoral thesis, Birkbeck, University of London.</a:t>
            </a:r>
          </a:p>
          <a:p>
            <a:pPr lvl="0" algn="l">
              <a:buFont typeface="Wingdings" panose="05000000000000000000" pitchFamily="2" charset="2"/>
              <a:buChar char="§"/>
            </a:pPr>
            <a:endParaRPr lang="en-US" sz="1600" u="sng" dirty="0">
              <a:solidFill>
                <a:srgbClr val="0097A7"/>
              </a:solidFill>
              <a:hlinkClick r:id="rId3">
                <a:extLst>
                  <a:ext uri="{A12FA001-AC4F-418D-AE19-62706E023703}">
                    <ahyp:hlinkClr xmlns:ahyp="http://schemas.microsoft.com/office/drawing/2018/hyperlinkcolor" val="tx"/>
                  </a:ext>
                </a:extLst>
              </a:hlinkClick>
            </a:endParaRPr>
          </a:p>
          <a:p>
            <a:pPr lvl="0" algn="l">
              <a:buFont typeface="Wingdings" panose="05000000000000000000" pitchFamily="2" charset="2"/>
              <a:buChar char="§"/>
            </a:pPr>
            <a:r>
              <a:rPr lang="en-US" sz="1600" u="sng" dirty="0">
                <a:solidFill>
                  <a:srgbClr val="6F40A8"/>
                </a:solidFill>
                <a:hlinkClick r:id="rId3">
                  <a:extLst>
                    <a:ext uri="{A12FA001-AC4F-418D-AE19-62706E023703}">
                      <ahyp:hlinkClr xmlns:ahyp="http://schemas.microsoft.com/office/drawing/2018/hyperlinkcolor" val="tx"/>
                    </a:ext>
                  </a:extLst>
                </a:hlinkClick>
              </a:rPr>
              <a:t>https://www.hungarianalgorithm.com/</a:t>
            </a:r>
            <a:endParaRPr lang="en-US" sz="1600" u="sng" dirty="0">
              <a:solidFill>
                <a:srgbClr val="6F40A8"/>
              </a:solidFill>
            </a:endParaRPr>
          </a:p>
          <a:p>
            <a:pPr lvl="0" algn="l">
              <a:buFont typeface="Wingdings" panose="05000000000000000000" pitchFamily="2" charset="2"/>
              <a:buChar char="§"/>
            </a:pPr>
            <a:endParaRPr lang="en-US" sz="1600" dirty="0">
              <a:solidFill>
                <a:srgbClr val="6F40A8"/>
              </a:solidFill>
            </a:endParaRPr>
          </a:p>
          <a:p>
            <a:pPr lvl="0" algn="l">
              <a:buFont typeface="Wingdings" panose="05000000000000000000" pitchFamily="2" charset="2"/>
              <a:buChar char="§"/>
            </a:pPr>
            <a:r>
              <a:rPr lang="en-US" sz="1600" u="sng" dirty="0">
                <a:solidFill>
                  <a:srgbClr val="6F40A8"/>
                </a:solidFill>
                <a:hlinkClick r:id="rId4">
                  <a:extLst>
                    <a:ext uri="{A12FA001-AC4F-418D-AE19-62706E023703}">
                      <ahyp:hlinkClr xmlns:ahyp="http://schemas.microsoft.com/office/drawing/2018/hyperlinkcolor" val="tx"/>
                    </a:ext>
                  </a:extLst>
                </a:hlinkClick>
              </a:rPr>
              <a:t>https://shodhganga.inflibnet.ac.in/bitstream/10603/3970/10/10_chapter%205.pdf</a:t>
            </a:r>
            <a:endParaRPr lang="en-US" sz="1600" dirty="0">
              <a:solidFill>
                <a:srgbClr val="6F40A8"/>
              </a:solidFill>
            </a:endParaRPr>
          </a:p>
        </p:txBody>
      </p:sp>
      <p:sp>
        <p:nvSpPr>
          <p:cNvPr id="551" name="Google Shape;551;p29"/>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18</a:t>
            </a:fld>
            <a:endParaRPr/>
          </a:p>
        </p:txBody>
      </p:sp>
      <p:sp>
        <p:nvSpPr>
          <p:cNvPr id="15" name="Title 14">
            <a:extLst>
              <a:ext uri="{FF2B5EF4-FFF2-40B4-BE49-F238E27FC236}">
                <a16:creationId xmlns:a16="http://schemas.microsoft.com/office/drawing/2014/main" id="{BE0BF250-33B7-474D-9516-CBD580EAEF7E}"/>
              </a:ext>
            </a:extLst>
          </p:cNvPr>
          <p:cNvSpPr>
            <a:spLocks noGrp="1"/>
          </p:cNvSpPr>
          <p:nvPr>
            <p:ph type="ctrTitle"/>
          </p:nvPr>
        </p:nvSpPr>
        <p:spPr>
          <a:xfrm>
            <a:off x="1184785" y="299070"/>
            <a:ext cx="1923000" cy="1665000"/>
          </a:xfrm>
        </p:spPr>
        <p:txBody>
          <a:bodyPr/>
          <a:lstStyle/>
          <a:p>
            <a:pPr algn="l"/>
            <a:r>
              <a:rPr lang="en-US" sz="2800" dirty="0">
                <a:solidFill>
                  <a:srgbClr val="6F40A8"/>
                </a:solidFill>
              </a:rPr>
              <a:t>Reference:</a:t>
            </a:r>
            <a:endParaRPr lang="ar-SA" sz="2800" dirty="0">
              <a:solidFill>
                <a:srgbClr val="6F40A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7"/>
        <p:cNvGrpSpPr/>
        <p:nvPr/>
      </p:nvGrpSpPr>
      <p:grpSpPr>
        <a:xfrm>
          <a:off x="0" y="0"/>
          <a:ext cx="0" cy="0"/>
          <a:chOff x="0" y="0"/>
          <a:chExt cx="0" cy="0"/>
        </a:xfrm>
      </p:grpSpPr>
      <p:sp>
        <p:nvSpPr>
          <p:cNvPr id="574" name="Google Shape;574;p30"/>
          <p:cNvSpPr txBox="1">
            <a:spLocks noGrp="1"/>
          </p:cNvSpPr>
          <p:nvPr>
            <p:ph type="ctrTitle"/>
          </p:nvPr>
        </p:nvSpPr>
        <p:spPr>
          <a:xfrm>
            <a:off x="1286099" y="843265"/>
            <a:ext cx="39891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800" dirty="0">
                <a:solidFill>
                  <a:srgbClr val="6F40A8"/>
                </a:solidFill>
              </a:rPr>
              <a:t>T</a:t>
            </a:r>
            <a:r>
              <a:rPr lang="en-US" sz="4800" dirty="0">
                <a:solidFill>
                  <a:srgbClr val="6F40A8"/>
                </a:solidFill>
              </a:rPr>
              <a:t>HANK</a:t>
            </a:r>
            <a:r>
              <a:rPr lang="es" sz="4800" dirty="0">
                <a:solidFill>
                  <a:srgbClr val="6F40A8"/>
                </a:solidFill>
              </a:rPr>
              <a:t> </a:t>
            </a:r>
            <a:r>
              <a:rPr lang="en-US" sz="4800" dirty="0">
                <a:solidFill>
                  <a:srgbClr val="6F40A8"/>
                </a:solidFill>
              </a:rPr>
              <a:t>YOU</a:t>
            </a:r>
            <a:endParaRPr sz="4800" dirty="0">
              <a:solidFill>
                <a:srgbClr val="6F40A8"/>
              </a:solidFill>
            </a:endParaRPr>
          </a:p>
        </p:txBody>
      </p:sp>
      <p:sp>
        <p:nvSpPr>
          <p:cNvPr id="575" name="Google Shape;575;p30"/>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sp>
        <p:nvSpPr>
          <p:cNvPr id="122" name="Google Shape;122;p18"/>
          <p:cNvSpPr txBox="1">
            <a:spLocks noGrp="1"/>
          </p:cNvSpPr>
          <p:nvPr>
            <p:ph type="subTitle" idx="1"/>
          </p:nvPr>
        </p:nvSpPr>
        <p:spPr>
          <a:xfrm flipH="1">
            <a:off x="5485672" y="-170490"/>
            <a:ext cx="1920967" cy="797100"/>
          </a:xfrm>
          <a:prstGeom prst="rect">
            <a:avLst/>
          </a:prstGeom>
        </p:spPr>
        <p:txBody>
          <a:bodyPr spcFirstLastPara="1" wrap="square" lIns="91425" tIns="91425" rIns="91425" bIns="91425" anchor="b" anchorCtr="0">
            <a:noAutofit/>
          </a:bodyPr>
          <a:lstStyle/>
          <a:p>
            <a:pPr marL="0" lvl="0" indent="0"/>
            <a:r>
              <a:rPr lang="en-US" dirty="0"/>
              <a:t>PROBLEM STATEMENT </a:t>
            </a:r>
            <a:endParaRPr dirty="0"/>
          </a:p>
        </p:txBody>
      </p:sp>
      <p:sp>
        <p:nvSpPr>
          <p:cNvPr id="123" name="Google Shape;123;p18"/>
          <p:cNvSpPr txBox="1">
            <a:spLocks noGrp="1"/>
          </p:cNvSpPr>
          <p:nvPr>
            <p:ph type="subTitle" idx="2"/>
          </p:nvPr>
        </p:nvSpPr>
        <p:spPr>
          <a:xfrm>
            <a:off x="5485625" y="418685"/>
            <a:ext cx="2035500" cy="5373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dirty="0">
                <a:latin typeface="Zilla Slab"/>
                <a:ea typeface="Zilla Slab"/>
                <a:cs typeface="Zilla Slab"/>
                <a:sym typeface="Zilla Slab"/>
              </a:rPr>
              <a:t>Brief discerption of the problem </a:t>
            </a:r>
            <a:endParaRPr dirty="0">
              <a:latin typeface="Zilla Slab"/>
              <a:ea typeface="Zilla Slab"/>
              <a:cs typeface="Zilla Slab"/>
              <a:sym typeface="Zilla Slab"/>
            </a:endParaRPr>
          </a:p>
        </p:txBody>
      </p:sp>
      <p:sp>
        <p:nvSpPr>
          <p:cNvPr id="124" name="Google Shape;124;p18"/>
          <p:cNvSpPr txBox="1">
            <a:spLocks noGrp="1"/>
          </p:cNvSpPr>
          <p:nvPr>
            <p:ph type="subTitle" idx="3"/>
          </p:nvPr>
        </p:nvSpPr>
        <p:spPr>
          <a:xfrm flipH="1">
            <a:off x="5485675" y="878210"/>
            <a:ext cx="1109400" cy="797100"/>
          </a:xfrm>
          <a:prstGeom prst="rect">
            <a:avLst/>
          </a:prstGeom>
        </p:spPr>
        <p:txBody>
          <a:bodyPr spcFirstLastPara="1" wrap="square" lIns="91425" tIns="91425" rIns="91425" bIns="91425" anchor="b" anchorCtr="0">
            <a:noAutofit/>
          </a:bodyPr>
          <a:lstStyle/>
          <a:p>
            <a:pPr marL="0" lvl="0" indent="0"/>
            <a:r>
              <a:rPr lang="en-US" dirty="0"/>
              <a:t>OBJECTIVES</a:t>
            </a:r>
            <a:endParaRPr dirty="0"/>
          </a:p>
        </p:txBody>
      </p:sp>
      <p:sp>
        <p:nvSpPr>
          <p:cNvPr id="125" name="Google Shape;125;p18"/>
          <p:cNvSpPr txBox="1">
            <a:spLocks noGrp="1"/>
          </p:cNvSpPr>
          <p:nvPr>
            <p:ph type="subTitle" idx="4"/>
          </p:nvPr>
        </p:nvSpPr>
        <p:spPr>
          <a:xfrm>
            <a:off x="5485625" y="1467386"/>
            <a:ext cx="2035500" cy="5373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dirty="0">
                <a:latin typeface="Zilla Slab"/>
                <a:ea typeface="Zilla Slab"/>
                <a:cs typeface="Zilla Slab"/>
                <a:sym typeface="Zilla Slab"/>
              </a:rPr>
              <a:t>The goal of this project</a:t>
            </a:r>
            <a:endParaRPr dirty="0">
              <a:latin typeface="Zilla Slab"/>
              <a:ea typeface="Zilla Slab"/>
              <a:cs typeface="Zilla Slab"/>
              <a:sym typeface="Zilla Slab"/>
            </a:endParaRPr>
          </a:p>
        </p:txBody>
      </p:sp>
      <p:sp>
        <p:nvSpPr>
          <p:cNvPr id="126" name="Google Shape;126;p18"/>
          <p:cNvSpPr txBox="1">
            <a:spLocks noGrp="1"/>
          </p:cNvSpPr>
          <p:nvPr>
            <p:ph type="subTitle" idx="5"/>
          </p:nvPr>
        </p:nvSpPr>
        <p:spPr>
          <a:xfrm flipH="1">
            <a:off x="5485450" y="1926910"/>
            <a:ext cx="2424110" cy="797100"/>
          </a:xfrm>
          <a:prstGeom prst="rect">
            <a:avLst/>
          </a:prstGeom>
        </p:spPr>
        <p:txBody>
          <a:bodyPr spcFirstLastPara="1" wrap="square" lIns="91425" tIns="91425" rIns="91425" bIns="91425" anchor="b" anchorCtr="0">
            <a:noAutofit/>
          </a:bodyPr>
          <a:lstStyle/>
          <a:p>
            <a:pPr marL="0" lvl="0" indent="0"/>
            <a:r>
              <a:rPr lang="en-US" dirty="0"/>
              <a:t>HUNGARIAN ALGORITHM</a:t>
            </a:r>
            <a:endParaRPr dirty="0"/>
          </a:p>
        </p:txBody>
      </p:sp>
      <p:sp>
        <p:nvSpPr>
          <p:cNvPr id="127" name="Google Shape;127;p18"/>
          <p:cNvSpPr txBox="1">
            <a:spLocks noGrp="1"/>
          </p:cNvSpPr>
          <p:nvPr>
            <p:ph type="subTitle" idx="6"/>
          </p:nvPr>
        </p:nvSpPr>
        <p:spPr>
          <a:xfrm>
            <a:off x="5485624" y="2516089"/>
            <a:ext cx="2423935" cy="537300"/>
          </a:xfrm>
          <a:prstGeom prst="rect">
            <a:avLst/>
          </a:prstGeom>
        </p:spPr>
        <p:txBody>
          <a:bodyPr spcFirstLastPara="1" wrap="square" lIns="91425" tIns="91425" rIns="91425" bIns="91425" anchor="t" anchorCtr="0">
            <a:noAutofit/>
          </a:bodyPr>
          <a:lstStyle/>
          <a:p>
            <a:pPr marL="0" lvl="0" indent="0"/>
            <a:r>
              <a:rPr lang="en-US" dirty="0">
                <a:latin typeface="Zilla Slab"/>
                <a:ea typeface="Zilla Slab"/>
                <a:cs typeface="Zilla Slab"/>
                <a:sym typeface="Zilla Slab"/>
              </a:rPr>
              <a:t>Brief discerption of the algorithm</a:t>
            </a:r>
            <a:endParaRPr dirty="0">
              <a:latin typeface="Zilla Slab"/>
              <a:ea typeface="Zilla Slab"/>
              <a:cs typeface="Zilla Slab"/>
              <a:sym typeface="Zilla Slab"/>
            </a:endParaRPr>
          </a:p>
        </p:txBody>
      </p:sp>
      <p:sp>
        <p:nvSpPr>
          <p:cNvPr id="128" name="Google Shape;128;p18"/>
          <p:cNvSpPr txBox="1">
            <a:spLocks noGrp="1"/>
          </p:cNvSpPr>
          <p:nvPr>
            <p:ph type="subTitle" idx="7"/>
          </p:nvPr>
        </p:nvSpPr>
        <p:spPr>
          <a:xfrm flipH="1">
            <a:off x="5485573" y="2971110"/>
            <a:ext cx="2705926" cy="797100"/>
          </a:xfrm>
          <a:prstGeom prst="rect">
            <a:avLst/>
          </a:prstGeom>
        </p:spPr>
        <p:txBody>
          <a:bodyPr spcFirstLastPara="1" wrap="square" lIns="91425" tIns="91425" rIns="91425" bIns="91425" anchor="b" anchorCtr="0">
            <a:noAutofit/>
          </a:bodyPr>
          <a:lstStyle/>
          <a:p>
            <a:pPr marL="0" lvl="0" indent="0"/>
            <a:r>
              <a:rPr lang="en-US" dirty="0"/>
              <a:t>ORIGINAL VERSION OF SOLUTION</a:t>
            </a:r>
            <a:endParaRPr dirty="0"/>
          </a:p>
        </p:txBody>
      </p:sp>
      <p:sp>
        <p:nvSpPr>
          <p:cNvPr id="129" name="Google Shape;129;p18"/>
          <p:cNvSpPr txBox="1">
            <a:spLocks noGrp="1"/>
          </p:cNvSpPr>
          <p:nvPr>
            <p:ph type="subTitle" idx="8"/>
          </p:nvPr>
        </p:nvSpPr>
        <p:spPr>
          <a:xfrm>
            <a:off x="5485624" y="3560285"/>
            <a:ext cx="2797315" cy="5373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dirty="0">
                <a:latin typeface="Zilla Slab"/>
                <a:ea typeface="Zilla Slab"/>
                <a:cs typeface="Zilla Slab"/>
                <a:sym typeface="Zilla Slab"/>
              </a:rPr>
              <a:t>The solution after applying Hungarian method</a:t>
            </a:r>
            <a:endParaRPr dirty="0">
              <a:latin typeface="Zilla Slab"/>
              <a:ea typeface="Zilla Slab"/>
              <a:cs typeface="Zilla Slab"/>
              <a:sym typeface="Zilla Slab"/>
            </a:endParaRPr>
          </a:p>
        </p:txBody>
      </p:sp>
      <p:sp>
        <p:nvSpPr>
          <p:cNvPr id="130" name="Google Shape;130;p18"/>
          <p:cNvSpPr txBox="1">
            <a:spLocks noGrp="1"/>
          </p:cNvSpPr>
          <p:nvPr>
            <p:ph type="title"/>
          </p:nvPr>
        </p:nvSpPr>
        <p:spPr>
          <a:xfrm>
            <a:off x="4141898" y="-104760"/>
            <a:ext cx="1343700" cy="9870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s" dirty="0"/>
              <a:t>01</a:t>
            </a:r>
            <a:endParaRPr dirty="0"/>
          </a:p>
        </p:txBody>
      </p:sp>
      <p:sp>
        <p:nvSpPr>
          <p:cNvPr id="131" name="Google Shape;131;p18"/>
          <p:cNvSpPr txBox="1">
            <a:spLocks noGrp="1"/>
          </p:cNvSpPr>
          <p:nvPr>
            <p:ph type="title" idx="9"/>
          </p:nvPr>
        </p:nvSpPr>
        <p:spPr>
          <a:xfrm>
            <a:off x="4141898" y="952622"/>
            <a:ext cx="1343700" cy="9870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s"/>
              <a:t>02</a:t>
            </a:r>
            <a:endParaRPr/>
          </a:p>
        </p:txBody>
      </p:sp>
      <p:sp>
        <p:nvSpPr>
          <p:cNvPr id="132" name="Google Shape;132;p18"/>
          <p:cNvSpPr txBox="1">
            <a:spLocks noGrp="1"/>
          </p:cNvSpPr>
          <p:nvPr>
            <p:ph type="title" idx="13"/>
          </p:nvPr>
        </p:nvSpPr>
        <p:spPr>
          <a:xfrm>
            <a:off x="4141898" y="1996840"/>
            <a:ext cx="1343700" cy="9870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s"/>
              <a:t>03</a:t>
            </a:r>
            <a:endParaRPr/>
          </a:p>
        </p:txBody>
      </p:sp>
      <p:sp>
        <p:nvSpPr>
          <p:cNvPr id="133" name="Google Shape;133;p18"/>
          <p:cNvSpPr txBox="1">
            <a:spLocks noGrp="1"/>
          </p:cNvSpPr>
          <p:nvPr>
            <p:ph type="title" idx="14"/>
          </p:nvPr>
        </p:nvSpPr>
        <p:spPr>
          <a:xfrm>
            <a:off x="4141898" y="3041040"/>
            <a:ext cx="1343700" cy="9870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s" dirty="0"/>
              <a:t>04</a:t>
            </a:r>
            <a:endParaRPr dirty="0"/>
          </a:p>
        </p:txBody>
      </p:sp>
      <p:sp>
        <p:nvSpPr>
          <p:cNvPr id="134" name="Google Shape;134;p18"/>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fld id="{00000000-1234-1234-1234-123412341234}" type="slidenum">
              <a:rPr lang="es"/>
              <a:pPr marL="0" lvl="0" indent="0" algn="ctr">
                <a:spcBef>
                  <a:spcPts val="0"/>
                </a:spcBef>
                <a:spcAft>
                  <a:spcPts val="0"/>
                </a:spcAft>
                <a:buNone/>
              </a:pPr>
              <a:t>2</a:t>
            </a:fld>
            <a:endParaRPr/>
          </a:p>
        </p:txBody>
      </p:sp>
      <p:sp>
        <p:nvSpPr>
          <p:cNvPr id="15" name="Google Shape;128;p18">
            <a:extLst>
              <a:ext uri="{FF2B5EF4-FFF2-40B4-BE49-F238E27FC236}">
                <a16:creationId xmlns:a16="http://schemas.microsoft.com/office/drawing/2014/main" id="{8C579313-1586-48AC-AEE1-41BA7D11B067}"/>
              </a:ext>
            </a:extLst>
          </p:cNvPr>
          <p:cNvSpPr txBox="1">
            <a:spLocks/>
          </p:cNvSpPr>
          <p:nvPr/>
        </p:nvSpPr>
        <p:spPr>
          <a:xfrm flipH="1">
            <a:off x="5493193" y="3900750"/>
            <a:ext cx="2705925" cy="7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666666"/>
              </a:buClr>
              <a:buSzPts val="1400"/>
              <a:buFont typeface="Josefin Sans"/>
              <a:buNone/>
              <a:defRPr sz="1400" b="1" i="0" u="none" strike="noStrike" cap="none">
                <a:solidFill>
                  <a:srgbClr val="666666"/>
                </a:solidFill>
                <a:latin typeface="Josefin Sans"/>
                <a:ea typeface="Josefin Sans"/>
                <a:cs typeface="Josefin Sans"/>
                <a:sym typeface="Josefin Sans"/>
              </a:defRPr>
            </a:lvl1pPr>
            <a:lvl2pPr marL="914400" marR="0" lvl="1" indent="-317500" algn="l" rtl="0">
              <a:lnSpc>
                <a:spcPct val="100000"/>
              </a:lnSpc>
              <a:spcBef>
                <a:spcPts val="0"/>
              </a:spcBef>
              <a:spcAft>
                <a:spcPts val="0"/>
              </a:spcAft>
              <a:buClr>
                <a:srgbClr val="666666"/>
              </a:buClr>
              <a:buSzPts val="1400"/>
              <a:buFont typeface="Josefin Sans"/>
              <a:buNone/>
              <a:defRPr sz="1400" b="1" i="0" u="none" strike="noStrike" cap="none">
                <a:solidFill>
                  <a:srgbClr val="666666"/>
                </a:solidFill>
                <a:latin typeface="Josefin Sans"/>
                <a:ea typeface="Josefin Sans"/>
                <a:cs typeface="Josefin Sans"/>
                <a:sym typeface="Josefin Sans"/>
              </a:defRPr>
            </a:lvl2pPr>
            <a:lvl3pPr marL="1371600" marR="0" lvl="2" indent="-317500" algn="l" rtl="0">
              <a:lnSpc>
                <a:spcPct val="100000"/>
              </a:lnSpc>
              <a:spcBef>
                <a:spcPts val="0"/>
              </a:spcBef>
              <a:spcAft>
                <a:spcPts val="0"/>
              </a:spcAft>
              <a:buClr>
                <a:srgbClr val="666666"/>
              </a:buClr>
              <a:buSzPts val="1400"/>
              <a:buFont typeface="Josefin Sans"/>
              <a:buNone/>
              <a:defRPr sz="1400" b="1" i="0" u="none" strike="noStrike" cap="none">
                <a:solidFill>
                  <a:srgbClr val="666666"/>
                </a:solidFill>
                <a:latin typeface="Josefin Sans"/>
                <a:ea typeface="Josefin Sans"/>
                <a:cs typeface="Josefin Sans"/>
                <a:sym typeface="Josefin Sans"/>
              </a:defRPr>
            </a:lvl3pPr>
            <a:lvl4pPr marL="1828800" marR="0" lvl="3" indent="-317500" algn="l" rtl="0">
              <a:lnSpc>
                <a:spcPct val="100000"/>
              </a:lnSpc>
              <a:spcBef>
                <a:spcPts val="0"/>
              </a:spcBef>
              <a:spcAft>
                <a:spcPts val="0"/>
              </a:spcAft>
              <a:buClr>
                <a:srgbClr val="666666"/>
              </a:buClr>
              <a:buSzPts val="1400"/>
              <a:buFont typeface="Josefin Sans"/>
              <a:buNone/>
              <a:defRPr sz="1400" b="1" i="0" u="none" strike="noStrike" cap="none">
                <a:solidFill>
                  <a:srgbClr val="666666"/>
                </a:solidFill>
                <a:latin typeface="Josefin Sans"/>
                <a:ea typeface="Josefin Sans"/>
                <a:cs typeface="Josefin Sans"/>
                <a:sym typeface="Josefin Sans"/>
              </a:defRPr>
            </a:lvl4pPr>
            <a:lvl5pPr marL="2286000" marR="0" lvl="4" indent="-317500" algn="l" rtl="0">
              <a:lnSpc>
                <a:spcPct val="100000"/>
              </a:lnSpc>
              <a:spcBef>
                <a:spcPts val="0"/>
              </a:spcBef>
              <a:spcAft>
                <a:spcPts val="0"/>
              </a:spcAft>
              <a:buClr>
                <a:srgbClr val="666666"/>
              </a:buClr>
              <a:buSzPts val="1400"/>
              <a:buFont typeface="Josefin Sans"/>
              <a:buNone/>
              <a:defRPr sz="1400" b="1" i="0" u="none" strike="noStrike" cap="none">
                <a:solidFill>
                  <a:srgbClr val="666666"/>
                </a:solidFill>
                <a:latin typeface="Josefin Sans"/>
                <a:ea typeface="Josefin Sans"/>
                <a:cs typeface="Josefin Sans"/>
                <a:sym typeface="Josefin Sans"/>
              </a:defRPr>
            </a:lvl5pPr>
            <a:lvl6pPr marL="2743200" marR="0" lvl="5" indent="-317500" algn="l" rtl="0">
              <a:lnSpc>
                <a:spcPct val="100000"/>
              </a:lnSpc>
              <a:spcBef>
                <a:spcPts val="0"/>
              </a:spcBef>
              <a:spcAft>
                <a:spcPts val="0"/>
              </a:spcAft>
              <a:buClr>
                <a:srgbClr val="666666"/>
              </a:buClr>
              <a:buSzPts val="1400"/>
              <a:buFont typeface="Josefin Sans"/>
              <a:buNone/>
              <a:defRPr sz="1400" b="1" i="0" u="none" strike="noStrike" cap="none">
                <a:solidFill>
                  <a:srgbClr val="666666"/>
                </a:solidFill>
                <a:latin typeface="Josefin Sans"/>
                <a:ea typeface="Josefin Sans"/>
                <a:cs typeface="Josefin Sans"/>
                <a:sym typeface="Josefin Sans"/>
              </a:defRPr>
            </a:lvl6pPr>
            <a:lvl7pPr marL="3200400" marR="0" lvl="6" indent="-317500" algn="l" rtl="0">
              <a:lnSpc>
                <a:spcPct val="100000"/>
              </a:lnSpc>
              <a:spcBef>
                <a:spcPts val="0"/>
              </a:spcBef>
              <a:spcAft>
                <a:spcPts val="0"/>
              </a:spcAft>
              <a:buClr>
                <a:srgbClr val="666666"/>
              </a:buClr>
              <a:buSzPts val="1400"/>
              <a:buFont typeface="Josefin Sans"/>
              <a:buNone/>
              <a:defRPr sz="1400" b="1" i="0" u="none" strike="noStrike" cap="none">
                <a:solidFill>
                  <a:srgbClr val="666666"/>
                </a:solidFill>
                <a:latin typeface="Josefin Sans"/>
                <a:ea typeface="Josefin Sans"/>
                <a:cs typeface="Josefin Sans"/>
                <a:sym typeface="Josefin Sans"/>
              </a:defRPr>
            </a:lvl7pPr>
            <a:lvl8pPr marL="3657600" marR="0" lvl="7" indent="-317500" algn="l" rtl="0">
              <a:lnSpc>
                <a:spcPct val="100000"/>
              </a:lnSpc>
              <a:spcBef>
                <a:spcPts val="0"/>
              </a:spcBef>
              <a:spcAft>
                <a:spcPts val="0"/>
              </a:spcAft>
              <a:buClr>
                <a:srgbClr val="666666"/>
              </a:buClr>
              <a:buSzPts val="1400"/>
              <a:buFont typeface="Josefin Sans"/>
              <a:buNone/>
              <a:defRPr sz="1400" b="1" i="0" u="none" strike="noStrike" cap="none">
                <a:solidFill>
                  <a:srgbClr val="666666"/>
                </a:solidFill>
                <a:latin typeface="Josefin Sans"/>
                <a:ea typeface="Josefin Sans"/>
                <a:cs typeface="Josefin Sans"/>
                <a:sym typeface="Josefin Sans"/>
              </a:defRPr>
            </a:lvl8pPr>
            <a:lvl9pPr marL="4114800" marR="0" lvl="8" indent="-317500" algn="l" rtl="0">
              <a:lnSpc>
                <a:spcPct val="100000"/>
              </a:lnSpc>
              <a:spcBef>
                <a:spcPts val="0"/>
              </a:spcBef>
              <a:spcAft>
                <a:spcPts val="0"/>
              </a:spcAft>
              <a:buClr>
                <a:srgbClr val="666666"/>
              </a:buClr>
              <a:buSzPts val="1400"/>
              <a:buFont typeface="Josefin Sans"/>
              <a:buNone/>
              <a:defRPr sz="1400" b="1" i="0" u="none" strike="noStrike" cap="none">
                <a:solidFill>
                  <a:srgbClr val="666666"/>
                </a:solidFill>
                <a:latin typeface="Josefin Sans"/>
                <a:ea typeface="Josefin Sans"/>
                <a:cs typeface="Josefin Sans"/>
                <a:sym typeface="Josefin Sans"/>
              </a:defRPr>
            </a:lvl9pPr>
          </a:lstStyle>
          <a:p>
            <a:pPr marL="0" indent="0"/>
            <a:r>
              <a:rPr lang="en-US" dirty="0"/>
              <a:t>OPTIMIZATION OF THE SOLUTION</a:t>
            </a:r>
          </a:p>
        </p:txBody>
      </p:sp>
      <p:sp>
        <p:nvSpPr>
          <p:cNvPr id="16" name="Google Shape;129;p18">
            <a:extLst>
              <a:ext uri="{FF2B5EF4-FFF2-40B4-BE49-F238E27FC236}">
                <a16:creationId xmlns:a16="http://schemas.microsoft.com/office/drawing/2014/main" id="{87CB56FB-4400-4A48-8400-A46B2A544DF4}"/>
              </a:ext>
            </a:extLst>
          </p:cNvPr>
          <p:cNvSpPr txBox="1">
            <a:spLocks/>
          </p:cNvSpPr>
          <p:nvPr/>
        </p:nvSpPr>
        <p:spPr>
          <a:xfrm>
            <a:off x="5493245" y="4489925"/>
            <a:ext cx="2035500" cy="53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666666"/>
              </a:buClr>
              <a:buSzPts val="1100"/>
              <a:buFont typeface="Josefin Slab"/>
              <a:buNone/>
              <a:defRPr sz="1100" b="0" i="0" u="none" strike="noStrike" cap="none">
                <a:solidFill>
                  <a:srgbClr val="666666"/>
                </a:solidFill>
                <a:latin typeface="Josefin Slab"/>
                <a:ea typeface="Josefin Slab"/>
                <a:cs typeface="Josefin Slab"/>
                <a:sym typeface="Josefin Slab"/>
              </a:defRPr>
            </a:lvl1pPr>
            <a:lvl2pPr marL="914400" marR="0" lvl="1" indent="-317500" algn="l" rtl="0">
              <a:lnSpc>
                <a:spcPct val="100000"/>
              </a:lnSpc>
              <a:spcBef>
                <a:spcPts val="0"/>
              </a:spcBef>
              <a:spcAft>
                <a:spcPts val="0"/>
              </a:spcAft>
              <a:buClr>
                <a:srgbClr val="666666"/>
              </a:buClr>
              <a:buSzPts val="1100"/>
              <a:buFont typeface="Josefin Slab"/>
              <a:buNone/>
              <a:defRPr sz="1100" b="0" i="0" u="none" strike="noStrike" cap="none">
                <a:solidFill>
                  <a:srgbClr val="666666"/>
                </a:solidFill>
                <a:latin typeface="Josefin Slab"/>
                <a:ea typeface="Josefin Slab"/>
                <a:cs typeface="Josefin Slab"/>
                <a:sym typeface="Josefin Slab"/>
              </a:defRPr>
            </a:lvl2pPr>
            <a:lvl3pPr marL="1371600" marR="0" lvl="2" indent="-317500" algn="l" rtl="0">
              <a:lnSpc>
                <a:spcPct val="100000"/>
              </a:lnSpc>
              <a:spcBef>
                <a:spcPts val="0"/>
              </a:spcBef>
              <a:spcAft>
                <a:spcPts val="0"/>
              </a:spcAft>
              <a:buClr>
                <a:srgbClr val="666666"/>
              </a:buClr>
              <a:buSzPts val="1100"/>
              <a:buFont typeface="Josefin Slab"/>
              <a:buNone/>
              <a:defRPr sz="1100" b="0" i="0" u="none" strike="noStrike" cap="none">
                <a:solidFill>
                  <a:srgbClr val="666666"/>
                </a:solidFill>
                <a:latin typeface="Josefin Slab"/>
                <a:ea typeface="Josefin Slab"/>
                <a:cs typeface="Josefin Slab"/>
                <a:sym typeface="Josefin Slab"/>
              </a:defRPr>
            </a:lvl3pPr>
            <a:lvl4pPr marL="1828800" marR="0" lvl="3" indent="-317500" algn="l" rtl="0">
              <a:lnSpc>
                <a:spcPct val="100000"/>
              </a:lnSpc>
              <a:spcBef>
                <a:spcPts val="0"/>
              </a:spcBef>
              <a:spcAft>
                <a:spcPts val="0"/>
              </a:spcAft>
              <a:buClr>
                <a:srgbClr val="666666"/>
              </a:buClr>
              <a:buSzPts val="1100"/>
              <a:buFont typeface="Josefin Slab"/>
              <a:buNone/>
              <a:defRPr sz="1100" b="0" i="0" u="none" strike="noStrike" cap="none">
                <a:solidFill>
                  <a:srgbClr val="666666"/>
                </a:solidFill>
                <a:latin typeface="Josefin Slab"/>
                <a:ea typeface="Josefin Slab"/>
                <a:cs typeface="Josefin Slab"/>
                <a:sym typeface="Josefin Slab"/>
              </a:defRPr>
            </a:lvl4pPr>
            <a:lvl5pPr marL="2286000" marR="0" lvl="4" indent="-317500" algn="l" rtl="0">
              <a:lnSpc>
                <a:spcPct val="100000"/>
              </a:lnSpc>
              <a:spcBef>
                <a:spcPts val="0"/>
              </a:spcBef>
              <a:spcAft>
                <a:spcPts val="0"/>
              </a:spcAft>
              <a:buClr>
                <a:srgbClr val="666666"/>
              </a:buClr>
              <a:buSzPts val="1100"/>
              <a:buFont typeface="Josefin Slab"/>
              <a:buNone/>
              <a:defRPr sz="1100" b="0" i="0" u="none" strike="noStrike" cap="none">
                <a:solidFill>
                  <a:srgbClr val="666666"/>
                </a:solidFill>
                <a:latin typeface="Josefin Slab"/>
                <a:ea typeface="Josefin Slab"/>
                <a:cs typeface="Josefin Slab"/>
                <a:sym typeface="Josefin Slab"/>
              </a:defRPr>
            </a:lvl5pPr>
            <a:lvl6pPr marL="2743200" marR="0" lvl="5" indent="-317500" algn="l" rtl="0">
              <a:lnSpc>
                <a:spcPct val="100000"/>
              </a:lnSpc>
              <a:spcBef>
                <a:spcPts val="0"/>
              </a:spcBef>
              <a:spcAft>
                <a:spcPts val="0"/>
              </a:spcAft>
              <a:buClr>
                <a:srgbClr val="666666"/>
              </a:buClr>
              <a:buSzPts val="1100"/>
              <a:buFont typeface="Josefin Slab"/>
              <a:buNone/>
              <a:defRPr sz="1100" b="0" i="0" u="none" strike="noStrike" cap="none">
                <a:solidFill>
                  <a:srgbClr val="666666"/>
                </a:solidFill>
                <a:latin typeface="Josefin Slab"/>
                <a:ea typeface="Josefin Slab"/>
                <a:cs typeface="Josefin Slab"/>
                <a:sym typeface="Josefin Slab"/>
              </a:defRPr>
            </a:lvl6pPr>
            <a:lvl7pPr marL="3200400" marR="0" lvl="6" indent="-317500" algn="l" rtl="0">
              <a:lnSpc>
                <a:spcPct val="100000"/>
              </a:lnSpc>
              <a:spcBef>
                <a:spcPts val="0"/>
              </a:spcBef>
              <a:spcAft>
                <a:spcPts val="0"/>
              </a:spcAft>
              <a:buClr>
                <a:srgbClr val="666666"/>
              </a:buClr>
              <a:buSzPts val="1100"/>
              <a:buFont typeface="Josefin Slab"/>
              <a:buNone/>
              <a:defRPr sz="1100" b="0" i="0" u="none" strike="noStrike" cap="none">
                <a:solidFill>
                  <a:srgbClr val="666666"/>
                </a:solidFill>
                <a:latin typeface="Josefin Slab"/>
                <a:ea typeface="Josefin Slab"/>
                <a:cs typeface="Josefin Slab"/>
                <a:sym typeface="Josefin Slab"/>
              </a:defRPr>
            </a:lvl7pPr>
            <a:lvl8pPr marL="3657600" marR="0" lvl="7" indent="-317500" algn="l" rtl="0">
              <a:lnSpc>
                <a:spcPct val="100000"/>
              </a:lnSpc>
              <a:spcBef>
                <a:spcPts val="0"/>
              </a:spcBef>
              <a:spcAft>
                <a:spcPts val="0"/>
              </a:spcAft>
              <a:buClr>
                <a:srgbClr val="666666"/>
              </a:buClr>
              <a:buSzPts val="1100"/>
              <a:buFont typeface="Josefin Slab"/>
              <a:buNone/>
              <a:defRPr sz="1100" b="0" i="0" u="none" strike="noStrike" cap="none">
                <a:solidFill>
                  <a:srgbClr val="666666"/>
                </a:solidFill>
                <a:latin typeface="Josefin Slab"/>
                <a:ea typeface="Josefin Slab"/>
                <a:cs typeface="Josefin Slab"/>
                <a:sym typeface="Josefin Slab"/>
              </a:defRPr>
            </a:lvl8pPr>
            <a:lvl9pPr marL="4114800" marR="0" lvl="8" indent="-317500" algn="l" rtl="0">
              <a:lnSpc>
                <a:spcPct val="100000"/>
              </a:lnSpc>
              <a:spcBef>
                <a:spcPts val="0"/>
              </a:spcBef>
              <a:spcAft>
                <a:spcPts val="0"/>
              </a:spcAft>
              <a:buClr>
                <a:srgbClr val="666666"/>
              </a:buClr>
              <a:buSzPts val="1100"/>
              <a:buFont typeface="Josefin Slab"/>
              <a:buNone/>
              <a:defRPr sz="1100" b="0" i="0" u="none" strike="noStrike" cap="none">
                <a:solidFill>
                  <a:srgbClr val="666666"/>
                </a:solidFill>
                <a:latin typeface="Josefin Slab"/>
                <a:ea typeface="Josefin Slab"/>
                <a:cs typeface="Josefin Slab"/>
                <a:sym typeface="Josefin Slab"/>
              </a:defRPr>
            </a:lvl9pPr>
          </a:lstStyle>
          <a:p>
            <a:pPr marL="0" indent="0"/>
            <a:r>
              <a:rPr lang="en-US" dirty="0">
                <a:latin typeface="Zilla Slab"/>
                <a:ea typeface="Zilla Slab"/>
                <a:cs typeface="Zilla Slab"/>
                <a:sym typeface="Zilla Slab"/>
              </a:rPr>
              <a:t>Improvement of solution</a:t>
            </a:r>
          </a:p>
        </p:txBody>
      </p:sp>
      <p:sp>
        <p:nvSpPr>
          <p:cNvPr id="17" name="Google Shape;133;p18">
            <a:extLst>
              <a:ext uri="{FF2B5EF4-FFF2-40B4-BE49-F238E27FC236}">
                <a16:creationId xmlns:a16="http://schemas.microsoft.com/office/drawing/2014/main" id="{09CBC5D8-4953-44EA-86AE-AB6675EA9823}"/>
              </a:ext>
            </a:extLst>
          </p:cNvPr>
          <p:cNvSpPr txBox="1">
            <a:spLocks/>
          </p:cNvSpPr>
          <p:nvPr/>
        </p:nvSpPr>
        <p:spPr>
          <a:xfrm>
            <a:off x="4149518" y="4024020"/>
            <a:ext cx="1343700" cy="98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F40A8"/>
              </a:buClr>
              <a:buSzPts val="4800"/>
              <a:buFont typeface="Josefin Sans"/>
              <a:buNone/>
              <a:defRPr sz="4800" b="1" i="0" u="none" strike="noStrike" cap="none">
                <a:solidFill>
                  <a:srgbClr val="6F40A8"/>
                </a:solidFill>
                <a:latin typeface="Josefin Sans"/>
                <a:ea typeface="Josefin Sans"/>
                <a:cs typeface="Josefin Sans"/>
                <a:sym typeface="Josefin Sans"/>
              </a:defRPr>
            </a:lvl1pPr>
            <a:lvl2pPr marR="0" lvl="1" algn="ctr" rtl="0">
              <a:lnSpc>
                <a:spcPct val="100000"/>
              </a:lnSpc>
              <a:spcBef>
                <a:spcPts val="0"/>
              </a:spcBef>
              <a:spcAft>
                <a:spcPts val="0"/>
              </a:spcAft>
              <a:buClr>
                <a:srgbClr val="6F40A8"/>
              </a:buClr>
              <a:buSzPts val="4800"/>
              <a:buFont typeface="Josefin Sans"/>
              <a:buNone/>
              <a:defRPr sz="4800" b="1" i="0" u="none" strike="noStrike" cap="none">
                <a:solidFill>
                  <a:srgbClr val="6F40A8"/>
                </a:solidFill>
                <a:latin typeface="Josefin Sans"/>
                <a:ea typeface="Josefin Sans"/>
                <a:cs typeface="Josefin Sans"/>
                <a:sym typeface="Josefin Sans"/>
              </a:defRPr>
            </a:lvl2pPr>
            <a:lvl3pPr marR="0" lvl="2" algn="ctr" rtl="0">
              <a:lnSpc>
                <a:spcPct val="100000"/>
              </a:lnSpc>
              <a:spcBef>
                <a:spcPts val="0"/>
              </a:spcBef>
              <a:spcAft>
                <a:spcPts val="0"/>
              </a:spcAft>
              <a:buClr>
                <a:srgbClr val="6F40A8"/>
              </a:buClr>
              <a:buSzPts val="4800"/>
              <a:buFont typeface="Josefin Sans"/>
              <a:buNone/>
              <a:defRPr sz="4800" b="1" i="0" u="none" strike="noStrike" cap="none">
                <a:solidFill>
                  <a:srgbClr val="6F40A8"/>
                </a:solidFill>
                <a:latin typeface="Josefin Sans"/>
                <a:ea typeface="Josefin Sans"/>
                <a:cs typeface="Josefin Sans"/>
                <a:sym typeface="Josefin Sans"/>
              </a:defRPr>
            </a:lvl3pPr>
            <a:lvl4pPr marR="0" lvl="3" algn="ctr" rtl="0">
              <a:lnSpc>
                <a:spcPct val="100000"/>
              </a:lnSpc>
              <a:spcBef>
                <a:spcPts val="0"/>
              </a:spcBef>
              <a:spcAft>
                <a:spcPts val="0"/>
              </a:spcAft>
              <a:buClr>
                <a:srgbClr val="6F40A8"/>
              </a:buClr>
              <a:buSzPts val="4800"/>
              <a:buFont typeface="Josefin Sans"/>
              <a:buNone/>
              <a:defRPr sz="4800" b="1" i="0" u="none" strike="noStrike" cap="none">
                <a:solidFill>
                  <a:srgbClr val="6F40A8"/>
                </a:solidFill>
                <a:latin typeface="Josefin Sans"/>
                <a:ea typeface="Josefin Sans"/>
                <a:cs typeface="Josefin Sans"/>
                <a:sym typeface="Josefin Sans"/>
              </a:defRPr>
            </a:lvl4pPr>
            <a:lvl5pPr marR="0" lvl="4" algn="ctr" rtl="0">
              <a:lnSpc>
                <a:spcPct val="100000"/>
              </a:lnSpc>
              <a:spcBef>
                <a:spcPts val="0"/>
              </a:spcBef>
              <a:spcAft>
                <a:spcPts val="0"/>
              </a:spcAft>
              <a:buClr>
                <a:srgbClr val="6F40A8"/>
              </a:buClr>
              <a:buSzPts val="4800"/>
              <a:buFont typeface="Josefin Sans"/>
              <a:buNone/>
              <a:defRPr sz="4800" b="1" i="0" u="none" strike="noStrike" cap="none">
                <a:solidFill>
                  <a:srgbClr val="6F40A8"/>
                </a:solidFill>
                <a:latin typeface="Josefin Sans"/>
                <a:ea typeface="Josefin Sans"/>
                <a:cs typeface="Josefin Sans"/>
                <a:sym typeface="Josefin Sans"/>
              </a:defRPr>
            </a:lvl5pPr>
            <a:lvl6pPr marR="0" lvl="5" algn="ctr" rtl="0">
              <a:lnSpc>
                <a:spcPct val="100000"/>
              </a:lnSpc>
              <a:spcBef>
                <a:spcPts val="0"/>
              </a:spcBef>
              <a:spcAft>
                <a:spcPts val="0"/>
              </a:spcAft>
              <a:buClr>
                <a:srgbClr val="6F40A8"/>
              </a:buClr>
              <a:buSzPts val="4800"/>
              <a:buFont typeface="Josefin Sans"/>
              <a:buNone/>
              <a:defRPr sz="4800" b="1" i="0" u="none" strike="noStrike" cap="none">
                <a:solidFill>
                  <a:srgbClr val="6F40A8"/>
                </a:solidFill>
                <a:latin typeface="Josefin Sans"/>
                <a:ea typeface="Josefin Sans"/>
                <a:cs typeface="Josefin Sans"/>
                <a:sym typeface="Josefin Sans"/>
              </a:defRPr>
            </a:lvl6pPr>
            <a:lvl7pPr marR="0" lvl="6" algn="ctr" rtl="0">
              <a:lnSpc>
                <a:spcPct val="100000"/>
              </a:lnSpc>
              <a:spcBef>
                <a:spcPts val="0"/>
              </a:spcBef>
              <a:spcAft>
                <a:spcPts val="0"/>
              </a:spcAft>
              <a:buClr>
                <a:srgbClr val="6F40A8"/>
              </a:buClr>
              <a:buSzPts val="4800"/>
              <a:buFont typeface="Josefin Sans"/>
              <a:buNone/>
              <a:defRPr sz="4800" b="1" i="0" u="none" strike="noStrike" cap="none">
                <a:solidFill>
                  <a:srgbClr val="6F40A8"/>
                </a:solidFill>
                <a:latin typeface="Josefin Sans"/>
                <a:ea typeface="Josefin Sans"/>
                <a:cs typeface="Josefin Sans"/>
                <a:sym typeface="Josefin Sans"/>
              </a:defRPr>
            </a:lvl7pPr>
            <a:lvl8pPr marR="0" lvl="7" algn="ctr" rtl="0">
              <a:lnSpc>
                <a:spcPct val="100000"/>
              </a:lnSpc>
              <a:spcBef>
                <a:spcPts val="0"/>
              </a:spcBef>
              <a:spcAft>
                <a:spcPts val="0"/>
              </a:spcAft>
              <a:buClr>
                <a:srgbClr val="6F40A8"/>
              </a:buClr>
              <a:buSzPts val="4800"/>
              <a:buFont typeface="Josefin Sans"/>
              <a:buNone/>
              <a:defRPr sz="4800" b="1" i="0" u="none" strike="noStrike" cap="none">
                <a:solidFill>
                  <a:srgbClr val="6F40A8"/>
                </a:solidFill>
                <a:latin typeface="Josefin Sans"/>
                <a:ea typeface="Josefin Sans"/>
                <a:cs typeface="Josefin Sans"/>
                <a:sym typeface="Josefin Sans"/>
              </a:defRPr>
            </a:lvl8pPr>
            <a:lvl9pPr marR="0" lvl="8" algn="ctr" rtl="0">
              <a:lnSpc>
                <a:spcPct val="100000"/>
              </a:lnSpc>
              <a:spcBef>
                <a:spcPts val="0"/>
              </a:spcBef>
              <a:spcAft>
                <a:spcPts val="0"/>
              </a:spcAft>
              <a:buClr>
                <a:srgbClr val="6F40A8"/>
              </a:buClr>
              <a:buSzPts val="4800"/>
              <a:buFont typeface="Josefin Sans"/>
              <a:buNone/>
              <a:defRPr sz="4800" b="1" i="0" u="none" strike="noStrike" cap="none">
                <a:solidFill>
                  <a:srgbClr val="6F40A8"/>
                </a:solidFill>
                <a:latin typeface="Josefin Sans"/>
                <a:ea typeface="Josefin Sans"/>
                <a:cs typeface="Josefin Sans"/>
                <a:sym typeface="Josefin Sans"/>
              </a:defRPr>
            </a:lvl9pPr>
          </a:lstStyle>
          <a:p>
            <a:r>
              <a:rPr lang="es" dirty="0"/>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59" name="Google Shape;159;p19"/>
          <p:cNvSpPr txBox="1">
            <a:spLocks noGrp="1"/>
          </p:cNvSpPr>
          <p:nvPr>
            <p:ph type="subTitle" idx="2"/>
          </p:nvPr>
        </p:nvSpPr>
        <p:spPr>
          <a:xfrm>
            <a:off x="906780" y="1766328"/>
            <a:ext cx="3939540" cy="2348472"/>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600" b="1" dirty="0">
                <a:solidFill>
                  <a:schemeClr val="tx1"/>
                </a:solidFill>
              </a:rPr>
              <a:t>Imagine, you own a company and you have only four available jobs and you need only for people for these jobs. </a:t>
            </a:r>
          </a:p>
          <a:p>
            <a:pPr marL="171450" lvl="0" indent="-171450" algn="just" rtl="0">
              <a:spcBef>
                <a:spcPts val="0"/>
              </a:spcBef>
              <a:spcAft>
                <a:spcPts val="0"/>
              </a:spcAft>
              <a:buFont typeface="Arial" panose="020B0604020202020204" pitchFamily="34" charset="0"/>
              <a:buChar char="•"/>
            </a:pPr>
            <a:endParaRPr lang="en-US" sz="1600" b="1" dirty="0">
              <a:solidFill>
                <a:schemeClr val="bg1">
                  <a:lumMod val="75000"/>
                </a:schemeClr>
              </a:solidFill>
            </a:endParaRPr>
          </a:p>
          <a:p>
            <a:pPr marL="171450" lvl="0" indent="-171450" algn="just">
              <a:buFont typeface="Arial" panose="020B0604020202020204" pitchFamily="34" charset="0"/>
              <a:buChar char="•"/>
            </a:pPr>
            <a:r>
              <a:rPr lang="en-US" sz="1600" dirty="0">
                <a:solidFill>
                  <a:schemeClr val="bg1">
                    <a:lumMod val="75000"/>
                  </a:schemeClr>
                </a:solidFill>
              </a:rPr>
              <a:t>You will as much as you can to assign the right person in the right job with minimum salary (cost).</a:t>
            </a:r>
          </a:p>
          <a:p>
            <a:pPr marL="171450" lvl="0" indent="-171450" algn="just">
              <a:buFont typeface="Arial" panose="020B0604020202020204" pitchFamily="34" charset="0"/>
              <a:buChar char="•"/>
            </a:pPr>
            <a:endParaRPr lang="en-US" sz="1600" dirty="0">
              <a:solidFill>
                <a:schemeClr val="bg1">
                  <a:lumMod val="75000"/>
                </a:schemeClr>
              </a:solidFill>
            </a:endParaRPr>
          </a:p>
          <a:p>
            <a:pPr marL="171450" lvl="0" indent="-171450" algn="just">
              <a:buFont typeface="Arial" panose="020B0604020202020204" pitchFamily="34" charset="0"/>
              <a:buChar char="•"/>
            </a:pPr>
            <a:r>
              <a:rPr lang="en-US" sz="1600" dirty="0">
                <a:solidFill>
                  <a:schemeClr val="bg1">
                    <a:lumMod val="75000"/>
                  </a:schemeClr>
                </a:solidFill>
              </a:rPr>
              <a:t>One person can only assign to one job.</a:t>
            </a:r>
          </a:p>
          <a:p>
            <a:pPr marL="171450" lvl="0" indent="-171450" algn="just">
              <a:buFont typeface="Arial" panose="020B0604020202020204" pitchFamily="34" charset="0"/>
              <a:buChar char="•"/>
            </a:pPr>
            <a:endParaRPr sz="1600" dirty="0"/>
          </a:p>
        </p:txBody>
      </p:sp>
      <p:sp>
        <p:nvSpPr>
          <p:cNvPr id="162" name="Google Shape;162;p19"/>
          <p:cNvSpPr txBox="1">
            <a:spLocks noGrp="1"/>
          </p:cNvSpPr>
          <p:nvPr>
            <p:ph type="subTitle" idx="1"/>
          </p:nvPr>
        </p:nvSpPr>
        <p:spPr>
          <a:xfrm flipH="1">
            <a:off x="1764030" y="742108"/>
            <a:ext cx="5615940" cy="835231"/>
          </a:xfrm>
          <a:prstGeom prst="rect">
            <a:avLst/>
          </a:prstGeom>
        </p:spPr>
        <p:txBody>
          <a:bodyPr spcFirstLastPara="1" wrap="square" lIns="91425" tIns="91425" rIns="91425" bIns="91425" anchor="b" anchorCtr="0">
            <a:noAutofit/>
          </a:bodyPr>
          <a:lstStyle/>
          <a:p>
            <a:pPr marL="0" lvl="0" indent="0"/>
            <a:r>
              <a:rPr lang="en-US" sz="4000" dirty="0"/>
              <a:t>PROBLEM STATEMENT</a:t>
            </a:r>
            <a:endParaRPr sz="4000" dirty="0"/>
          </a:p>
        </p:txBody>
      </p:sp>
      <p:sp>
        <p:nvSpPr>
          <p:cNvPr id="165" name="Google Shape;165;p19"/>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3</a:t>
            </a:fld>
            <a:endParaRPr/>
          </a:p>
        </p:txBody>
      </p:sp>
      <p:pic>
        <p:nvPicPr>
          <p:cNvPr id="128" name="Picture 127">
            <a:extLst>
              <a:ext uri="{FF2B5EF4-FFF2-40B4-BE49-F238E27FC236}">
                <a16:creationId xmlns:a16="http://schemas.microsoft.com/office/drawing/2014/main" id="{EB4AD5C0-B779-404C-BD53-4B1DE4838580}"/>
              </a:ext>
            </a:extLst>
          </p:cNvPr>
          <p:cNvPicPr>
            <a:picLocks noChangeAspect="1"/>
          </p:cNvPicPr>
          <p:nvPr/>
        </p:nvPicPr>
        <p:blipFill>
          <a:blip r:embed="rId3"/>
          <a:stretch>
            <a:fillRect/>
          </a:stretch>
        </p:blipFill>
        <p:spPr>
          <a:xfrm>
            <a:off x="4455900" y="1869305"/>
            <a:ext cx="4413750" cy="15977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59" name="Google Shape;159;p19"/>
          <p:cNvSpPr txBox="1">
            <a:spLocks noGrp="1"/>
          </p:cNvSpPr>
          <p:nvPr>
            <p:ph type="subTitle" idx="2"/>
          </p:nvPr>
        </p:nvSpPr>
        <p:spPr>
          <a:xfrm>
            <a:off x="906780" y="1766328"/>
            <a:ext cx="3939540" cy="2348472"/>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600" dirty="0">
                <a:solidFill>
                  <a:schemeClr val="bg1">
                    <a:lumMod val="75000"/>
                  </a:schemeClr>
                </a:solidFill>
              </a:rPr>
              <a:t>Imagine, you own a company and you have only four available jobs and you need only for people for these jobs. </a:t>
            </a:r>
          </a:p>
          <a:p>
            <a:pPr marL="171450" lvl="0" indent="-171450" algn="just" rtl="0">
              <a:spcBef>
                <a:spcPts val="0"/>
              </a:spcBef>
              <a:spcAft>
                <a:spcPts val="0"/>
              </a:spcAft>
              <a:buFont typeface="Arial" panose="020B0604020202020204" pitchFamily="34" charset="0"/>
              <a:buChar char="•"/>
            </a:pPr>
            <a:endParaRPr lang="en-US" sz="1600" b="1" dirty="0">
              <a:solidFill>
                <a:schemeClr val="tx1"/>
              </a:solidFill>
            </a:endParaRPr>
          </a:p>
          <a:p>
            <a:pPr marL="171450" lvl="0" indent="-171450" algn="just">
              <a:buFont typeface="Arial" panose="020B0604020202020204" pitchFamily="34" charset="0"/>
              <a:buChar char="•"/>
            </a:pPr>
            <a:r>
              <a:rPr lang="en-US" sz="1600" b="1" dirty="0">
                <a:solidFill>
                  <a:schemeClr val="tx1"/>
                </a:solidFill>
              </a:rPr>
              <a:t>You will as much as you can to assign the right person in the right job with minimum salary (cost).</a:t>
            </a:r>
          </a:p>
          <a:p>
            <a:pPr marL="171450" lvl="0" indent="-171450" algn="just">
              <a:buFont typeface="Arial" panose="020B0604020202020204" pitchFamily="34" charset="0"/>
              <a:buChar char="•"/>
            </a:pPr>
            <a:endParaRPr lang="en-US" sz="1600" dirty="0">
              <a:solidFill>
                <a:schemeClr val="bg1">
                  <a:lumMod val="75000"/>
                </a:schemeClr>
              </a:solidFill>
            </a:endParaRPr>
          </a:p>
          <a:p>
            <a:pPr marL="171450" lvl="0" indent="-171450" algn="just">
              <a:buFont typeface="Arial" panose="020B0604020202020204" pitchFamily="34" charset="0"/>
              <a:buChar char="•"/>
            </a:pPr>
            <a:r>
              <a:rPr lang="en-US" sz="1600" dirty="0">
                <a:solidFill>
                  <a:schemeClr val="bg1">
                    <a:lumMod val="75000"/>
                  </a:schemeClr>
                </a:solidFill>
              </a:rPr>
              <a:t>One person can only assign to one job.</a:t>
            </a:r>
          </a:p>
          <a:p>
            <a:pPr marL="171450" lvl="0" indent="-171450" algn="just">
              <a:buFont typeface="Arial" panose="020B0604020202020204" pitchFamily="34" charset="0"/>
              <a:buChar char="•"/>
            </a:pPr>
            <a:endParaRPr sz="1600" dirty="0"/>
          </a:p>
        </p:txBody>
      </p:sp>
      <p:sp>
        <p:nvSpPr>
          <p:cNvPr id="162" name="Google Shape;162;p19"/>
          <p:cNvSpPr txBox="1">
            <a:spLocks noGrp="1"/>
          </p:cNvSpPr>
          <p:nvPr>
            <p:ph type="subTitle" idx="1"/>
          </p:nvPr>
        </p:nvSpPr>
        <p:spPr>
          <a:xfrm flipH="1">
            <a:off x="1764030" y="742108"/>
            <a:ext cx="5615940" cy="835231"/>
          </a:xfrm>
          <a:prstGeom prst="rect">
            <a:avLst/>
          </a:prstGeom>
        </p:spPr>
        <p:txBody>
          <a:bodyPr spcFirstLastPara="1" wrap="square" lIns="91425" tIns="91425" rIns="91425" bIns="91425" anchor="b" anchorCtr="0">
            <a:noAutofit/>
          </a:bodyPr>
          <a:lstStyle/>
          <a:p>
            <a:pPr marL="0" lvl="0" indent="0"/>
            <a:r>
              <a:rPr lang="en-US" sz="4000" dirty="0"/>
              <a:t>PROBLEM STATEMENT</a:t>
            </a:r>
            <a:endParaRPr sz="4000" dirty="0"/>
          </a:p>
        </p:txBody>
      </p:sp>
      <p:sp>
        <p:nvSpPr>
          <p:cNvPr id="165" name="Google Shape;165;p19"/>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4</a:t>
            </a:fld>
            <a:endParaRPr/>
          </a:p>
        </p:txBody>
      </p:sp>
      <p:pic>
        <p:nvPicPr>
          <p:cNvPr id="128" name="Picture 127">
            <a:extLst>
              <a:ext uri="{FF2B5EF4-FFF2-40B4-BE49-F238E27FC236}">
                <a16:creationId xmlns:a16="http://schemas.microsoft.com/office/drawing/2014/main" id="{EB4AD5C0-B779-404C-BD53-4B1DE4838580}"/>
              </a:ext>
            </a:extLst>
          </p:cNvPr>
          <p:cNvPicPr>
            <a:picLocks noChangeAspect="1"/>
          </p:cNvPicPr>
          <p:nvPr/>
        </p:nvPicPr>
        <p:blipFill>
          <a:blip r:embed="rId3"/>
          <a:stretch>
            <a:fillRect/>
          </a:stretch>
        </p:blipFill>
        <p:spPr>
          <a:xfrm>
            <a:off x="4455900" y="1869305"/>
            <a:ext cx="4413750" cy="1597795"/>
          </a:xfrm>
          <a:prstGeom prst="rect">
            <a:avLst/>
          </a:prstGeom>
        </p:spPr>
      </p:pic>
    </p:spTree>
    <p:extLst>
      <p:ext uri="{BB962C8B-B14F-4D97-AF65-F5344CB8AC3E}">
        <p14:creationId xmlns:p14="http://schemas.microsoft.com/office/powerpoint/2010/main" val="144192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59" name="Google Shape;159;p19"/>
          <p:cNvSpPr txBox="1">
            <a:spLocks noGrp="1"/>
          </p:cNvSpPr>
          <p:nvPr>
            <p:ph type="subTitle" idx="2"/>
          </p:nvPr>
        </p:nvSpPr>
        <p:spPr>
          <a:xfrm>
            <a:off x="906780" y="1766328"/>
            <a:ext cx="3939540" cy="2348472"/>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600" b="1" dirty="0">
                <a:solidFill>
                  <a:schemeClr val="bg1">
                    <a:lumMod val="75000"/>
                  </a:schemeClr>
                </a:solidFill>
              </a:rPr>
              <a:t>Imagine, you own a company and you have only four available jobs and you need only for people for these jobs. </a:t>
            </a:r>
          </a:p>
          <a:p>
            <a:pPr marL="171450" lvl="0" indent="-171450" algn="just" rtl="0">
              <a:spcBef>
                <a:spcPts val="0"/>
              </a:spcBef>
              <a:spcAft>
                <a:spcPts val="0"/>
              </a:spcAft>
              <a:buFont typeface="Arial" panose="020B0604020202020204" pitchFamily="34" charset="0"/>
              <a:buChar char="•"/>
            </a:pPr>
            <a:endParaRPr lang="en-US" sz="1600" b="1" dirty="0">
              <a:solidFill>
                <a:schemeClr val="tx1"/>
              </a:solidFill>
            </a:endParaRPr>
          </a:p>
          <a:p>
            <a:pPr marL="171450" lvl="0" indent="-171450" algn="just">
              <a:buFont typeface="Arial" panose="020B0604020202020204" pitchFamily="34" charset="0"/>
              <a:buChar char="•"/>
            </a:pPr>
            <a:r>
              <a:rPr lang="en-US" sz="1600" dirty="0">
                <a:solidFill>
                  <a:schemeClr val="bg1">
                    <a:lumMod val="75000"/>
                  </a:schemeClr>
                </a:solidFill>
              </a:rPr>
              <a:t>You will as much as you can to assign the right person in the right job with minimum salary (cost).</a:t>
            </a:r>
          </a:p>
          <a:p>
            <a:pPr marL="171450" lvl="0" indent="-171450" algn="just">
              <a:buFont typeface="Arial" panose="020B0604020202020204" pitchFamily="34" charset="0"/>
              <a:buChar char="•"/>
            </a:pPr>
            <a:endParaRPr lang="en-US" sz="1600" dirty="0"/>
          </a:p>
          <a:p>
            <a:pPr marL="171450" lvl="0" indent="-171450" algn="just">
              <a:buFont typeface="Arial" panose="020B0604020202020204" pitchFamily="34" charset="0"/>
              <a:buChar char="•"/>
            </a:pPr>
            <a:r>
              <a:rPr lang="en-US" sz="1600" b="1" dirty="0">
                <a:solidFill>
                  <a:schemeClr val="tx1"/>
                </a:solidFill>
              </a:rPr>
              <a:t>One person can only assign to one job.</a:t>
            </a:r>
          </a:p>
          <a:p>
            <a:pPr marL="171450" lvl="0" indent="-171450" algn="just">
              <a:buFont typeface="Arial" panose="020B0604020202020204" pitchFamily="34" charset="0"/>
              <a:buChar char="•"/>
            </a:pPr>
            <a:endParaRPr sz="1600" dirty="0"/>
          </a:p>
        </p:txBody>
      </p:sp>
      <p:sp>
        <p:nvSpPr>
          <p:cNvPr id="162" name="Google Shape;162;p19"/>
          <p:cNvSpPr txBox="1">
            <a:spLocks noGrp="1"/>
          </p:cNvSpPr>
          <p:nvPr>
            <p:ph type="subTitle" idx="1"/>
          </p:nvPr>
        </p:nvSpPr>
        <p:spPr>
          <a:xfrm flipH="1">
            <a:off x="1764030" y="742108"/>
            <a:ext cx="5615940" cy="835231"/>
          </a:xfrm>
          <a:prstGeom prst="rect">
            <a:avLst/>
          </a:prstGeom>
        </p:spPr>
        <p:txBody>
          <a:bodyPr spcFirstLastPara="1" wrap="square" lIns="91425" tIns="91425" rIns="91425" bIns="91425" anchor="b" anchorCtr="0">
            <a:noAutofit/>
          </a:bodyPr>
          <a:lstStyle/>
          <a:p>
            <a:pPr marL="0" lvl="0" indent="0"/>
            <a:r>
              <a:rPr lang="en-US" sz="4000" dirty="0"/>
              <a:t>PROBLEM STATEMENT</a:t>
            </a:r>
            <a:endParaRPr sz="4000" dirty="0"/>
          </a:p>
        </p:txBody>
      </p:sp>
      <p:sp>
        <p:nvSpPr>
          <p:cNvPr id="165" name="Google Shape;165;p19"/>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5</a:t>
            </a:fld>
            <a:endParaRPr/>
          </a:p>
        </p:txBody>
      </p:sp>
      <p:pic>
        <p:nvPicPr>
          <p:cNvPr id="128" name="Picture 127">
            <a:extLst>
              <a:ext uri="{FF2B5EF4-FFF2-40B4-BE49-F238E27FC236}">
                <a16:creationId xmlns:a16="http://schemas.microsoft.com/office/drawing/2014/main" id="{EB4AD5C0-B779-404C-BD53-4B1DE4838580}"/>
              </a:ext>
            </a:extLst>
          </p:cNvPr>
          <p:cNvPicPr>
            <a:picLocks noChangeAspect="1"/>
          </p:cNvPicPr>
          <p:nvPr/>
        </p:nvPicPr>
        <p:blipFill>
          <a:blip r:embed="rId3"/>
          <a:stretch>
            <a:fillRect/>
          </a:stretch>
        </p:blipFill>
        <p:spPr>
          <a:xfrm>
            <a:off x="4455900" y="1869305"/>
            <a:ext cx="4413750" cy="1597795"/>
          </a:xfrm>
          <a:prstGeom prst="rect">
            <a:avLst/>
          </a:prstGeom>
        </p:spPr>
      </p:pic>
    </p:spTree>
    <p:extLst>
      <p:ext uri="{BB962C8B-B14F-4D97-AF65-F5344CB8AC3E}">
        <p14:creationId xmlns:p14="http://schemas.microsoft.com/office/powerpoint/2010/main" val="114671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6"/>
        <p:cNvGrpSpPr/>
        <p:nvPr/>
      </p:nvGrpSpPr>
      <p:grpSpPr>
        <a:xfrm>
          <a:off x="0" y="0"/>
          <a:ext cx="0" cy="0"/>
          <a:chOff x="0" y="0"/>
          <a:chExt cx="0" cy="0"/>
        </a:xfrm>
      </p:grpSpPr>
      <p:sp>
        <p:nvSpPr>
          <p:cNvPr id="177" name="Google Shape;177;p20"/>
          <p:cNvSpPr txBox="1">
            <a:spLocks noGrp="1"/>
          </p:cNvSpPr>
          <p:nvPr>
            <p:ph type="subTitle" idx="1"/>
          </p:nvPr>
        </p:nvSpPr>
        <p:spPr>
          <a:xfrm>
            <a:off x="3619500" y="1211580"/>
            <a:ext cx="4610100" cy="2750820"/>
          </a:xfrm>
          <a:prstGeom prst="rect">
            <a:avLst/>
          </a:prstGeom>
        </p:spPr>
        <p:txBody>
          <a:bodyPr spcFirstLastPara="1" wrap="square" lIns="91425" tIns="91425" rIns="91425" bIns="91425" anchor="ctr" anchorCtr="0">
            <a:noAutofit/>
          </a:bodyPr>
          <a:lstStyle/>
          <a:p>
            <a:pPr marL="285750" lvl="0" indent="-285750">
              <a:buFont typeface="Wingdings" panose="05000000000000000000" pitchFamily="2" charset="2"/>
              <a:buChar char="ü"/>
            </a:pPr>
            <a:r>
              <a:rPr lang="en-US" sz="1800" dirty="0"/>
              <a:t>Provide the right job for the right person.</a:t>
            </a:r>
          </a:p>
          <a:p>
            <a:pPr marL="285750" lvl="0" indent="-285750">
              <a:buFont typeface="Wingdings" panose="05000000000000000000" pitchFamily="2" charset="2"/>
              <a:buChar char="ü"/>
            </a:pPr>
            <a:endParaRPr lang="en-US" sz="1800" dirty="0"/>
          </a:p>
          <a:p>
            <a:pPr marL="285750" lvl="0" indent="-285750">
              <a:buFont typeface="Wingdings" panose="05000000000000000000" pitchFamily="2" charset="2"/>
              <a:buChar char="ü"/>
            </a:pPr>
            <a:r>
              <a:rPr lang="en-US" sz="1800" dirty="0"/>
              <a:t>Solving the problem by Hungarian method.</a:t>
            </a:r>
          </a:p>
          <a:p>
            <a:pPr marL="285750" lvl="0" indent="-285750">
              <a:buFont typeface="Wingdings" panose="05000000000000000000" pitchFamily="2" charset="2"/>
              <a:buChar char="ü"/>
            </a:pPr>
            <a:endParaRPr lang="en-US" sz="1800" dirty="0">
              <a:solidFill>
                <a:srgbClr val="666666"/>
              </a:solidFill>
            </a:endParaRPr>
          </a:p>
          <a:p>
            <a:pPr marL="285750" lvl="0" indent="-285750">
              <a:buFont typeface="Wingdings" panose="05000000000000000000" pitchFamily="2" charset="2"/>
              <a:buChar char="ü"/>
            </a:pPr>
            <a:r>
              <a:rPr lang="en-US" sz="1800" dirty="0"/>
              <a:t>Optimize the solution</a:t>
            </a:r>
            <a:endParaRPr sz="1800" dirty="0">
              <a:solidFill>
                <a:srgbClr val="666666"/>
              </a:solidFill>
            </a:endParaRPr>
          </a:p>
        </p:txBody>
      </p:sp>
      <p:sp>
        <p:nvSpPr>
          <p:cNvPr id="178" name="Google Shape;178;p20"/>
          <p:cNvSpPr txBox="1">
            <a:spLocks noGrp="1"/>
          </p:cNvSpPr>
          <p:nvPr>
            <p:ph type="ctrTitle"/>
          </p:nvPr>
        </p:nvSpPr>
        <p:spPr>
          <a:xfrm>
            <a:off x="610142" y="1545450"/>
            <a:ext cx="2620738" cy="205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666666"/>
                </a:solidFill>
              </a:rPr>
              <a:t>Objectives</a:t>
            </a:r>
            <a:endParaRPr dirty="0">
              <a:solidFill>
                <a:srgbClr val="666666"/>
              </a:solidFill>
            </a:endParaRPr>
          </a:p>
        </p:txBody>
      </p:sp>
      <p:sp>
        <p:nvSpPr>
          <p:cNvPr id="179" name="Google Shape;179;p20"/>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7</a:t>
            </a:fld>
            <a:endParaRPr/>
          </a:p>
        </p:txBody>
      </p:sp>
      <p:sp>
        <p:nvSpPr>
          <p:cNvPr id="192" name="Google Shape;192;p22"/>
          <p:cNvSpPr txBox="1">
            <a:spLocks noGrp="1"/>
          </p:cNvSpPr>
          <p:nvPr>
            <p:ph type="ctrTitle"/>
          </p:nvPr>
        </p:nvSpPr>
        <p:spPr>
          <a:xfrm>
            <a:off x="1249680" y="0"/>
            <a:ext cx="5288280" cy="891540"/>
          </a:xfrm>
          <a:prstGeom prst="rect">
            <a:avLst/>
          </a:prstGeom>
        </p:spPr>
        <p:txBody>
          <a:bodyPr spcFirstLastPara="1" wrap="square" lIns="91425" tIns="91425" rIns="91425" bIns="91425" anchor="ctr" anchorCtr="0">
            <a:noAutofit/>
          </a:bodyPr>
          <a:lstStyle/>
          <a:p>
            <a:pPr lvl="0"/>
            <a:r>
              <a:rPr lang="en-US" sz="3600" dirty="0"/>
              <a:t>Hungarian Algorithm </a:t>
            </a:r>
            <a:endParaRPr sz="3600" dirty="0"/>
          </a:p>
        </p:txBody>
      </p:sp>
      <mc:AlternateContent xmlns:mc="http://schemas.openxmlformats.org/markup-compatibility/2006" xmlns:a14="http://schemas.microsoft.com/office/drawing/2010/main">
        <mc:Choice Requires="a14">
          <p:sp>
            <p:nvSpPr>
              <p:cNvPr id="85" name="Google Shape;192;p22">
                <a:extLst>
                  <a:ext uri="{FF2B5EF4-FFF2-40B4-BE49-F238E27FC236}">
                    <a16:creationId xmlns:a16="http://schemas.microsoft.com/office/drawing/2014/main" id="{215CDDBA-E288-46C4-83DC-915A44EBC25D}"/>
                  </a:ext>
                </a:extLst>
              </p:cNvPr>
              <p:cNvSpPr txBox="1">
                <a:spLocks/>
              </p:cNvSpPr>
              <p:nvPr/>
            </p:nvSpPr>
            <p:spPr>
              <a:xfrm>
                <a:off x="1127760" y="1119210"/>
                <a:ext cx="6576060" cy="34423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666666"/>
                  </a:buClr>
                  <a:buSzPts val="1800"/>
                  <a:buFont typeface="Josefin Sans"/>
                  <a:buNone/>
                  <a:defRPr sz="1800" b="1" i="0" u="none" strike="noStrike" cap="none">
                    <a:solidFill>
                      <a:srgbClr val="666666"/>
                    </a:solidFill>
                    <a:latin typeface="Josefin Sans"/>
                    <a:ea typeface="Josefin Sans"/>
                    <a:cs typeface="Josefin Sans"/>
                    <a:sym typeface="Josefin Sans"/>
                  </a:defRPr>
                </a:lvl1pPr>
                <a:lvl2pPr marR="0" lvl="1"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2pPr>
                <a:lvl3pPr marR="0" lvl="2"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3pPr>
                <a:lvl4pPr marR="0" lvl="3"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4pPr>
                <a:lvl5pPr marR="0" lvl="4"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5pPr>
                <a:lvl6pPr marR="0" lvl="5"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6pPr>
                <a:lvl7pPr marR="0" lvl="6"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7pPr>
                <a:lvl8pPr marR="0" lvl="7"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8pPr>
                <a:lvl9pPr marR="0" lvl="8"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9pPr>
              </a:lstStyle>
              <a:p>
                <a:pPr marL="285750" indent="-285750" algn="l">
                  <a:buFont typeface="Arial" panose="020B0604020202020204" pitchFamily="34" charset="0"/>
                  <a:buChar char="•"/>
                </a:pPr>
                <a:r>
                  <a:rPr lang="en-US" b="0" dirty="0"/>
                  <a:t>Hungarian algorithm is a combinatorial optimization algorithm that gives us an efficient method to find the optimal solution.</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An assignment problem is a particular case of transportation problem where it can solve be Hungarian algorithm </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The time complexity of the original algorithm is O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𝑛</m:t>
                        </m:r>
                      </m:e>
                      <m:sup>
                        <m:r>
                          <a:rPr lang="en-US" b="0" i="1">
                            <a:latin typeface="Cambria Math" panose="02040503050406030204" pitchFamily="18" charset="0"/>
                          </a:rPr>
                          <m:t>4</m:t>
                        </m:r>
                      </m:sup>
                    </m:sSup>
                  </m:oMath>
                </a14:m>
                <a:r>
                  <a:rPr lang="en-US" b="0" dirty="0"/>
                  <a:t>). And later on, Edmonds and Karp came up with a studied in 1972 to improve this complexity and they achieve to O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𝑛</m:t>
                        </m:r>
                      </m:e>
                      <m:sup>
                        <m:r>
                          <a:rPr lang="en-US" b="0" i="1">
                            <a:latin typeface="Cambria Math" panose="02040503050406030204" pitchFamily="18" charset="0"/>
                          </a:rPr>
                          <m:t>3</m:t>
                        </m:r>
                      </m:sup>
                    </m:sSup>
                  </m:oMath>
                </a14:m>
                <a:r>
                  <a:rPr lang="en-US" b="0" dirty="0"/>
                  <a:t>). </a:t>
                </a:r>
              </a:p>
            </p:txBody>
          </p:sp>
        </mc:Choice>
        <mc:Fallback xmlns="">
          <p:sp>
            <p:nvSpPr>
              <p:cNvPr id="85" name="Google Shape;192;p22">
                <a:extLst>
                  <a:ext uri="{FF2B5EF4-FFF2-40B4-BE49-F238E27FC236}">
                    <a16:creationId xmlns:a16="http://schemas.microsoft.com/office/drawing/2014/main" id="{215CDDBA-E288-46C4-83DC-915A44EBC25D}"/>
                  </a:ext>
                </a:extLst>
              </p:cNvPr>
              <p:cNvSpPr txBox="1">
                <a:spLocks noRot="1" noChangeAspect="1" noMove="1" noResize="1" noEditPoints="1" noAdjustHandles="1" noChangeArrowheads="1" noChangeShapeType="1" noTextEdit="1"/>
              </p:cNvSpPr>
              <p:nvPr/>
            </p:nvSpPr>
            <p:spPr>
              <a:xfrm>
                <a:off x="1127760" y="1119210"/>
                <a:ext cx="6576060" cy="3442380"/>
              </a:xfrm>
              <a:prstGeom prst="rect">
                <a:avLst/>
              </a:prstGeom>
              <a:blipFill>
                <a:blip r:embed="rId3"/>
                <a:stretch>
                  <a:fillRect l="-649"/>
                </a:stretch>
              </a:blipFill>
              <a:ln>
                <a:noFill/>
              </a:ln>
            </p:spPr>
            <p:txBody>
              <a:bodyPr/>
              <a:lstStyle/>
              <a:p>
                <a:r>
                  <a:rPr lang="ar-SA">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8</a:t>
            </a:fld>
            <a:endParaRPr/>
          </a:p>
        </p:txBody>
      </p:sp>
      <p:sp>
        <p:nvSpPr>
          <p:cNvPr id="192" name="Google Shape;192;p22"/>
          <p:cNvSpPr txBox="1">
            <a:spLocks noGrp="1"/>
          </p:cNvSpPr>
          <p:nvPr>
            <p:ph type="ctrTitle"/>
          </p:nvPr>
        </p:nvSpPr>
        <p:spPr>
          <a:xfrm>
            <a:off x="1249680" y="0"/>
            <a:ext cx="5288280" cy="891540"/>
          </a:xfrm>
          <a:prstGeom prst="rect">
            <a:avLst/>
          </a:prstGeom>
        </p:spPr>
        <p:txBody>
          <a:bodyPr spcFirstLastPara="1" wrap="square" lIns="91425" tIns="91425" rIns="91425" bIns="91425" anchor="ctr" anchorCtr="0">
            <a:noAutofit/>
          </a:bodyPr>
          <a:lstStyle/>
          <a:p>
            <a:pPr lvl="0"/>
            <a:r>
              <a:rPr lang="en-US" sz="3600" dirty="0"/>
              <a:t>Hungarian Algorithm </a:t>
            </a:r>
            <a:endParaRPr sz="3600" dirty="0"/>
          </a:p>
        </p:txBody>
      </p:sp>
      <p:sp>
        <p:nvSpPr>
          <p:cNvPr id="85" name="Google Shape;192;p22">
            <a:extLst>
              <a:ext uri="{FF2B5EF4-FFF2-40B4-BE49-F238E27FC236}">
                <a16:creationId xmlns:a16="http://schemas.microsoft.com/office/drawing/2014/main" id="{215CDDBA-E288-46C4-83DC-915A44EBC25D}"/>
              </a:ext>
            </a:extLst>
          </p:cNvPr>
          <p:cNvSpPr txBox="1">
            <a:spLocks/>
          </p:cNvSpPr>
          <p:nvPr/>
        </p:nvSpPr>
        <p:spPr>
          <a:xfrm>
            <a:off x="1127760" y="1119210"/>
            <a:ext cx="6576060" cy="34423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666666"/>
              </a:buClr>
              <a:buSzPts val="1800"/>
              <a:buFont typeface="Josefin Sans"/>
              <a:buNone/>
              <a:defRPr sz="1800" b="1" i="0" u="none" strike="noStrike" cap="none">
                <a:solidFill>
                  <a:srgbClr val="666666"/>
                </a:solidFill>
                <a:latin typeface="Josefin Sans"/>
                <a:ea typeface="Josefin Sans"/>
                <a:cs typeface="Josefin Sans"/>
                <a:sym typeface="Josefin Sans"/>
              </a:defRPr>
            </a:lvl1pPr>
            <a:lvl2pPr marR="0" lvl="1"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2pPr>
            <a:lvl3pPr marR="0" lvl="2"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3pPr>
            <a:lvl4pPr marR="0" lvl="3"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4pPr>
            <a:lvl5pPr marR="0" lvl="4"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5pPr>
            <a:lvl6pPr marR="0" lvl="5"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6pPr>
            <a:lvl7pPr marR="0" lvl="6"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7pPr>
            <a:lvl8pPr marR="0" lvl="7"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8pPr>
            <a:lvl9pPr marR="0" lvl="8" algn="r" rtl="0">
              <a:lnSpc>
                <a:spcPct val="100000"/>
              </a:lnSpc>
              <a:spcBef>
                <a:spcPts val="0"/>
              </a:spcBef>
              <a:spcAft>
                <a:spcPts val="0"/>
              </a:spcAft>
              <a:buClr>
                <a:srgbClr val="666666"/>
              </a:buClr>
              <a:buSzPts val="2400"/>
              <a:buFont typeface="Josefin Sans"/>
              <a:buNone/>
              <a:defRPr sz="2400" b="1" i="0" u="none" strike="noStrike" cap="none">
                <a:solidFill>
                  <a:srgbClr val="666666"/>
                </a:solidFill>
                <a:latin typeface="Josefin Sans"/>
                <a:ea typeface="Josefin Sans"/>
                <a:cs typeface="Josefin Sans"/>
                <a:sym typeface="Josefin Sans"/>
              </a:defRPr>
            </a:lvl9pPr>
          </a:lstStyle>
          <a:p>
            <a:pPr marL="285750" indent="-285750" algn="l">
              <a:buFont typeface="Arial" panose="020B0604020202020204" pitchFamily="34" charset="0"/>
              <a:buChar char="•"/>
            </a:pPr>
            <a:r>
              <a:rPr lang="en-US" b="0" dirty="0"/>
              <a:t>In order to implementing the Hungarian method, you must go through four steps:</a:t>
            </a:r>
          </a:p>
          <a:p>
            <a:pPr marL="285750" indent="-285750" algn="l">
              <a:buFont typeface="Arial" panose="020B0604020202020204" pitchFamily="34" charset="0"/>
              <a:buChar char="•"/>
            </a:pPr>
            <a:endParaRPr lang="en-US" b="0" dirty="0"/>
          </a:p>
          <a:p>
            <a:pPr marL="342900" indent="-342900" algn="l">
              <a:buFont typeface="Courier New" panose="02070309020205020404" pitchFamily="49" charset="0"/>
              <a:buChar char="o"/>
            </a:pPr>
            <a:r>
              <a:rPr lang="en-US" dirty="0"/>
              <a:t>Step One: </a:t>
            </a:r>
            <a:r>
              <a:rPr lang="en-US" sz="1600" b="0" dirty="0"/>
              <a:t>subtract the smallest entry in a row to all entry row.</a:t>
            </a:r>
          </a:p>
          <a:p>
            <a:pPr marL="342900" indent="-342900" algn="l">
              <a:buFont typeface="Courier New" panose="02070309020205020404" pitchFamily="49" charset="0"/>
              <a:buChar char="o"/>
            </a:pPr>
            <a:r>
              <a:rPr lang="en-US" dirty="0"/>
              <a:t>Step Two: </a:t>
            </a:r>
            <a:r>
              <a:rPr lang="en-US" sz="1600" b="0" dirty="0"/>
              <a:t>subtract the smallest entry in a column to all entry column.</a:t>
            </a:r>
          </a:p>
          <a:p>
            <a:pPr marL="342900" indent="-342900" algn="l">
              <a:buFont typeface="Courier New" panose="02070309020205020404" pitchFamily="49" charset="0"/>
              <a:buChar char="o"/>
            </a:pPr>
            <a:r>
              <a:rPr lang="en-US" dirty="0"/>
              <a:t>Step three: </a:t>
            </a:r>
            <a:r>
              <a:rPr lang="en-US" sz="1600" b="0" dirty="0"/>
              <a:t>draw lines through the row and columns to cover all zeros.</a:t>
            </a:r>
            <a:endParaRPr lang="en-US" b="0" dirty="0"/>
          </a:p>
          <a:p>
            <a:pPr marL="342900" indent="-342900" algn="l">
              <a:buFont typeface="Courier New" panose="02070309020205020404" pitchFamily="49" charset="0"/>
              <a:buChar char="o"/>
            </a:pPr>
            <a:r>
              <a:rPr lang="en-US" dirty="0"/>
              <a:t>Step four: </a:t>
            </a:r>
            <a:r>
              <a:rPr lang="en-US" sz="1600" b="0" dirty="0"/>
              <a:t>find the smallest entry that is not covered by any line and subtract it to all other elements that is not covered as well. Then, add the same entry to the intersection of the row in the column, if any.</a:t>
            </a:r>
          </a:p>
          <a:p>
            <a:pPr marL="342900" indent="-342900" algn="l">
              <a:buFont typeface="Courier New" panose="02070309020205020404" pitchFamily="49" charset="0"/>
              <a:buChar char="o"/>
            </a:pPr>
            <a:endParaRPr lang="en-US" sz="1600" b="0" dirty="0"/>
          </a:p>
          <a:p>
            <a:pPr marL="342900" indent="-342900" algn="l">
              <a:buFont typeface="Arial" panose="020B0604020202020204" pitchFamily="34" charset="0"/>
              <a:buChar char="•"/>
            </a:pPr>
            <a:r>
              <a:rPr lang="en-US" sz="1600" b="0" dirty="0"/>
              <a:t>Step one and two is going to be once, while three and four will be repeated until it optimizes the problem</a:t>
            </a:r>
          </a:p>
          <a:p>
            <a:pPr marL="342900" indent="-342900" algn="l">
              <a:buFont typeface="Courier New" panose="02070309020205020404" pitchFamily="49" charset="0"/>
              <a:buChar char="o"/>
            </a:pPr>
            <a:endParaRPr lang="en-US" b="0" dirty="0"/>
          </a:p>
        </p:txBody>
      </p:sp>
    </p:spTree>
    <p:extLst>
      <p:ext uri="{BB962C8B-B14F-4D97-AF65-F5344CB8AC3E}">
        <p14:creationId xmlns:p14="http://schemas.microsoft.com/office/powerpoint/2010/main" val="409524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4"/>
          <p:cNvSpPr txBox="1">
            <a:spLocks noGrp="1"/>
          </p:cNvSpPr>
          <p:nvPr>
            <p:ph type="subTitle" idx="4294967295"/>
          </p:nvPr>
        </p:nvSpPr>
        <p:spPr>
          <a:xfrm>
            <a:off x="4197549" y="1235916"/>
            <a:ext cx="1465800" cy="688500"/>
          </a:xfrm>
          <a:prstGeom prst="rect">
            <a:avLst/>
          </a:prstGeom>
        </p:spPr>
        <p:txBody>
          <a:bodyPr spcFirstLastPara="1" wrap="square" lIns="91425" tIns="91425" rIns="91425" bIns="91425" anchor="t" anchorCtr="0">
            <a:noAutofit/>
          </a:bodyPr>
          <a:lstStyle/>
          <a:p>
            <a:pPr marL="0" lvl="0" indent="0" algn="r">
              <a:lnSpc>
                <a:spcPct val="100000"/>
              </a:lnSpc>
              <a:spcAft>
                <a:spcPts val="1600"/>
              </a:spcAft>
              <a:buNone/>
            </a:pPr>
            <a:r>
              <a:rPr lang="es" sz="1200" b="1" dirty="0">
                <a:latin typeface="Josefin Sans"/>
                <a:ea typeface="Josefin Sans"/>
                <a:cs typeface="Josefin Sans"/>
                <a:sym typeface="Josefin Sans"/>
              </a:rPr>
              <a:t>Step 2</a:t>
            </a:r>
            <a:br>
              <a:rPr lang="es" sz="1200" dirty="0">
                <a:latin typeface="Barlow Semi Condensed Medium"/>
                <a:ea typeface="Barlow Semi Condensed Medium"/>
                <a:cs typeface="Barlow Semi Condensed Medium"/>
                <a:sym typeface="Barlow Semi Condensed Medium"/>
              </a:rPr>
            </a:br>
            <a:r>
              <a:rPr lang="en-US" sz="1000" dirty="0"/>
              <a:t>subtract the smallest entry in a column to all entry column</a:t>
            </a:r>
            <a:endParaRPr sz="1000" dirty="0"/>
          </a:p>
        </p:txBody>
      </p:sp>
      <p:sp>
        <p:nvSpPr>
          <p:cNvPr id="328" name="Google Shape;328;p24"/>
          <p:cNvSpPr txBox="1">
            <a:spLocks noGrp="1"/>
          </p:cNvSpPr>
          <p:nvPr>
            <p:ph type="subTitle" idx="4294967295"/>
          </p:nvPr>
        </p:nvSpPr>
        <p:spPr>
          <a:xfrm>
            <a:off x="2001600" y="1235916"/>
            <a:ext cx="1800000" cy="6885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s" sz="1200" b="1" dirty="0">
                <a:latin typeface="Josefin Sans"/>
                <a:ea typeface="Josefin Sans"/>
                <a:cs typeface="Josefin Sans"/>
                <a:sym typeface="Josefin Sans"/>
              </a:rPr>
              <a:t>Step 1</a:t>
            </a:r>
            <a:br>
              <a:rPr lang="es" sz="1000" dirty="0"/>
            </a:br>
            <a:r>
              <a:rPr lang="en-US" sz="1000" dirty="0"/>
              <a:t>subtract the smallest entry in a row to all entry row</a:t>
            </a:r>
            <a:endParaRPr sz="1000" dirty="0"/>
          </a:p>
        </p:txBody>
      </p:sp>
      <p:sp>
        <p:nvSpPr>
          <p:cNvPr id="329" name="Google Shape;329;p24"/>
          <p:cNvSpPr txBox="1">
            <a:spLocks noGrp="1"/>
          </p:cNvSpPr>
          <p:nvPr>
            <p:ph type="subTitle" idx="4294967295"/>
          </p:nvPr>
        </p:nvSpPr>
        <p:spPr>
          <a:xfrm>
            <a:off x="3357329" y="2529663"/>
            <a:ext cx="1533000" cy="688500"/>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s" sz="1200" b="1" dirty="0">
                <a:latin typeface="Josefin Sans"/>
                <a:ea typeface="Josefin Sans"/>
                <a:cs typeface="Josefin Sans"/>
                <a:sym typeface="Josefin Sans"/>
              </a:rPr>
              <a:t>Step 3</a:t>
            </a:r>
            <a:br>
              <a:rPr lang="es" sz="1200" dirty="0"/>
            </a:br>
            <a:r>
              <a:rPr lang="en-US" sz="1000" dirty="0"/>
              <a:t>draw lines through the row and columns to cover all zeros</a:t>
            </a:r>
          </a:p>
        </p:txBody>
      </p:sp>
      <p:sp>
        <p:nvSpPr>
          <p:cNvPr id="330" name="Google Shape;330;p24"/>
          <p:cNvSpPr txBox="1">
            <a:spLocks noGrp="1"/>
          </p:cNvSpPr>
          <p:nvPr>
            <p:ph type="subTitle" idx="4294967295"/>
          </p:nvPr>
        </p:nvSpPr>
        <p:spPr>
          <a:xfrm>
            <a:off x="5099864" y="3803773"/>
            <a:ext cx="2049000" cy="6885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s" sz="1200" b="1" dirty="0">
                <a:latin typeface="Josefin Sans"/>
                <a:ea typeface="Josefin Sans"/>
                <a:cs typeface="Josefin Sans"/>
                <a:sym typeface="Josefin Sans"/>
              </a:rPr>
              <a:t>Step 4</a:t>
            </a:r>
            <a:br>
              <a:rPr lang="es" sz="1400" dirty="0"/>
            </a:br>
            <a:r>
              <a:rPr lang="en-US" sz="1000" dirty="0"/>
              <a:t>find the smallest entry that is not covered by any line and subtract it to all other elements that is not covered as well. Then, add the same entry to the intersection of the row in the column, if any</a:t>
            </a:r>
            <a:endParaRPr sz="1000" dirty="0"/>
          </a:p>
        </p:txBody>
      </p:sp>
      <p:sp>
        <p:nvSpPr>
          <p:cNvPr id="331" name="Google Shape;331;p24"/>
          <p:cNvSpPr txBox="1">
            <a:spLocks noGrp="1"/>
          </p:cNvSpPr>
          <p:nvPr>
            <p:ph type="sldNum" idx="12"/>
          </p:nvPr>
        </p:nvSpPr>
        <p:spPr>
          <a:xfrm>
            <a:off x="8595300" y="2303100"/>
            <a:ext cx="548700" cy="5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9</a:t>
            </a:fld>
            <a:endParaRPr/>
          </a:p>
        </p:txBody>
      </p:sp>
      <p:sp>
        <p:nvSpPr>
          <p:cNvPr id="332" name="Google Shape;332;p24"/>
          <p:cNvSpPr txBox="1">
            <a:spLocks noGrp="1"/>
          </p:cNvSpPr>
          <p:nvPr>
            <p:ph type="ctrTitle"/>
          </p:nvPr>
        </p:nvSpPr>
        <p:spPr>
          <a:xfrm>
            <a:off x="6629550" y="1739250"/>
            <a:ext cx="1675200" cy="1665000"/>
          </a:xfrm>
          <a:prstGeom prst="rect">
            <a:avLst/>
          </a:prstGeom>
        </p:spPr>
        <p:txBody>
          <a:bodyPr spcFirstLastPara="1" wrap="square" lIns="91425" tIns="91425" rIns="91425" bIns="91425" anchor="ctr" anchorCtr="0">
            <a:noAutofit/>
          </a:bodyPr>
          <a:lstStyle/>
          <a:p>
            <a:pPr lvl="0"/>
            <a:r>
              <a:rPr lang="en-US" dirty="0"/>
              <a:t>Hungarian Algorithm </a:t>
            </a:r>
            <a:endParaRPr dirty="0"/>
          </a:p>
        </p:txBody>
      </p:sp>
      <p:sp>
        <p:nvSpPr>
          <p:cNvPr id="333" name="Google Shape;333;p24"/>
          <p:cNvSpPr/>
          <p:nvPr/>
        </p:nvSpPr>
        <p:spPr>
          <a:xfrm>
            <a:off x="2905569" y="841006"/>
            <a:ext cx="3218795" cy="2729585"/>
          </a:xfrm>
          <a:custGeom>
            <a:avLst/>
            <a:gdLst/>
            <a:ahLst/>
            <a:cxnLst/>
            <a:rect l="l" t="t" r="r" b="b"/>
            <a:pathLst>
              <a:path w="42708" h="36217" extrusionOk="0">
                <a:moveTo>
                  <a:pt x="0" y="0"/>
                </a:moveTo>
                <a:lnTo>
                  <a:pt x="0" y="101"/>
                </a:lnTo>
                <a:lnTo>
                  <a:pt x="38747" y="101"/>
                </a:lnTo>
                <a:cubicBezTo>
                  <a:pt x="40828" y="101"/>
                  <a:pt x="42607" y="1755"/>
                  <a:pt x="42607" y="3960"/>
                </a:cubicBezTo>
                <a:lnTo>
                  <a:pt x="42607" y="14186"/>
                </a:lnTo>
                <a:cubicBezTo>
                  <a:pt x="42607" y="16291"/>
                  <a:pt x="40828" y="18045"/>
                  <a:pt x="38747" y="18045"/>
                </a:cubicBezTo>
                <a:lnTo>
                  <a:pt x="3960" y="18045"/>
                </a:lnTo>
                <a:cubicBezTo>
                  <a:pt x="1780" y="18045"/>
                  <a:pt x="0" y="19825"/>
                  <a:pt x="0" y="22030"/>
                </a:cubicBezTo>
                <a:lnTo>
                  <a:pt x="0" y="32256"/>
                </a:lnTo>
                <a:cubicBezTo>
                  <a:pt x="0" y="34462"/>
                  <a:pt x="1780" y="36216"/>
                  <a:pt x="3960" y="36216"/>
                </a:cubicBezTo>
                <a:lnTo>
                  <a:pt x="42607" y="36216"/>
                </a:lnTo>
                <a:lnTo>
                  <a:pt x="42607" y="36116"/>
                </a:lnTo>
                <a:lnTo>
                  <a:pt x="3960" y="36116"/>
                </a:lnTo>
                <a:cubicBezTo>
                  <a:pt x="1880" y="36116"/>
                  <a:pt x="100" y="34336"/>
                  <a:pt x="100" y="32256"/>
                </a:cubicBezTo>
                <a:lnTo>
                  <a:pt x="100" y="22030"/>
                </a:lnTo>
                <a:cubicBezTo>
                  <a:pt x="100" y="19825"/>
                  <a:pt x="1880" y="18171"/>
                  <a:pt x="3960" y="18171"/>
                </a:cubicBezTo>
                <a:lnTo>
                  <a:pt x="38747" y="18171"/>
                </a:lnTo>
                <a:cubicBezTo>
                  <a:pt x="40928" y="18171"/>
                  <a:pt x="42707" y="16391"/>
                  <a:pt x="42707" y="14186"/>
                </a:cubicBezTo>
                <a:lnTo>
                  <a:pt x="42707" y="3960"/>
                </a:lnTo>
                <a:cubicBezTo>
                  <a:pt x="42707" y="1755"/>
                  <a:pt x="40928" y="0"/>
                  <a:pt x="38747" y="0"/>
                </a:cubicBezTo>
                <a:close/>
              </a:path>
            </a:pathLst>
          </a:custGeom>
          <a:solidFill>
            <a:srgbClr val="1D1D1B"/>
          </a:solidFill>
          <a:ln w="10650" cap="flat" cmpd="sng">
            <a:solidFill>
              <a:srgbClr val="66666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4"/>
          <p:cNvGrpSpPr/>
          <p:nvPr/>
        </p:nvGrpSpPr>
        <p:grpSpPr>
          <a:xfrm>
            <a:off x="2589450" y="519288"/>
            <a:ext cx="624300" cy="624300"/>
            <a:chOff x="2589450" y="519288"/>
            <a:chExt cx="624300" cy="624300"/>
          </a:xfrm>
        </p:grpSpPr>
        <p:sp>
          <p:nvSpPr>
            <p:cNvPr id="335" name="Google Shape;335;p24"/>
            <p:cNvSpPr/>
            <p:nvPr/>
          </p:nvSpPr>
          <p:spPr>
            <a:xfrm>
              <a:off x="2589450" y="519288"/>
              <a:ext cx="624300" cy="62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589450" y="519288"/>
              <a:ext cx="624300" cy="624300"/>
            </a:xfrm>
            <a:prstGeom prst="rect">
              <a:avLst/>
            </a:prstGeom>
            <a:solidFill>
              <a:srgbClr val="ED7C43">
                <a:alpha val="5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734433" y="666482"/>
              <a:ext cx="334346" cy="329934"/>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4"/>
          <p:cNvGrpSpPr/>
          <p:nvPr/>
        </p:nvGrpSpPr>
        <p:grpSpPr>
          <a:xfrm>
            <a:off x="2589450" y="2561763"/>
            <a:ext cx="624300" cy="624300"/>
            <a:chOff x="2589450" y="2561763"/>
            <a:chExt cx="624300" cy="624300"/>
          </a:xfrm>
        </p:grpSpPr>
        <p:sp>
          <p:nvSpPr>
            <p:cNvPr id="339" name="Google Shape;339;p24"/>
            <p:cNvSpPr/>
            <p:nvPr/>
          </p:nvSpPr>
          <p:spPr>
            <a:xfrm>
              <a:off x="2589450" y="2561763"/>
              <a:ext cx="624300" cy="62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589450" y="2561763"/>
              <a:ext cx="624300" cy="624300"/>
            </a:xfrm>
            <a:prstGeom prst="rect">
              <a:avLst/>
            </a:prstGeom>
            <a:solidFill>
              <a:srgbClr val="6F40A8">
                <a:alpha val="5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4"/>
            <p:cNvGrpSpPr/>
            <p:nvPr/>
          </p:nvGrpSpPr>
          <p:grpSpPr>
            <a:xfrm>
              <a:off x="2735303" y="2707761"/>
              <a:ext cx="332587" cy="332335"/>
              <a:chOff x="1413250" y="2680675"/>
              <a:chExt cx="297750" cy="297525"/>
            </a:xfrm>
          </p:grpSpPr>
          <p:sp>
            <p:nvSpPr>
              <p:cNvPr id="342" name="Google Shape;342;p24"/>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 name="Google Shape;346;p24"/>
          <p:cNvGrpSpPr/>
          <p:nvPr/>
        </p:nvGrpSpPr>
        <p:grpSpPr>
          <a:xfrm>
            <a:off x="5805750" y="1209588"/>
            <a:ext cx="624300" cy="624300"/>
            <a:chOff x="5805750" y="1209588"/>
            <a:chExt cx="624300" cy="624300"/>
          </a:xfrm>
        </p:grpSpPr>
        <p:sp>
          <p:nvSpPr>
            <p:cNvPr id="347" name="Google Shape;347;p24"/>
            <p:cNvSpPr/>
            <p:nvPr/>
          </p:nvSpPr>
          <p:spPr>
            <a:xfrm>
              <a:off x="5805750" y="1209588"/>
              <a:ext cx="624300" cy="62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5805750" y="1209588"/>
              <a:ext cx="624300" cy="624300"/>
            </a:xfrm>
            <a:prstGeom prst="rect">
              <a:avLst/>
            </a:prstGeom>
            <a:solidFill>
              <a:srgbClr val="6F40A8">
                <a:alpha val="5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4"/>
            <p:cNvGrpSpPr/>
            <p:nvPr/>
          </p:nvGrpSpPr>
          <p:grpSpPr>
            <a:xfrm>
              <a:off x="5951622" y="1367249"/>
              <a:ext cx="332559" cy="308990"/>
              <a:chOff x="6524150" y="1938725"/>
              <a:chExt cx="297725" cy="276625"/>
            </a:xfrm>
          </p:grpSpPr>
          <p:sp>
            <p:nvSpPr>
              <p:cNvPr id="350" name="Google Shape;350;p24"/>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rgbClr val="6F4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4" name="Google Shape;354;p24"/>
          <p:cNvGrpSpPr/>
          <p:nvPr/>
        </p:nvGrpSpPr>
        <p:grpSpPr>
          <a:xfrm>
            <a:off x="5805750" y="3218163"/>
            <a:ext cx="624300" cy="624300"/>
            <a:chOff x="5805750" y="3218163"/>
            <a:chExt cx="624300" cy="624300"/>
          </a:xfrm>
        </p:grpSpPr>
        <p:sp>
          <p:nvSpPr>
            <p:cNvPr id="355" name="Google Shape;355;p24"/>
            <p:cNvSpPr/>
            <p:nvPr/>
          </p:nvSpPr>
          <p:spPr>
            <a:xfrm>
              <a:off x="5805750" y="3218163"/>
              <a:ext cx="624300" cy="62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5805750" y="3218163"/>
              <a:ext cx="624300" cy="624300"/>
            </a:xfrm>
            <a:prstGeom prst="rect">
              <a:avLst/>
            </a:prstGeom>
            <a:solidFill>
              <a:srgbClr val="ED7C43">
                <a:alpha val="5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24"/>
            <p:cNvGrpSpPr/>
            <p:nvPr/>
          </p:nvGrpSpPr>
          <p:grpSpPr>
            <a:xfrm>
              <a:off x="5962604" y="3364920"/>
              <a:ext cx="310582" cy="330800"/>
              <a:chOff x="5421475" y="1945825"/>
              <a:chExt cx="278050" cy="296150"/>
            </a:xfrm>
          </p:grpSpPr>
          <p:sp>
            <p:nvSpPr>
              <p:cNvPr id="358" name="Google Shape;358;p24"/>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rgbClr val="ED7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A2F226AA-D69A-4698-A8D1-4EBC10320285}"/>
              </a:ext>
            </a:extLst>
          </p:cNvPr>
          <p:cNvSpPr/>
          <p:nvPr/>
        </p:nvSpPr>
        <p:spPr>
          <a:xfrm>
            <a:off x="510425" y="4573956"/>
            <a:ext cx="3918699" cy="41549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buFont typeface="Arial" panose="020B0604020202020204" pitchFamily="34" charset="0"/>
              <a:buChar char="•"/>
            </a:pPr>
            <a:r>
              <a:rPr lang="en-US" sz="1050" u="sng" dirty="0">
                <a:solidFill>
                  <a:schemeClr val="bg1">
                    <a:lumMod val="50000"/>
                  </a:schemeClr>
                </a:solidFill>
              </a:rPr>
              <a:t>Note</a:t>
            </a:r>
            <a:r>
              <a:rPr lang="en-US" sz="1050" dirty="0">
                <a:solidFill>
                  <a:schemeClr val="bg1">
                    <a:lumMod val="50000"/>
                  </a:schemeClr>
                </a:solidFill>
              </a:rPr>
              <a:t>:- Step one and two is going to be once, while three and four will be repeated until it optimizes the problem.</a:t>
            </a:r>
          </a:p>
        </p:txBody>
      </p:sp>
    </p:spTree>
  </p:cSld>
  <p:clrMapOvr>
    <a:masterClrMapping/>
  </p:clrMapOvr>
</p:sld>
</file>

<file path=ppt/theme/theme1.xml><?xml version="1.0" encoding="utf-8"?>
<a:theme xmlns:a="http://schemas.openxmlformats.org/drawingml/2006/main" name="Weekly Meeting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1209</Words>
  <Application>Microsoft Office PowerPoint</Application>
  <PresentationFormat>On-screen Show (16:9)</PresentationFormat>
  <Paragraphs>114</Paragraphs>
  <Slides>19</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Barlow Semi Condensed Medium</vt:lpstr>
      <vt:lpstr>Calibri</vt:lpstr>
      <vt:lpstr>Cambria Math</vt:lpstr>
      <vt:lpstr>Courier New</vt:lpstr>
      <vt:lpstr>Josefin Sans</vt:lpstr>
      <vt:lpstr>Josefin Sans Thin</vt:lpstr>
      <vt:lpstr>Josefin Slab</vt:lpstr>
      <vt:lpstr>Wingdings</vt:lpstr>
      <vt:lpstr>Zilla Slab</vt:lpstr>
      <vt:lpstr>Zilla Slab Light</vt:lpstr>
      <vt:lpstr>Weekly Meeting by SlidesGo</vt:lpstr>
      <vt:lpstr>Assignment problem </vt:lpstr>
      <vt:lpstr>01</vt:lpstr>
      <vt:lpstr>PowerPoint Presentation</vt:lpstr>
      <vt:lpstr>PowerPoint Presentation</vt:lpstr>
      <vt:lpstr>PowerPoint Presentation</vt:lpstr>
      <vt:lpstr>Objectives</vt:lpstr>
      <vt:lpstr>Hungarian Algorithm </vt:lpstr>
      <vt:lpstr>Hungarian Algorithm </vt:lpstr>
      <vt:lpstr>Hungarian Algorithm </vt:lpstr>
      <vt:lpstr>ORIGINAL VERSION OF SOLUTION</vt:lpstr>
      <vt:lpstr>ORIGINAL VERSION OF SOLUTION</vt:lpstr>
      <vt:lpstr>ORIGINAL VERSION OF SOLUTION</vt:lpstr>
      <vt:lpstr>ORIGINAL VERSION OF SOLUTION</vt:lpstr>
      <vt:lpstr>ORIGINAL VERSION OF SOLUTION</vt:lpstr>
      <vt:lpstr>ORIGINAL VERSION OF SOLUTION</vt:lpstr>
      <vt:lpstr>We note that the elements is assigned by decreasing order in the rows which makes it a special case and it could help us to optimize our solution because we don't have to compare the elements in the rows because we always find the smallest element  for each row in the last column. We will take the last element in each row and subtract it from each row. Thus, the last column will be zeros. Then, we take the first column and compare each element in this column to find the minimum value except the last column because it is already will be consisting from zeroes. In the worst case after all comparison and subtract the minimum value for all rows and columns it will produce at least one line of zeros. So, we must find the rest of We do not need to compare between the remaining elements because the smallest elements will be in columns where is located before the last column and repeat this situation to all columns which means to be the order of growth is [ (n-1) ×n ) ] ∈  θ (n^2 )</vt:lpstr>
      <vt:lpstr>PowerPoint Presentation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problem</dc:title>
  <dc:creator>Saif Al-shamrani</dc:creator>
  <cp:lastModifiedBy>محمد جمال</cp:lastModifiedBy>
  <cp:revision>19</cp:revision>
  <dcterms:modified xsi:type="dcterms:W3CDTF">2020-04-19T07:54:30Z</dcterms:modified>
</cp:coreProperties>
</file>