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86" r:id="rId13"/>
    <p:sldId id="257" r:id="rId14"/>
    <p:sldId id="258" r:id="rId15"/>
    <p:sldId id="259" r:id="rId16"/>
    <p:sldId id="260" r:id="rId17"/>
    <p:sldId id="261" r:id="rId18"/>
    <p:sldId id="266" r:id="rId19"/>
    <p:sldId id="267" r:id="rId20"/>
    <p:sldId id="268" r:id="rId21"/>
    <p:sldId id="269" r:id="rId22"/>
    <p:sldId id="270" r:id="rId23"/>
    <p:sldId id="262" r:id="rId24"/>
    <p:sldId id="263" r:id="rId25"/>
    <p:sldId id="264" r:id="rId26"/>
    <p:sldId id="265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6D6C-6816-4136-93E2-F45E531A489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F49-927C-4ABE-89A9-FF2D770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2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6D6C-6816-4136-93E2-F45E531A489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F49-927C-4ABE-89A9-FF2D770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8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6D6C-6816-4136-93E2-F45E531A489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F49-927C-4ABE-89A9-FF2D770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8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6D6C-6816-4136-93E2-F45E531A489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F49-927C-4ABE-89A9-FF2D770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6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6D6C-6816-4136-93E2-F45E531A489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F49-927C-4ABE-89A9-FF2D770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9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6D6C-6816-4136-93E2-F45E531A489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F49-927C-4ABE-89A9-FF2D770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9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6D6C-6816-4136-93E2-F45E531A489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F49-927C-4ABE-89A9-FF2D770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6D6C-6816-4136-93E2-F45E531A489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F49-927C-4ABE-89A9-FF2D770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9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6D6C-6816-4136-93E2-F45E531A489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F49-927C-4ABE-89A9-FF2D770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6D6C-6816-4136-93E2-F45E531A489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F49-927C-4ABE-89A9-FF2D770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2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6D6C-6816-4136-93E2-F45E531A489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4F49-927C-4ABE-89A9-FF2D770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F6D6C-6816-4136-93E2-F45E531A489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4F49-927C-4ABE-89A9-FF2D770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CMD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this slide you will learn the basics of </a:t>
            </a:r>
            <a:r>
              <a:rPr lang="en-US" dirty="0" err="1" smtClean="0"/>
              <a:t>cmd</a:t>
            </a:r>
            <a:r>
              <a:rPr lang="en-US" dirty="0" smtClean="0"/>
              <a:t>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&lt;</a:t>
            </a:r>
            <a:r>
              <a:rPr lang="en-US" dirty="0" err="1" smtClean="0"/>
              <a:t>directory_name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make the specified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err="1" smtClean="0"/>
              <a:t>nul</a:t>
            </a:r>
            <a:r>
              <a:rPr lang="en-US" dirty="0" smtClean="0"/>
              <a:t> &gt; hello.txt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create this specified file in your directory.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this slide you will learn how to use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</a:t>
            </a:r>
            <a:r>
              <a:rPr lang="en-US" dirty="0" smtClean="0"/>
              <a:t> hub.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Firstly, we will learn about the code of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, atom and </a:t>
            </a:r>
            <a:r>
              <a:rPr lang="en-US" dirty="0" err="1" smtClean="0"/>
              <a:t>git</a:t>
            </a:r>
            <a:r>
              <a:rPr lang="en-US" dirty="0" smtClean="0"/>
              <a:t> editor named </a:t>
            </a:r>
            <a:r>
              <a:rPr lang="en-US" dirty="0" err="1" smtClean="0"/>
              <a:t>cmder</a:t>
            </a:r>
            <a:r>
              <a:rPr lang="en-US" dirty="0" smtClean="0"/>
              <a:t>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&lt;Commands to run&gt;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&lt;What they do&gt;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" y="-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Syntax of next slides: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17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--version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the version of installed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make your directory a repository of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i.e. Initialize it as a repository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72500" y="2359025"/>
            <a:ext cx="3131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Repository:</a:t>
            </a:r>
          </a:p>
          <a:p>
            <a:r>
              <a:rPr lang="en-US" dirty="0" smtClean="0"/>
              <a:t>It is actually a data structure built by </a:t>
            </a:r>
            <a:r>
              <a:rPr lang="en-US" dirty="0" err="1" smtClean="0"/>
              <a:t>git</a:t>
            </a:r>
            <a:r>
              <a:rPr lang="en-US" dirty="0" smtClean="0"/>
              <a:t> developers, to store and keep your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making some directory a repository, you add new files in your repo.</a:t>
            </a:r>
          </a:p>
          <a:p>
            <a:r>
              <a:rPr lang="en-US" dirty="0" smtClean="0"/>
              <a:t>Then, you do some changes in the files.</a:t>
            </a:r>
          </a:p>
          <a:p>
            <a:r>
              <a:rPr lang="en-US" dirty="0" smtClean="0"/>
              <a:t>When you created the directory your repo, it was the initial stage of your commit history lets say h0.</a:t>
            </a:r>
          </a:p>
          <a:p>
            <a:r>
              <a:rPr lang="en-US" dirty="0" smtClean="0"/>
              <a:t>When you do some changes and do not commit/add it, the stage of commit history will not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&lt;</a:t>
            </a:r>
            <a:r>
              <a:rPr lang="en-US" dirty="0" err="1" smtClean="0"/>
              <a:t>filename.extension</a:t>
            </a:r>
            <a:r>
              <a:rPr lang="en-US" dirty="0" smtClean="0"/>
              <a:t>&gt;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abc.html</a:t>
            </a:r>
          </a:p>
          <a:p>
            <a:r>
              <a:rPr lang="en-US" dirty="0" smtClean="0"/>
              <a:t>This will add the updated file in staging area before </a:t>
            </a:r>
            <a:r>
              <a:rPr lang="en-US" dirty="0" err="1" smtClean="0"/>
              <a:t>commiting</a:t>
            </a:r>
            <a:r>
              <a:rPr lang="en-US" dirty="0" smtClean="0"/>
              <a:t>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change the directory to the specified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above, this will add all the files in the staging area instead of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“Commit1”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how you commit your changes </a:t>
            </a:r>
          </a:p>
          <a:p>
            <a:r>
              <a:rPr lang="en-US" dirty="0" smtClean="0"/>
              <a:t>Initializing your commit with name of Commit1</a:t>
            </a:r>
          </a:p>
          <a:p>
            <a:r>
              <a:rPr lang="en-US" dirty="0" smtClean="0"/>
              <a:t>Now, you are at the history level of commits numbered h1.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tell you about the status of your pointer </a:t>
            </a:r>
          </a:p>
          <a:p>
            <a:r>
              <a:rPr lang="en-US" dirty="0" smtClean="0"/>
              <a:t>What thing it is pointing</a:t>
            </a:r>
          </a:p>
          <a:p>
            <a:r>
              <a:rPr lang="en-US" dirty="0" smtClean="0"/>
              <a:t>If files are added in the staging area?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actually used to check the commit history.</a:t>
            </a:r>
          </a:p>
          <a:p>
            <a:r>
              <a:rPr lang="en-US" dirty="0" smtClean="0"/>
              <a:t>Also tells the branches name</a:t>
            </a:r>
          </a:p>
          <a:p>
            <a:r>
              <a:rPr lang="en-US" dirty="0" smtClean="0"/>
              <a:t>And the current state of pointer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15200" y="5381625"/>
            <a:ext cx="4749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Pointer:</a:t>
            </a:r>
          </a:p>
          <a:p>
            <a:r>
              <a:rPr lang="en-US" dirty="0" smtClean="0"/>
              <a:t>It is like a pointer which points to the current branch like MASTER or BRANCH1.</a:t>
            </a:r>
          </a:p>
        </p:txBody>
      </p:sp>
    </p:spTree>
    <p:extLst>
      <p:ext uri="{BB962C8B-B14F-4D97-AF65-F5344CB8AC3E}">
        <p14:creationId xmlns:p14="http://schemas.microsoft.com/office/powerpoint/2010/main" val="14818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show the commit history in one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 --all --decorate --</a:t>
            </a:r>
            <a:r>
              <a:rPr lang="en-US" dirty="0" err="1" smtClean="0"/>
              <a:t>oneline</a:t>
            </a:r>
            <a:r>
              <a:rPr lang="en-US" dirty="0" smtClean="0"/>
              <a:t> --graph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show the history of commits in a graph and intellect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all the commits and their names shown in GIT LOG, we are intended to see all the commits.</a:t>
            </a:r>
          </a:p>
          <a:p>
            <a:r>
              <a:rPr lang="en-US" dirty="0" smtClean="0"/>
              <a:t>Just open your ATOM and </a:t>
            </a:r>
            <a:r>
              <a:rPr lang="en-US" dirty="0" err="1" smtClean="0"/>
              <a:t>CMDer</a:t>
            </a:r>
            <a:r>
              <a:rPr lang="en-US" dirty="0" smtClean="0"/>
              <a:t> side by side.</a:t>
            </a:r>
          </a:p>
          <a:p>
            <a:r>
              <a:rPr lang="en-US" dirty="0" smtClean="0"/>
              <a:t>First of all, write above command, to see your master branch.</a:t>
            </a:r>
          </a:p>
        </p:txBody>
      </p:sp>
    </p:spTree>
    <p:extLst>
      <p:ext uri="{BB962C8B-B14F-4D97-AF65-F5344CB8AC3E}">
        <p14:creationId xmlns:p14="http://schemas.microsoft.com/office/powerpoint/2010/main" val="14249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&lt;</a:t>
            </a:r>
            <a:r>
              <a:rPr lang="en-US" dirty="0" err="1" smtClean="0"/>
              <a:t>commit_name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this, you can see the state of all the files at which </a:t>
            </a:r>
            <a:r>
              <a:rPr lang="en-US" dirty="0" err="1" smtClean="0"/>
              <a:t>commit_name</a:t>
            </a:r>
            <a:r>
              <a:rPr lang="en-US" dirty="0" smtClean="0"/>
              <a:t> was committed. </a:t>
            </a:r>
          </a:p>
          <a:p>
            <a:r>
              <a:rPr lang="en-US" dirty="0" smtClean="0"/>
              <a:t>Checkout will change the state of your pointer.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suppose you want to do branching: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branch_name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extract a branch from the state your pointer was pointing.</a:t>
            </a:r>
          </a:p>
          <a:p>
            <a:r>
              <a:rPr lang="en-US" dirty="0" smtClean="0"/>
              <a:t>You can work in this branch and then merge it afterwards.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d &lt;</a:t>
            </a:r>
            <a:r>
              <a:rPr lang="en-US" dirty="0" err="1" smtClean="0"/>
              <a:t>folder_address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change the directory to specified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 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show all the available branches  i.e. not merged branches</a:t>
            </a:r>
          </a:p>
        </p:txBody>
      </p:sp>
    </p:spTree>
    <p:extLst>
      <p:ext uri="{BB962C8B-B14F-4D97-AF65-F5344CB8AC3E}">
        <p14:creationId xmlns:p14="http://schemas.microsoft.com/office/powerpoint/2010/main" val="17738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merge &lt;</a:t>
            </a:r>
            <a:r>
              <a:rPr lang="en-US" dirty="0" err="1" smtClean="0"/>
              <a:t>branch_name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merge the branch with the master branch.</a:t>
            </a:r>
          </a:p>
          <a:p>
            <a:r>
              <a:rPr lang="en-US" dirty="0" smtClean="0"/>
              <a:t>If any conflictions, it will show on the file and let you decide what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–b &lt;</a:t>
            </a:r>
            <a:r>
              <a:rPr lang="en-US" dirty="0" err="1" smtClean="0"/>
              <a:t>branch_name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automatically, create a branch naming </a:t>
            </a:r>
            <a:r>
              <a:rPr lang="en-US" dirty="0" err="1" smtClean="0"/>
              <a:t>branch_name</a:t>
            </a:r>
            <a:r>
              <a:rPr lang="en-US" dirty="0" smtClean="0"/>
              <a:t> and move the pointer direction to the branch from anywhere else. So you can start working on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here, you are going to learn how to collaborate </a:t>
            </a:r>
            <a:r>
              <a:rPr lang="en-US" dirty="0" err="1" smtClean="0"/>
              <a:t>git</a:t>
            </a:r>
            <a:r>
              <a:rPr lang="en-US" dirty="0" smtClean="0"/>
              <a:t> with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3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Firstly create a </a:t>
            </a:r>
            <a:r>
              <a:rPr lang="en-US" dirty="0" err="1" smtClean="0"/>
              <a:t>github</a:t>
            </a:r>
            <a:r>
              <a:rPr lang="en-US" dirty="0" smtClean="0"/>
              <a:t> account, make a repository there. A public one. </a:t>
            </a:r>
          </a:p>
          <a:p>
            <a:r>
              <a:rPr lang="en-US" dirty="0" smtClean="0"/>
              <a:t>Copy the https of your repository. You will see it if you will look for it.</a:t>
            </a:r>
          </a:p>
        </p:txBody>
      </p:sp>
    </p:spTree>
    <p:extLst>
      <p:ext uri="{BB962C8B-B14F-4D97-AF65-F5344CB8AC3E}">
        <p14:creationId xmlns:p14="http://schemas.microsoft.com/office/powerpoint/2010/main" val="9405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&lt;</a:t>
            </a:r>
            <a:r>
              <a:rPr lang="en-US" dirty="0" err="1" smtClean="0"/>
              <a:t>remote_repo_https</a:t>
            </a:r>
            <a:r>
              <a:rPr lang="en-US" dirty="0" smtClean="0"/>
              <a:t>&gt;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this you will push all of your personal/offline repo to the repo you just created in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will actually push all of your repository branches to the remote repo because I wrote master there.</a:t>
            </a:r>
          </a:p>
          <a:p>
            <a:r>
              <a:rPr lang="en-US" dirty="0" smtClean="0"/>
              <a:t>If you have already something in your remote repo and then  you will push this, it will overwrite the content.(I guess)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65125"/>
            <a:ext cx="11023600" cy="1325563"/>
          </a:xfrm>
        </p:spPr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&lt;</a:t>
            </a:r>
            <a:r>
              <a:rPr lang="en-US" dirty="0" err="1" smtClean="0"/>
              <a:t>remote_repo_https</a:t>
            </a:r>
            <a:r>
              <a:rPr lang="en-US" dirty="0" smtClean="0"/>
              <a:t>&gt; &lt;</a:t>
            </a:r>
            <a:r>
              <a:rPr lang="en-US" dirty="0" err="1" smtClean="0"/>
              <a:t>branch_name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push the branch in </a:t>
            </a:r>
            <a:r>
              <a:rPr lang="en-US" dirty="0" err="1" smtClean="0"/>
              <a:t>pull_request</a:t>
            </a:r>
            <a:r>
              <a:rPr lang="en-US" dirty="0" smtClean="0"/>
              <a:t> section of </a:t>
            </a:r>
            <a:r>
              <a:rPr lang="en-US" dirty="0" err="1" smtClean="0"/>
              <a:t>github</a:t>
            </a:r>
            <a:r>
              <a:rPr lang="en-US" dirty="0" smtClean="0"/>
              <a:t>. You can merge it with master branch there.</a:t>
            </a:r>
          </a:p>
          <a:p>
            <a:r>
              <a:rPr lang="en-US" dirty="0" smtClean="0"/>
              <a:t>This is what you after making contributions to </a:t>
            </a:r>
            <a:r>
              <a:rPr lang="en-US" dirty="0" err="1" smtClean="0"/>
              <a:t>someother</a:t>
            </a:r>
            <a:r>
              <a:rPr lang="en-US" dirty="0" smtClean="0"/>
              <a:t> projects.</a:t>
            </a:r>
            <a:endParaRPr lang="en-US" dirty="0"/>
          </a:p>
          <a:p>
            <a:r>
              <a:rPr lang="en-US" dirty="0" smtClean="0"/>
              <a:t>If you can write the branch name it means you have not merge it.(I guess)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 add &lt;alias&gt; &lt;HTTPS link&gt;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to make a variable named &lt;alias&gt; </a:t>
            </a:r>
            <a:r>
              <a:rPr lang="en-US" dirty="0" err="1" smtClean="0"/>
              <a:t>init</a:t>
            </a:r>
            <a:r>
              <a:rPr lang="en-US" dirty="0" smtClean="0"/>
              <a:t> with &lt;https link&gt;.</a:t>
            </a:r>
          </a:p>
          <a:p>
            <a:r>
              <a:rPr lang="en-US" dirty="0" smtClean="0"/>
              <a:t>Whenever you will use the alias name, the https link will be replaced with it.</a:t>
            </a:r>
          </a:p>
          <a:p>
            <a:r>
              <a:rPr lang="en-US" dirty="0" smtClean="0"/>
              <a:t>This is like a macro.</a:t>
            </a:r>
          </a:p>
        </p:txBody>
      </p:sp>
    </p:spTree>
    <p:extLst>
      <p:ext uri="{BB962C8B-B14F-4D97-AF65-F5344CB8AC3E}">
        <p14:creationId xmlns:p14="http://schemas.microsoft.com/office/powerpoint/2010/main" val="23915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comes the 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Firstly, you fork some other project</a:t>
            </a:r>
          </a:p>
          <a:p>
            <a:r>
              <a:rPr lang="en-US" dirty="0" smtClean="0"/>
              <a:t>Then you clone it to your pc</a:t>
            </a:r>
          </a:p>
          <a:p>
            <a:r>
              <a:rPr lang="en-US" dirty="0" smtClean="0"/>
              <a:t>In clone option there is a cloning https,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&lt;URL&gt;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way, you can have or downloaded all the files of that repo in your offline repository.</a:t>
            </a:r>
          </a:p>
          <a:p>
            <a:r>
              <a:rPr lang="en-US" dirty="0" smtClean="0"/>
              <a:t>The directory opened at that time, will become the repository.</a:t>
            </a:r>
          </a:p>
          <a:p>
            <a:r>
              <a:rPr lang="en-US" dirty="0" smtClean="0"/>
              <a:t>Now you can start editing all the files as you did in your offline repo.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d &lt;</a:t>
            </a:r>
            <a:r>
              <a:rPr lang="en-US" dirty="0" err="1" smtClean="0"/>
              <a:t>folder_name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open the specified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origin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cloned </a:t>
            </a:r>
            <a:r>
              <a:rPr lang="en-US" dirty="0" err="1" smtClean="0"/>
              <a:t>someother</a:t>
            </a:r>
            <a:r>
              <a:rPr lang="en-US" dirty="0" smtClean="0"/>
              <a:t> repo, </a:t>
            </a:r>
            <a:r>
              <a:rPr lang="en-US" dirty="0" err="1" smtClean="0"/>
              <a:t>iths</a:t>
            </a:r>
            <a:r>
              <a:rPr lang="en-US" dirty="0" smtClean="0"/>
              <a:t> https is </a:t>
            </a:r>
            <a:r>
              <a:rPr lang="en-US" dirty="0" err="1" smtClean="0"/>
              <a:t>automaticallyb</a:t>
            </a:r>
            <a:r>
              <a:rPr lang="en-US" dirty="0" smtClean="0"/>
              <a:t> saved in the alias naming “origin”</a:t>
            </a:r>
            <a:endParaRPr lang="en-US" dirty="0"/>
          </a:p>
          <a:p>
            <a:r>
              <a:rPr lang="en-US" dirty="0" smtClean="0"/>
              <a:t>So now you can push your contributions to the master branch.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 origin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pull all the files from same URL again, i.e. remote forked repo to see if your all the files are synced.</a:t>
            </a:r>
          </a:p>
          <a:p>
            <a:r>
              <a:rPr lang="en-US" dirty="0" smtClean="0"/>
              <a:t>If not it will update your offline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3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r>
              <a:rPr lang="en-US" dirty="0" smtClean="0"/>
              <a:t> (el-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list all the files in any 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editor_name</a:t>
            </a:r>
            <a:r>
              <a:rPr lang="en-US" dirty="0" smtClean="0"/>
              <a:t>&gt; &lt;</a:t>
            </a:r>
            <a:r>
              <a:rPr lang="en-US" dirty="0" err="1" smtClean="0"/>
              <a:t>file_name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open the file in the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m</a:t>
            </a:r>
            <a:r>
              <a:rPr lang="en-US" dirty="0" smtClean="0"/>
              <a:t> &lt;</a:t>
            </a:r>
            <a:r>
              <a:rPr lang="en-US" dirty="0" err="1" smtClean="0"/>
              <a:t>file_name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remove the file from the directory.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move one step back in the directory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mdir</a:t>
            </a:r>
            <a:r>
              <a:rPr lang="en-US" dirty="0" smtClean="0"/>
              <a:t> &lt;</a:t>
            </a:r>
            <a:r>
              <a:rPr lang="en-US" dirty="0" err="1" smtClean="0"/>
              <a:t>director_name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remove the complete 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1063</Words>
  <Application>Microsoft Office PowerPoint</Application>
  <PresentationFormat>Widescreen</PresentationFormat>
  <Paragraphs>110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CMD Basics</vt:lpstr>
      <vt:lpstr>c:</vt:lpstr>
      <vt:lpstr>cd &lt;folder_address&gt;</vt:lpstr>
      <vt:lpstr>cd &lt;folder_name&gt;</vt:lpstr>
      <vt:lpstr>ls (el-es)</vt:lpstr>
      <vt:lpstr>&lt;editor_name&gt; &lt;file_name&gt;</vt:lpstr>
      <vt:lpstr>rm &lt;file_name&gt;</vt:lpstr>
      <vt:lpstr>cd..</vt:lpstr>
      <vt:lpstr>rmdir &lt;director_name&gt;</vt:lpstr>
      <vt:lpstr>mkdir &lt;directory_name&gt;</vt:lpstr>
      <vt:lpstr>type nul &gt; hello.txt </vt:lpstr>
      <vt:lpstr>Git Bash</vt:lpstr>
      <vt:lpstr>Firstly, we will learn about the code of git.</vt:lpstr>
      <vt:lpstr>Install git, atom and git editor named cmder (optional)</vt:lpstr>
      <vt:lpstr>&lt;Commands to run&gt;</vt:lpstr>
      <vt:lpstr>git --version </vt:lpstr>
      <vt:lpstr>git init</vt:lpstr>
      <vt:lpstr>PowerPoint Presentation</vt:lpstr>
      <vt:lpstr>git add &lt;filename.extension&gt; </vt:lpstr>
      <vt:lpstr>git add . </vt:lpstr>
      <vt:lpstr>git commit –m “Commit1”</vt:lpstr>
      <vt:lpstr>git status</vt:lpstr>
      <vt:lpstr>git log</vt:lpstr>
      <vt:lpstr>git log --oneline</vt:lpstr>
      <vt:lpstr>git log --all --decorate --oneline --graph</vt:lpstr>
      <vt:lpstr>git checkout master</vt:lpstr>
      <vt:lpstr>git checkout &lt;commit_name&gt;</vt:lpstr>
      <vt:lpstr>Now let’s suppose you want to do branching:</vt:lpstr>
      <vt:lpstr>git branch &lt;branch_name&gt;</vt:lpstr>
      <vt:lpstr>Git branch -a</vt:lpstr>
      <vt:lpstr>git merge &lt;branch_name&gt;</vt:lpstr>
      <vt:lpstr>git checkout –b &lt;branch_name&gt;</vt:lpstr>
      <vt:lpstr>From here, you are going to learn how to collaborate git with github.</vt:lpstr>
      <vt:lpstr>PowerPoint Presentation</vt:lpstr>
      <vt:lpstr>git push &lt;remote_repo_https&gt; master</vt:lpstr>
      <vt:lpstr>git push &lt;remote_repo_https&gt; &lt;branch_name&gt;</vt:lpstr>
      <vt:lpstr>git remote add &lt;alias&gt; &lt;HTTPS link&gt;</vt:lpstr>
      <vt:lpstr>Now comes the cloning</vt:lpstr>
      <vt:lpstr>git clone &lt;URL&gt;</vt:lpstr>
      <vt:lpstr>git push origin master</vt:lpstr>
      <vt:lpstr>Git pull origin master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Bash</dc:title>
  <dc:creator>saifullah khaki</dc:creator>
  <cp:lastModifiedBy>saifullah khaki</cp:lastModifiedBy>
  <cp:revision>9</cp:revision>
  <dcterms:created xsi:type="dcterms:W3CDTF">2019-10-31T20:36:02Z</dcterms:created>
  <dcterms:modified xsi:type="dcterms:W3CDTF">2019-10-31T21:26:48Z</dcterms:modified>
</cp:coreProperties>
</file>