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12/10/2022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se-case-diagram-of-blog-web-serv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85728"/>
            <a:ext cx="7000924" cy="4429156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6500826" y="1714488"/>
            <a:ext cx="1214446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password</a:t>
            </a:r>
            <a:endParaRPr lang="en-US" sz="1100" dirty="0"/>
          </a:p>
        </p:txBody>
      </p:sp>
      <p:sp>
        <p:nvSpPr>
          <p:cNvPr id="9" name="Ellipse 8"/>
          <p:cNvSpPr/>
          <p:nvPr/>
        </p:nvSpPr>
        <p:spPr>
          <a:xfrm>
            <a:off x="6572264" y="2428868"/>
            <a:ext cx="1143008" cy="64294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Update profile Info</a:t>
            </a:r>
            <a:endParaRPr lang="en-US" sz="1050" dirty="0"/>
          </a:p>
        </p:txBody>
      </p:sp>
      <p:cxnSp>
        <p:nvCxnSpPr>
          <p:cNvPr id="11" name="Connecteur droit avec flèche 10"/>
          <p:cNvCxnSpPr>
            <a:stCxn id="8" idx="2"/>
          </p:cNvCxnSpPr>
          <p:nvPr/>
        </p:nvCxnSpPr>
        <p:spPr>
          <a:xfrm rot="10800000" flipV="1">
            <a:off x="5715008" y="1964520"/>
            <a:ext cx="785818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9" idx="2"/>
          </p:cNvCxnSpPr>
          <p:nvPr/>
        </p:nvCxnSpPr>
        <p:spPr>
          <a:xfrm rot="10800000">
            <a:off x="6000760" y="2571745"/>
            <a:ext cx="571504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 rot="990825">
            <a:off x="5947415" y="2397377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&lt;&lt;include&gt;&gt;</a:t>
            </a:r>
            <a:endParaRPr lang="en-US" sz="1000" dirty="0"/>
          </a:p>
        </p:txBody>
      </p:sp>
      <p:sp>
        <p:nvSpPr>
          <p:cNvPr id="16" name="ZoneTexte 15"/>
          <p:cNvSpPr txBox="1"/>
          <p:nvPr/>
        </p:nvSpPr>
        <p:spPr>
          <a:xfrm rot="19989328">
            <a:off x="5655009" y="1886242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&lt;&lt;include&gt;&gt;</a:t>
            </a:r>
            <a:endParaRPr lang="en-US" sz="1000" dirty="0"/>
          </a:p>
        </p:txBody>
      </p:sp>
      <p:sp>
        <p:nvSpPr>
          <p:cNvPr id="17" name="Ellipse 16"/>
          <p:cNvSpPr/>
          <p:nvPr/>
        </p:nvSpPr>
        <p:spPr>
          <a:xfrm>
            <a:off x="1428728" y="4786322"/>
            <a:ext cx="142876" cy="1428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>
            <a:stCxn id="17" idx="4"/>
          </p:cNvCxnSpPr>
          <p:nvPr/>
        </p:nvCxnSpPr>
        <p:spPr>
          <a:xfrm rot="5400000">
            <a:off x="1357290" y="5072074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357290" y="5000636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>
            <a:off x="1357290" y="5214950"/>
            <a:ext cx="142876" cy="142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rot="16200000" flipH="1">
            <a:off x="1500166" y="5214950"/>
            <a:ext cx="142876" cy="14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7" idx="0"/>
          </p:cNvCxnSpPr>
          <p:nvPr/>
        </p:nvCxnSpPr>
        <p:spPr>
          <a:xfrm rot="5400000" flipH="1" flipV="1">
            <a:off x="464315" y="3750471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214414" y="542926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</a:t>
            </a:r>
            <a:endParaRPr lang="en-US" sz="1400" dirty="0"/>
          </a:p>
        </p:txBody>
      </p:sp>
      <p:sp>
        <p:nvSpPr>
          <p:cNvPr id="33" name="Ellipse 32"/>
          <p:cNvSpPr/>
          <p:nvPr/>
        </p:nvSpPr>
        <p:spPr>
          <a:xfrm>
            <a:off x="3286116" y="5000636"/>
            <a:ext cx="1214446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Manage Category</a:t>
            </a:r>
            <a:endParaRPr lang="en-US" sz="11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071670" y="4929198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&lt;&lt;include&gt;&gt;</a:t>
            </a:r>
            <a:endParaRPr lang="en-US" sz="1000" dirty="0"/>
          </a:p>
        </p:txBody>
      </p:sp>
      <p:cxnSp>
        <p:nvCxnSpPr>
          <p:cNvPr id="35" name="Connecteur droit avec flèche 34"/>
          <p:cNvCxnSpPr/>
          <p:nvPr/>
        </p:nvCxnSpPr>
        <p:spPr>
          <a:xfrm rot="10800000">
            <a:off x="1643042" y="5214950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5072066" y="4714884"/>
            <a:ext cx="1214446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category</a:t>
            </a:r>
            <a:endParaRPr lang="en-US" sz="1100" dirty="0"/>
          </a:p>
        </p:txBody>
      </p:sp>
      <p:sp>
        <p:nvSpPr>
          <p:cNvPr id="38" name="Ellipse 37"/>
          <p:cNvSpPr/>
          <p:nvPr/>
        </p:nvSpPr>
        <p:spPr>
          <a:xfrm>
            <a:off x="5143504" y="5429264"/>
            <a:ext cx="1214446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Category</a:t>
            </a:r>
          </a:p>
        </p:txBody>
      </p:sp>
      <p:cxnSp>
        <p:nvCxnSpPr>
          <p:cNvPr id="39" name="Connecteur droit avec flèche 38"/>
          <p:cNvCxnSpPr>
            <a:stCxn id="37" idx="2"/>
          </p:cNvCxnSpPr>
          <p:nvPr/>
        </p:nvCxnSpPr>
        <p:spPr>
          <a:xfrm rot="10800000" flipV="1">
            <a:off x="4429124" y="4964916"/>
            <a:ext cx="642942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10800000">
            <a:off x="4500562" y="5357826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 rot="20410666">
            <a:off x="4303718" y="477509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&lt;&lt;include&gt;&gt;</a:t>
            </a:r>
            <a:endParaRPr lang="en-US" sz="1000" dirty="0"/>
          </a:p>
        </p:txBody>
      </p:sp>
      <p:sp>
        <p:nvSpPr>
          <p:cNvPr id="45" name="ZoneTexte 44"/>
          <p:cNvSpPr txBox="1"/>
          <p:nvPr/>
        </p:nvSpPr>
        <p:spPr>
          <a:xfrm rot="1026575">
            <a:off x="4518648" y="5258606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&lt;&lt;include&gt;&gt;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SAIF</dc:creator>
  <cp:lastModifiedBy>SAIF</cp:lastModifiedBy>
  <cp:revision>7</cp:revision>
  <dcterms:created xsi:type="dcterms:W3CDTF">2022-10-12T13:36:07Z</dcterms:created>
  <dcterms:modified xsi:type="dcterms:W3CDTF">2022-10-12T13:48:55Z</dcterms:modified>
</cp:coreProperties>
</file>