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7" r:id="rId2"/>
    <p:sldId id="256" r:id="rId3"/>
    <p:sldId id="285" r:id="rId4"/>
    <p:sldId id="316" r:id="rId5"/>
    <p:sldId id="318" r:id="rId6"/>
    <p:sldId id="295" r:id="rId7"/>
    <p:sldId id="313" r:id="rId8"/>
    <p:sldId id="31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71A3"/>
    <a:srgbClr val="E63E52"/>
    <a:srgbClr val="459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59" autoAdjust="0"/>
    <p:restoredTop sz="94660"/>
  </p:normalViewPr>
  <p:slideViewPr>
    <p:cSldViewPr snapToGrid="0">
      <p:cViewPr varScale="1">
        <p:scale>
          <a:sx n="95" d="100"/>
          <a:sy n="95" d="100"/>
        </p:scale>
        <p:origin x="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9" units="cm"/>
          <inkml:channel name="Y" type="integer" min="-1080" max="1200" units="cm"/>
          <inkml:channel name="T" type="integer" max="2.14748E9" units="dev"/>
        </inkml:traceFormat>
        <inkml:channelProperties>
          <inkml:channelProperty channel="X" name="resolution" value="57.41071" units="1/cm"/>
          <inkml:channelProperty channel="Y" name="resolution" value="108.57143" units="1/cm"/>
          <inkml:channelProperty channel="T" name="resolution" value="1" units="1/dev"/>
        </inkml:channelProperties>
      </inkml:inkSource>
      <inkml:timestamp xml:id="ts0" timeString="2022-01-06T23:36:51.5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25312 10742 0,'0'18'47,"-18"-1"-32,-52 36 1,-1 53 0,-17 18-1,-36 34 1,124-140-16,-141 158 16,18 1-1,-1-1 1,-17-35-1,-18 18 1,1 0 0,-1-18-1,-17 0 17,-36-35-17,-88-18 1,18-35-1,-124 35 1,0 0 0,36 0-1,-36 1 1,-52 17 0,-1-1-1,-35-16 1,36 16-1,34 1 1,19-53 0,122-35-1,72-1 17,70-17-17,70 0 1,71 18 15,-18-18-15,1 0-1,17 18-15,-71-1 16,-35 54 0,-35-18-1,88-18 1,36-17-1</inkml:trace>
  <inkml:trace contextRef="#ctx0" brushRef="#br0" timeOffset="736.8">17515 13741 0,'0'17'47,"0"1"-31,-17 17 0,-1 53-1,0-17 1,-17-18-1,35 0 1,18-53 31,-1 0-47,19-18 16,52 1-1,-70 17-15,87 0 16,-16 0-1</inkml:trace>
  <inkml:trace contextRef="#ctx0" brushRef="#br0" timeOffset="995.5">17533 13688 0,'0'17'0,"18"-17"0,17 53 15,18 18 1,-18-36 15,-17-17-15,-18-1-16</inkml:trace>
  <inkml:trace contextRef="#ctx0" brushRef="#br0" timeOffset="1672.41">16210 14552 0,'18'0'0,"-18"18"16,0 52-1,17 1 1,-17-18 0,0-36-1</inkml:trace>
  <inkml:trace contextRef="#ctx0" brushRef="#br0" timeOffset="1872.05">16263 14305 0</inkml:trace>
  <inkml:trace contextRef="#ctx0" brushRef="#br0" timeOffset="2541.98">16439 14517 0,'0'17'16,"18"19"-1,0 34 1,-18 1 15,17-71-31,-17 53 16,0-36 0,18-34 30,35-54-30,-35 71-16,34-53 16,-16 18-1,-19 35 1,-17 18 31,0-1-47,0 19 15,0-1 17,0-18-17,0 1 1</inkml:trace>
  <inkml:trace contextRef="#ctx0" brushRef="#br0" timeOffset="2863.91">16827 14199 0,'0'18'15,"0"35"1,0 53 0,0-89-16,0 107 15,-17-1 1,17-35-1,17-52 1,19-1 0,17-17-1,-36-18 1</inkml:trace>
  <inkml:trace contextRef="#ctx0" brushRef="#br0" timeOffset="3130.59">16898 14482 0,'18'0'32,"-1"0"-32,72-18 15,52 18 1,-124 0-16,107-18 16</inkml:trace>
  <inkml:trace contextRef="#ctx0" brushRef="#br0" timeOffset="5472.13">19262 13617 0,'-18'0'16,"-17"18"-1,17-18-15,-52 17 16,-54 36 15,54 0-31,17 18 32,35-71-32,0 35 15,18 0 1,-17-35-1,17 36 1,-18-36 0</inkml:trace>
  <inkml:trace contextRef="#ctx0" brushRef="#br0" timeOffset="6039.19">18627 13864 0,'0'18'16,"0"-1"0,0 1-16,17-18 0,-17 71 15,18-18 1,0-18 15,-18-18-31,17-17 31,1 0-15,35-17 0,0-18-1,17-1 1,-52 19-1,0 17 1,-36 0 62,0 0-78,1 0 16</inkml:trace>
  <inkml:trace contextRef="#ctx0" brushRef="#br0" timeOffset="6252.11">18732 13935 0,'18'0'31,"0"0"-31,-1 0 16,19 0-1,17 0 1,-36 0 0</inkml:trace>
  <inkml:trace contextRef="#ctx0" brushRef="#br0" timeOffset="7090.57">18380 14411 0,'0'0'0,"0"-18"16,-18 18 15,-35 0-31,0 18 32,0 17-17,36 18 1,17-18-1,17 1 1,54-36 0,-36 17-1,-52 1 32,-19-18-47,-34 18 16,52-1-1</inkml:trace>
  <inkml:trace contextRef="#ctx0" brushRef="#br0" timeOffset="8653.27">18503 14270 0,'0'17'31,"0"1"-31,-17 17 16,-1 36-1,0 17 1,1-35-1,17 0 1,0-35 15,0-1-15,17-17 0,1 0-16,17 0 15,18 0 1,-18-17-1,18-19 17,-17 19-17,16-19 1,1 1 0,-35 35-1,-18 18 48,0-1-63,0 19 15,-18 34 1,18-52 0,-17 17-1,34-35 63,1 0-62,35 0 0,-18-17-1,-17 17-15,17 0 16,-17-18-1,-1 18 1,-17-18 31,18 18-47,-18-35 16,18 17-1,-18 1 1,0 34 31,0 1-32,0 17 1,0 18 0,-18-35-1,18-1 1,18-17 31,-1-17-32,54-1 1,-71 1-16,53-19 16,-18 1-1,-35 53 48,0-1-48,0 1 1,18-18 78,-1 0-94,19 0 15,-19 0 1,-17 18 15,0-1-15,0 1-1,18-18 64,0 0-64,17 0 1</inkml:trace>
  <inkml:trace contextRef="#ctx0" brushRef="#br0" timeOffset="9218.93">19614 14605 0,'-17'-18'31,"-18"18"-16,-18 18 1,-18 17 15,36 1-15,17-1 0,0-18-1,36-17 16,17-17-31,36-36 16,0 0 0,-19 18-1,-34 17 1,-18 36 15,0 52-15,-18 36-1,-17 53 17,18-159-32,-19 141 15,1-53 1,17-70 0,-17-18-1,17 0 1,-17-18-1,0-52 1,0-1 0,17 18-1</inkml:trace>
  <inkml:trace contextRef="#ctx0" brushRef="#br0" timeOffset="9455.99">19015 14429 0</inkml:trace>
  <inkml:trace contextRef="#ctx0" brushRef="#br0" timeOffset="9788.27">18468 14429 0,'18'0'0,"34"0"16,37 0 0,34 0-1,-88 0 1</inkml:trace>
  <inkml:trace contextRef="#ctx0" brushRef="#br0" timeOffset="14554.5">20726 13317 0,'0'18'46,"-18"-18"-30,0 18-16,-17 17 16,35-17-16,-35 17 15,0 35 17,-18 19-17,17 16 1,1 1-1,0 0 1,17 18 0,18-36-1,0-35 1,-17 35 0,17-18-1,0 36 1,0-53-1,0 0 1,0-18 0</inkml:trace>
  <inkml:trace contextRef="#ctx0" brushRef="#br0" timeOffset="15084">20285 14534 0,'0'18'47,"0"17"-32,17 36 1,19-18 0,-1-36-1,-17-17 1,-1 0-1,1-17 1,-1-18 0,1 35-16,0-53 15,17 17 1,-17-17 15,-18 36-15</inkml:trace>
  <inkml:trace contextRef="#ctx0" brushRef="#br0" timeOffset="15325.96">20285 14534 0,'0'18'62,"17"-18"-62,19 0 16,34 0-1,-35 0 1</inkml:trace>
  <inkml:trace contextRef="#ctx0" brushRef="#br0" timeOffset="16280.71">20108 15593 0,'18'0'16,"0"-36"-1,35-34 1,35-18 0,-18-36-1,-52 124-15,17-88 16,0 0 0,-17 53-1,-18 17 1,-35 53 15,0 36-15,17-71-16,-53 123 15,-34 71 17,-19 18-17,53-36 1,19-35-1,34-52 1,18-72 0,0 1-1,35-71 17,0-18-17,1 1 1,-1-1-1,-17 54 1,-18-1 0,-18 18 31,0 0-32</inkml:trace>
  <inkml:trace contextRef="#ctx0" brushRef="#br0" timeOffset="17009.91">20373 15487 0,'18'0'78,"-1"0"-78,1-18 16,35 1 0,35-36-1,-18 0 1,-17 0 0,-17 0-1,-36 35 1,0 1-16,-18 17 47,0 0-32,-17 17 1,-18 19 0,0-1-1,0 0 1,18 18-1,0 18 1,0-1 0,35 1-1,0-36 1,0-17-16,0-1 16,0 19-1,35-36 1,0 0-1,18-18 1,0-17 0,-35 35 15</inkml:trace>
  <inkml:trace contextRef="#ctx0" brushRef="#br0" timeOffset="17497.66">20708 15593 0,'-18'0'16,"1"0"0,-1 17-16,-17 19 15,17-1 17,1-17-17,34-18 16,1 0-31,35-18 16,-18 0 0,-17 1-1,-18-1 1,0 0 0,0 1-1,-18 17 1,0 0-1,1 0 1,17 17 15</inkml:trace>
  <inkml:trace contextRef="#ctx0" brushRef="#br0" timeOffset="18563.78">20955 15593 0,'-18'0'47,"1"0"-47,-1 0 16,0 0-16,1 35 16,-18 0-1,17 1 1,0-19-1,36-17 48,17-17-47,18-1-1,-35 18-15,17-35 16,-17 35-1,-36 0 32,18 35-31,-18 0 0,18-17-1,0 0 1,18-18 31,0 0-32,35-36 1,-36 36-16,36-35 16,18-36-1,-18 1 1,-18-18-1,0 35 1,-17 17 0,-18 19-1,-18 17 32,18 17-47,-35 54 16,0 0-1,-1-1 17,36-52-32,0 35 15,0-36 1,18 1 0,0-18-1,-1 0 1</inkml:trace>
  <inkml:trace contextRef="#ctx0" brushRef="#br0" timeOffset="18862.84">21149 15487 0,'18'0'31,"35"-18"-15,35 1 0,-18 17-1,-52 0 1</inkml:trace>
  <inkml:trace contextRef="#ctx0" brushRef="#br0" timeOffset="29025.02">20849 13247 0,'0'17'31,"18"-17"-31,-18 36 16,70 70 0,-17-54-1,-53-34-15,141 141 16,18 0-1,35-36 1,0 1 0,-17-36-1,-36-18 1,0 1 0,18 17-1,-18-35 16,-53 0-15,18-18 0,-36 18-1,-34-35 1,-1-1 0,18 54-1,0-18 1,0 0-1,-36-53 1,-17 17 0</inkml:trace>
  <inkml:trace contextRef="#ctx0" brushRef="#br0" timeOffset="29544.08">23001 14605 0,'0'18'32,"0"-1"-32,18 54 15,-18-36 16,0-17-31,17 17 16,-17 18 0,0 17-1,0-34 1,0-19 0,-35-17 15,17 0-16,-17 0 1,35-17 15,0-1-15,-17 0 0,-1-17-1,18 18-15</inkml:trace>
  <inkml:trace contextRef="#ctx0" brushRef="#br0" timeOffset="29828.1">23054 14640 0,'-18'18'31,"-17"17"-15,-35 18 0,34 0-1,-17 0 1,36-35-1,17-1 1</inkml:trace>
  <inkml:trace contextRef="#ctx0" brushRef="#br0" timeOffset="30927.83">22895 15857 0,'18'0'0,"52"-35"31,1 0-16,-53 35-15,105-71 16,-17-17 0,0-35-1,-53 17 1,0 0 0,-53 35-1,0 1 1,-36 52-1,19 18 17,-1 0-32,-35 18 31,0 88-15,0 35-1,53-124-15,-35 142 16,0 53-1,35-106 1,0-89-16,0 54 16,35-54-1,18-17 1,18-35 0,17-53-1,-53 35 1,0 0-1,-17 0 1,-18 71 47,-18 17-48,1 36 1,-1-18-1,18-36 1,0 1 0,0-36 46,18 18-62,-18-17 16,17 17-16</inkml:trace>
  <inkml:trace contextRef="#ctx0" brushRef="#br0" timeOffset="31193.66">23707 15469 0</inkml:trace>
  <inkml:trace contextRef="#ctx0" brushRef="#br0" timeOffset="31995.54">23989 15734 0,'-18'0'16,"1"0"-1,-1 18-15,-35-18 16,35 17 0,1 1 15,-1-1-15,18 19-1,-18 17 1,36 0-1,35-18 1,0 0 0,-71-35 31,1 0-47,-19 18 15,-34-1 1,52 1-1,1-18-15,34 0 63,1 0-47</inkml:trace>
  <inkml:trace contextRef="#ctx0" brushRef="#br0" timeOffset="32345.57">24183 15452 0,'-53'105'31,"-18"54"-15,1 35 0,70-176-16,-18 70 15,18-17 1,0-54-1,36-17 17,-36-17-32</inkml:trace>
  <inkml:trace contextRef="#ctx0" brushRef="#br0" timeOffset="32563.1">24095 15804 0,'0'0'15,"17"0"17,1 0-17,17 0 1,36 0-1,-54 0 1</inkml:trace>
  <inkml:trace contextRef="#ctx0" brushRef="#br0" timeOffset="56418.75">25277 10760 0,'0'17'32,"0"1"-32,0 17 15,-53 53 1,-18 71 0,71-141-16,-88 141 15,-36 88 1,36-1-1,-53 90 1,71-107 0,-36 106-1,35-88 1,36-35 0,17-89-1,1 71 1,17-70-1,-18 34 17,18-69-32,0 69 31,-18-87-15,1 35-1,-19 17 1,1 54-1,0-72 1,0 1 0,17-35-1,-17 35 1,35-36 0,0-52-16,-18 52 15,18-34 1,0-1 15</inkml:trace>
  <inkml:trace contextRef="#ctx0" brushRef="#br0" timeOffset="59253.33">24165 15028 0,'18'0'47,"-18"-17"-31,18 17-1,34 0 1,19 0 0,17-18-1,-70 18-15,35 0 16,-18 0-1,-17 0 1,17 0 0,0 0-1,-17-18 1</inkml:trace>
  <inkml:trace contextRef="#ctx0" brushRef="#br0" timeOffset="59737.74">24677 14817 0,'0'17'31,"0"1"-31,0 17 16,17 0 0,19-17-1,-1 0 1,-35-1 15,18 1-15,-18 17-1,0 18 1,-18 18 0,-17-18-1,17-53 1,18 17-1,-18-17 17,18-17-17,-17 17-15,17-18 16</inkml:trace>
  <inkml:trace contextRef="#ctx0" brushRef="#br0" timeOffset="60039.93">24677 14852 0,'0'18'16,"0"-1"-1,-18 89 1,1-35 0,17-54-16,-18 36 15,0-18 1,18-17 0,-17 0-1</inkml:trace>
  <inkml:trace contextRef="#ctx0" brushRef="#br0" timeOffset="60856.77">25100 14922 0,'0'18'16,"0"53"-16,-70 158 16,70-211-16,-89 246 15,19-17 17,35-123-17,17-54-15,18-52 31,0-36 1,0 1-17,18 17-15,70-124 16,18 36 0,-36 17-1,-35 54 1,-17 17-1,0 53 1,-18 17 0,0 1-1,-18-18 1,0 0 0,-35-36 15,36 1-31,-36-18 31,18-35-15,17 17 15</inkml:trace>
  <inkml:trace contextRef="#ctx0" brushRef="#br0" timeOffset="61304.86">25329 15716 0,'-35'18'16,"18"35"0,-1 53-1,0-53 1,18-36 0,18-17-1,17 0 1,0-17-1,1-54 1,-19-17 0,-17 17-1,0 54 1,0-1 0,-35 18-1,0 18 1</inkml:trace>
  <inkml:trace contextRef="#ctx0" brushRef="#br0" timeOffset="61755.82">25471 15752 0,'-18'17'31,"18"18"-31,-35 71 31,35-53-31,0-35 16,0-1 0,70-52 15,-70 18-31,53-72 16,-35 1-1,-18 35 1,-18 0-1,-52 36 1,-72-1 0,72 71-1,35-18 1</inkml:trace>
  <inkml:trace contextRef="#ctx0" brushRef="#br0" timeOffset="62290.49">26053 15275 0,'-18'18'0,"-17"88"16,-53 105-1,-71 107 17,159-300-32,-71 140 0,71-122 31</inkml:trace>
  <inkml:trace contextRef="#ctx0" brushRef="#br0" timeOffset="62891.74">25947 15981 0,'17'0'62,"-17"-18"-46,53 1 0,0-1-1,-35-17 1,-18 17 15,0 0-15,-18 18-1,1 0 1,-1 18-16,-35 35 16,18 0 15,0 0-16,17 0 1,18-36 0,18 1-1,17-18 1,35 0 0,-34 0-16</inkml:trace>
  <inkml:trace contextRef="#ctx0" brushRef="#br0" timeOffset="63762.39">26423 15946 0,'0'-18'16,"-18"18"-1,-17 0 1,0 53 0,17-36-16,-35 72 15,36-54 1,17-17-1,35-36 17,-17 18-32,34-35 15,54-18 1,-70 17 0,-36 19-1,0 34 32,0 36-31,-18-53-16,0 106 15,1-53 1,17-35 0,17-18 15,19-18-16,34-17 1,-17 0 0,-53 52 46,0 1-46,0 17-1,0-17 1,18-18 31,-1 0-31,19 0-1,-19 0 1</inkml:trace>
  <inkml:trace contextRef="#ctx0" brushRef="#br0" timeOffset="123766.98">20443 16104 0,'18'0'31,"0"0"-31,70 18 31,-70-18-31,105 35 16,36-17-1,-53 17 1,-89-35 0,-34 35-1,-124 1 1,-18-1 0,53 0-1,106-17 16,70 17-15,36 18 0,-88-35-16,53 35 15,-36-18 1,-53 0 15,-17 0-15,0 1-1,35-19 1,-18 1 0,18 35-1,0-35 1,0 17 0</inkml:trace>
  <inkml:trace contextRef="#ctx0" brushRef="#br0" timeOffset="143005.18">27358 11800 0,'0'18'16,"18"-18"-16,-1 53 15,54 141 1,-71-176-16,141 299 16,35 89-1,-52-177 1,-54-141-1,-52-52 1,0-36 0,-1 0 31</inkml:trace>
  <inkml:trace contextRef="#ctx0" brushRef="#br0" timeOffset="143506.51">28240 13176 0,'0'18'32,"0"0"-17,0 87 1,35 54 0,0-18-1,1-17 1,-19-71-1,-17-36 1,-17-17 0,-36 0-1,0 0 1</inkml:trace>
  <inkml:trace contextRef="#ctx0" brushRef="#br0" timeOffset="144137.96">28169 13247 0,'0'17'63,"0"1"-63,0 70 15,0-70-15,-17 105 16,-1-17-1,-17-18 17,-1 1-17,36-72 1</inkml:trace>
  <inkml:trace contextRef="#ctx0" brushRef="#br0" timeOffset="144671.25">28328 13864 0,'-18'0'47,"1"0"-32,-19 0 1,1 0 0,18 0-1,-1 0 1</inkml:trace>
  <inkml:trace contextRef="#ctx0" brushRef="#br0" timeOffset="161040.66">27517 14552 0,'0'-18'16,"0"1"-1,-18 17-15,0-18 16,-35-17 0,1 35-1,16 0 1,-70 88-1,89-88-15,-54 106 16,-17 17 0,88-70-1,0-35 17,35-18-32,54-106 31,-1-17-16,18-71 1,-54 105 0,-16-16-1,-36 69 1,0 54 15,-18 88-15,-35 35-1,-17 71 1,34-71 0,36-36-1,0-69 1,18-36 0,17 0 15,1 0-16,-19-18-15,-17 0 16,35 1 0,-17-18-1,0-1 1,-1 36 0,-17-17 15,0-1-16,18 18 1,-18-18 0,0 1 62,0-1-63,18 18 1,-18-18 0,17 18-1,-17-17 1,0 34 93,0 1-109,-17 0 16,-1-18 31</inkml:trace>
  <inkml:trace contextRef="#ctx0" brushRef="#br0" timeOffset="161257.59">27675 14570 0</inkml:trace>
  <inkml:trace contextRef="#ctx0" brushRef="#br0" timeOffset="162866.26">27746 14799 0,'-35'-18'31,"17"18"-15,0 0 0,1 18-1,-19 0 1,19 17 0,17-17-16,0 17 15,0-18 1,17-17-1,1 0 1,53 0 15,-36-17-31,18-18 32,-18 17-32,36-53 31,-18 18-16,0-35 1,-18 18 0,18-1-1,-18 18 1,-17 18 0,-36 35 30,0 0-30,1 35-16,-1 18 16,-17 18-1,17-71 1,1 70-16,-36 36 31,35-35-15,0 17-1,18-18 1,0-17 0,18-17-1,0-36 1,17 0 0,18 0-1,0-36 1,35-34-1,-35 34 1,-18-16 0,-17 16-1,-36 36 48,0 18-48,-17 17 1,0 18 0,17-53-16,1 71 15,-1-36 1,0 18 0,18-35-1,18-1 1,17-17-1,36-17 1,-18-36 0,17 17 15,-17 1-15,-17 17-1,-19 18 1,-17 18 31,0 0-47,0 17 15,-17 18 1,-1 0 0,18-18-1,0-17 1</inkml:trace>
  <inkml:trace contextRef="#ctx0" brushRef="#br0" timeOffset="164209.65">28646 15081 0,'0'-17'15,"0"-1"1,-18 18 0,0-18-1,1 18-15,-1-17 16,-17 17-1,-1 0 1,19 0 0,-1 17-1,-17 1 17,17 0-17,1 35 1,-1-1-1,0 19 1,18-36 0,18 18-1,35-35 1,0-18 0,17 0-1,-17-35 1,-17-1-1,-1-34 1,-18-1 0,-17 18 15,0 0-31,0 18 31,-17 17-15,-18 18-1,-1 18 17,19-18-32,-1 35 15,18-17 1,0 0 0,0-1-1,0 1 1,88 0 15,-17-18-31,-1 0 31,-34 0-31,-1 0 32,-18 0-32,-17 17 62,0 18-46,-35 36-1,18-36 1,-1 1 0,36-36 62,-1 0-78,18-18 31,-17 0-31,0 18 16,17-17-1,-17 17 1,-1 0-1,1 0 1,-18 35 0,0-17-1,0 17 1,-18-18 0,1 19-1,-1-19 1</inkml:trace>
  <inkml:trace contextRef="#ctx0" brushRef="#br0" timeOffset="165646.03">29263 15399 0,'0'-18'16,"18"18"0,-18-18-1,17 18 1,-17-17-16,0-1 15,0 1 1,-17-1 0,-19 0-1,1 1 1,17 17 0,-17 53-1,0-18 1,17 35 15,1-34-31,17-1 31,0-17-15,35-18 0,-18 0-1,36 0 1,-35-36-1,35 19 1,-35-19 0,-1 19-1,-17-1 1,18 18 0,-18 18 46,-18-18-46,18 35-16,-17 0 31,17-17-15,17-18 30,1 0-30,-18-18-16,17 1 16,1-1-1,0-17 1,17 17 0,0 0-1,-17 18 1,0 0 15,-18 18 47,0 0-62,0 17-1,-18 18 1,0-18 0,18 18-1,0-35 1,18-18 31,0 0-47,52-36 15,1 1 1,-18 0 0,-36 17 15,-17 1-31,0 34 78,0 1-62,-17-18-16,-1 35 15</inkml:trace>
  <inkml:trace contextRef="#ctx0" brushRef="#br0" timeOffset="165880.63">29739 15187 0</inkml:trace>
  <inkml:trace contextRef="#ctx0" brushRef="#br0" timeOffset="166996.99">29827 15540 0,'18'0'46,"0"0"-30,-1 0-16,19-18 31,-19 18-15,1-17 0,-1 17-1,-17-18 1,0 0-1,-17 18 1,-36-17 0,0 17-1,18 0 1,17 0 0,0 0-16,1 17 15,-1 19 1,18 16-1,-17 1 1,17-17 0,17-19 15,18 1-15,18 0-1,-17-18 1,-1-18-1,18-17 1,17-1 0,-17 1-1,0 0 1,-35 0 0,-18 17-1,0 0 16,-18 18-15,1 0 15,-1 0-15,18 18-16,0 17 31,0 0-15,0 1-1,0-19-15,35 36 16,-17 18 0,-1-53-1,-34-18 32,-18 0-31,-36 0-1,18 0 17,35 0-32,1 0 31</inkml:trace>
  <inkml:trace contextRef="#ctx0" brushRef="#br0" timeOffset="167728.41">27975 14552 0,'18'-18'31,"0"18"-31,17 0 16,53 0-1,18 0 1,-53 0 15,-36 0-31</inkml:trace>
  <inkml:trace contextRef="#ctx0" brushRef="#br0" timeOffset="167959.49">28434 14587 0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9:51:06.2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4752 275 24575,'5'-1'0,"0"-1"0,0 1 0,0-1 0,0 0 0,8-4 0,6-2 0,73-28 0,-65 23 0,1 2 0,0 1 0,41-8 0,-21 8 0,-17 4 0,55-5 0,19-3 0,-72 8 0,48-2 0,344 9 0,-468-2 0,0-2 0,-51-10 0,58 9-191,0 1-1,-42 1 1,-21-1 157,18-9 34,53 6 0,-37-2 0,-378 5-913,229 5 609,-430-2 2129,1807 0-2824,-1121 2 999,60 11 0,34 1 0,12 0 16,6 0-1631,19-16 1615,81 4 0,-138 10 24,24 1-403,281-11-2974,-217-3 3439,-165 3-119,58 10 0,29 2 38,-30-15-5,48 2 0,-79 12 983,-48-9-323,0-1 0,20 3-1,1-2 915,-31 1-358,-25 3-740,-14-2-481,-1-1 0,0-2 0,0-2 0,-53-3 0,17 0-980,-305 3-1560,-230-4-3386,360-9 5610,-71-2-1347,-25 0 1265,-4 0 484,-572 15-1223,546 31 1173,194-11 453,100-13-345,-245 15 1195,228-22-311,-97 13 1,97-6 2584,-115-5 0,195-3-3517,79-11 1714,-41 5-1882,38-4-1,62-4-521,-74 6 557,60 0 0,-13 9-168,-35 1-103,-1-3-1,77-10 1,93-10-665,-56 8 337,26 3-135,0-1-2,75-4-536,-27 3 186,18-5 1128,-16 1 0,-30 6 0,17-2 0,16-5 0,-9 0 0,90 9-714,-84 5 249,-117-10 752,37-1 126,300 15 3874,-465-1-3834,-3 0-303,-1-1-1,0 1 1,1 0-1,-1 0 1,1 1 0,-1-1-1,0 1 1,1 0-1,-1-1 1,0 1-1,0 1 1,0-1-1,1 0 1,2 3 0,-6-4-135,0 0 1,0 1 0,0-1 0,0 0 0,0 1 0,0-1 0,0 0 0,0 0 0,0 1-1,0-1 1,0 0 0,0 1 0,0-1 0,0 0 0,0 0 0,0 1 0,0-1 0,0 0-1,0 0 1,-1 1 0,1-1 0,0 0 0,0 0 0,0 1 0,0-1 0,-1 0 0,1 0-1,0 0 1,0 1 0,0-1 0,-1 0 0,1 0 0,0 0 0,0 0 0,-1 0 0,1 1-1,0-1 1,-1 0 0,1 0 0,0 0 0,0 0 0,-1 0 0,1 0 0,0 0 0,-1 0-1,1 0 1,-19 5 203,16-5-241,-29 9 22,0-2 0,-1-1 0,0-2 0,-34 1 0,17-4-794,-88 14-1,46-6 161,-1-3 0,-110-8 0,63 0-261,-1247 2-6294,1038 13 6363,54 0-99,-596-13-96,-99 2 90,682 10 802,-74 3-104,-169 1 233,-442-4 2855,624-14-239,297 3-1245,-83-3 1716,145 1-2698,0 0 0,0-2 0,0 1-1,0-1 1,-16-7 0,25 10-349,1 0-1,0 0 1,0 0-1,0 0 1,0 0 0,-1 0-1,1-1 1,0 1-1,0 0 1,0 0-1,0 0 1,0 0-1,-1 0 1,1 0 0,0-1-1,0 1 1,0 0-1,0 0 1,0 0-1,0 0 1,0 0-1,0-1 1,0 1-1,0 0 1,0 0 0,0 0-1,-1-1 1,1 1-1,0 0 1,0 0-1,0 0 1,0 0-1,0-1 1,1 1-1,-1 0 1,0 0 0,0 0-1,0 0 1,0-1-1,0 1 1,0 0-1,0 0 1,0 0-1,0-1 1,10-6 631,10-3 74,10 5-858,0 0-1,0 2 0,0 2 1,0 0-1,32 4 0,8-1-42,766 1-6148,420-4 2679,-247 0 2438,-469-27 522,-57 0 103,805 26 116,-640 4 288,-474 0 257,200-4 216,-185-12 376,49 0-32,114 15 3142,-141-1 2704,-240 2-5549,-55 10-1,-12 1-969,-8 1-303,72-8 129,-52 4 1,-97-12 187,-73 4 0,153 10-618,-36 2-344,-17 0 862,8-1-1732,-44 0 1817,-30 2-2573,-53-2 2625,-1 1-490,1-1-898,-1 1 621,226-14 730,-492 16 0,-294-2-821,522-16 639,-410 2 4201,549 0-1573,172 0-2351,0 0-1,0 0 1,0 1 0,0-1-1,0 0 1,0 0 0,0 0-1,0 0 1,0 0-1,0-1 1,0 1 0,0 0-1,0 0 1,0-1 0,0 1-1,1 0 1,-1-1-1,0 1 1,0-1 0,0 1-1,0-1 1,0 0-1,1 1 1,-1-1 0,0 0-1,-1-1 1,3 1-43,0 0 0,-1 0-1,1 0 1,0 0 0,0 1 0,-1-1 0,1 0-1,0 0 1,0 1 0,0-1 0,0 0-1,0 1 1,0-1 0,0 1 0,0-1 0,0 1-1,1 0 1,-1-1 0,0 1 0,0 0 0,0 0-1,2 0 1,162-18-850,-92 7 510,1 5 0,0 2 0,82 7 1,-28-1-281,351-18-3452,-221 2 4020,-3 0 0,-17 0 0,-12 1 0,122-14-873,191 14 708,-333 16 295,153-3 1968,-285 0 2483,-92 1-4407,1 2 0,0 0 1,-1 1-1,-28 10 1,-19 5-185,37-14-445,0-2 0,-54 1 0,59-5-6371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B239C-DA69-4934-9AB1-33B056123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F8DD1E-E14D-4862-8A76-0131EB560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FD7AF-98A6-4125-A170-423AEDF22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2C7B-6BEA-42A2-9957-CFA9FF399E09}" type="datetimeFigureOut">
              <a:rPr lang="en-CA" smtClean="0"/>
              <a:t>2022-01-08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DE14E-7B2D-462D-BC40-71C2FA003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9EC40-DD81-45BC-8728-7405504BC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D4D5-0265-42FD-9D39-1BCBB86C2E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3134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63484-9FE2-4933-8C68-309D263C9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371403-C5D2-4425-8B2E-AC83E3950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C8D33-A3AC-448E-A7A1-DC000B345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2C7B-6BEA-42A2-9957-CFA9FF399E09}" type="datetimeFigureOut">
              <a:rPr lang="en-CA" smtClean="0"/>
              <a:t>2022-01-08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EE85D-C0BE-49ED-9D4A-872197959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4C30-B6B9-4AF0-A82F-7DB5AF19D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D4D5-0265-42FD-9D39-1BCBB86C2E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590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01238-AC6B-4913-9A42-7D1F815182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B34189-9E2D-406A-8ECE-239D4CEC0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FA8D5-DF72-4CDC-99F2-3C9353E7F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2C7B-6BEA-42A2-9957-CFA9FF399E09}" type="datetimeFigureOut">
              <a:rPr lang="en-CA" smtClean="0"/>
              <a:t>2022-01-08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25C88-825F-4D77-AC35-7219385AB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5636C-B584-4F86-82F5-588F6EA32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D4D5-0265-42FD-9D39-1BCBB86C2E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0999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F60F9-471B-4802-97FF-DC17BE30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B95D9-06BC-43FC-950F-1A4E9FD06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8695F-B6F0-4DA6-9A78-3ECC256C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2C7B-6BEA-42A2-9957-CFA9FF399E09}" type="datetimeFigureOut">
              <a:rPr lang="en-CA" smtClean="0"/>
              <a:t>2022-01-08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E36EA-2472-417B-8A76-28C6013E7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30F77-BF72-4D54-B696-218E75DD5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D4D5-0265-42FD-9D39-1BCBB86C2E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1366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2564E-9E64-48DC-819E-B259390D4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94F27-A492-422D-9299-ED52C1971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80631-5660-4914-B5BD-D95F5396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2C7B-6BEA-42A2-9957-CFA9FF399E09}" type="datetimeFigureOut">
              <a:rPr lang="en-CA" smtClean="0"/>
              <a:t>2022-01-08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E27A2-6F4B-4AD9-BB8F-924CAE2D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0513D-D06A-4C38-81D1-ACD3C5D7F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D4D5-0265-42FD-9D39-1BCBB86C2E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4171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BA9D2-2C04-4DB4-8B39-1B4C6D59E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DC9EA-6F38-4615-8851-C724DB1103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65A342-2A20-4D70-A9BF-F5931FE1A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32568-3202-4271-8AC3-FECBC35E7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2C7B-6BEA-42A2-9957-CFA9FF399E09}" type="datetimeFigureOut">
              <a:rPr lang="en-CA" smtClean="0"/>
              <a:t>2022-01-08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0CBF1-BE57-45AC-881A-C9B28F8D2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9C9A7-99BD-4372-BE1E-074C430CF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D4D5-0265-42FD-9D39-1BCBB86C2E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4269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1BA5D-D9A6-46F4-BC23-489FF36AA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B13E3-1C29-4D08-9B62-C347A6D58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AE5A9-5DCE-4311-B972-491C45482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857F7C-D0F7-4961-89D7-B51358590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4FB495-1946-4271-8CAF-3A24EC712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A33E66-CADD-4A60-8A50-78248E94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2C7B-6BEA-42A2-9957-CFA9FF399E09}" type="datetimeFigureOut">
              <a:rPr lang="en-CA" smtClean="0"/>
              <a:t>2022-01-08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C967B-B42C-4294-9D36-548E4E6FB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0526F5-6AC0-42CD-83C6-23E3863CD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D4D5-0265-42FD-9D39-1BCBB86C2E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0755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C7CF2-23D6-48B3-9FAB-6A8F4B7CD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09497E-F3B7-403B-B342-D112EE71B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2C7B-6BEA-42A2-9957-CFA9FF399E09}" type="datetimeFigureOut">
              <a:rPr lang="en-CA" smtClean="0"/>
              <a:t>2022-01-08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47BD8-F468-4606-95F5-421816C9D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2E8E7A-DA0A-42BB-8559-84246F44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D4D5-0265-42FD-9D39-1BCBB86C2E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494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55F380-744F-412E-9159-8EA5BA735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2C7B-6BEA-42A2-9957-CFA9FF399E09}" type="datetimeFigureOut">
              <a:rPr lang="en-CA" smtClean="0"/>
              <a:t>2022-01-08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249DB0-2318-4202-B1E3-A6033A984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75C6CB-0C7D-492E-B811-C6AD42093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D4D5-0265-42FD-9D39-1BCBB86C2E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3625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7745D-3BC8-4BCE-98F5-FBE2E0DE4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C4BF9-702B-4A65-9CD6-71FB39CD7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82EF5-5720-4799-A117-E2C533F9F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A8A5A-F9CA-4A1B-8B52-430D09855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2C7B-6BEA-42A2-9957-CFA9FF399E09}" type="datetimeFigureOut">
              <a:rPr lang="en-CA" smtClean="0"/>
              <a:t>2022-01-08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A091C8-4DE6-4FA5-BD96-A46EEB1CC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39B56-AE8F-4D05-B350-DF02CA4B7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D4D5-0265-42FD-9D39-1BCBB86C2E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63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55887-0064-4303-A963-8BEB908F3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015EC3-E1F5-485B-9601-AE589FC490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DB035E-7B38-47DF-8B0F-E89A07767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1B6F9-BB14-4ACC-A81F-1E1B1D10B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2C7B-6BEA-42A2-9957-CFA9FF399E09}" type="datetimeFigureOut">
              <a:rPr lang="en-CA" smtClean="0"/>
              <a:t>2022-01-08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00330-0D78-4701-A36D-FB2C5000F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49EF1D-756C-4024-937B-351366F54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D4D5-0265-42FD-9D39-1BCBB86C2E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9231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ED1B67-D1AE-481D-9C81-DFD7B8962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ABB1A-9C15-432C-ACA2-8B2A65DBD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B182C-3434-4E9A-99F1-163139A94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22C7B-6BEA-42A2-9957-CFA9FF399E09}" type="datetimeFigureOut">
              <a:rPr lang="en-CA" smtClean="0"/>
              <a:t>2022-01-08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C5B05-592B-4B85-961D-57C46EBA45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2C0D6-D5DC-47D2-A968-68267DBF96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FD4D5-0265-42FD-9D39-1BCBB86C2E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467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rryspizza440.com/images/appetizers-menu.jpg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ythonista 3 review: the best Python IDE for iPad? - The Big Tech Question">
            <a:extLst>
              <a:ext uri="{FF2B5EF4-FFF2-40B4-BE49-F238E27FC236}">
                <a16:creationId xmlns:a16="http://schemas.microsoft.com/office/drawing/2014/main" id="{DFCEA1EF-4AC8-4881-ACA8-8645F42AC5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" r="15842" b="2076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FD2836-1F36-42A8-A9EA-68C8B33DB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37" y="2115444"/>
            <a:ext cx="4916523" cy="1556766"/>
          </a:xfrm>
        </p:spPr>
        <p:txBody>
          <a:bodyPr anchor="b">
            <a:normAutofit fontScale="90000"/>
          </a:bodyPr>
          <a:lstStyle/>
          <a:p>
            <a:r>
              <a:rPr lang="en-CA" sz="8100" dirty="0">
                <a:latin typeface="kenyan coffee rg" panose="02000608020200010104" pitchFamily="2" charset="0"/>
                <a:ea typeface="+mn-ea"/>
                <a:cs typeface="+mn-cs"/>
              </a:rPr>
              <a:t>Welcome Back </a:t>
            </a:r>
            <a:br>
              <a:rPr lang="en-CA" sz="8100" dirty="0">
                <a:latin typeface="kenyan coffee rg" panose="02000608020200010104" pitchFamily="2" charset="0"/>
                <a:ea typeface="+mn-ea"/>
                <a:cs typeface="+mn-cs"/>
              </a:rPr>
            </a:br>
            <a:r>
              <a:rPr lang="en-CA" sz="8100" dirty="0">
                <a:latin typeface="kenyan coffee rg" panose="02000608020200010104" pitchFamily="2" charset="0"/>
                <a:ea typeface="+mn-ea"/>
                <a:cs typeface="+mn-cs"/>
              </a:rPr>
              <a:t>PYTHONISTAS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8927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470A5E-3B0C-4EDC-8C4E-3F15EC30D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n-CA" dirty="0"/>
              <a:t>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847FCC-027F-4951-A371-C384FF8648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7285" y="1861136"/>
            <a:ext cx="6096000" cy="2364774"/>
          </a:xfrm>
        </p:spPr>
        <p:txBody>
          <a:bodyPr>
            <a:normAutofit/>
          </a:bodyPr>
          <a:lstStyle/>
          <a:p>
            <a:pPr lvl="1"/>
            <a:r>
              <a:rPr lang="en-CA" sz="8800" dirty="0">
                <a:solidFill>
                  <a:srgbClr val="3571A3"/>
                </a:solidFill>
                <a:latin typeface="kenyan coffee rg" panose="02000608020200010104" pitchFamily="2" charset="0"/>
              </a:rPr>
              <a:t>Dictionaries</a:t>
            </a:r>
            <a:endParaRPr lang="en-CA" sz="1100" dirty="0">
              <a:solidFill>
                <a:srgbClr val="3571A3"/>
              </a:solidFill>
              <a:latin typeface="kenyan coffee rg" panose="02000608020200010104" pitchFamily="2" charset="0"/>
            </a:endParaRPr>
          </a:p>
        </p:txBody>
      </p:sp>
      <p:sp>
        <p:nvSpPr>
          <p:cNvPr id="1029" name="Freeform: Shape 72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0" name="Freeform: Shape 74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1" name="Freeform: Shape 76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26" name="Picture 2" descr="Pin on Medium">
            <a:extLst>
              <a:ext uri="{FF2B5EF4-FFF2-40B4-BE49-F238E27FC236}">
                <a16:creationId xmlns:a16="http://schemas.microsoft.com/office/drawing/2014/main" id="{66BF6C33-50CC-4A1F-A8C2-B2F9633C8D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" r="-1" b="-1"/>
          <a:stretch/>
        </p:blipFill>
        <p:spPr bwMode="auto"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900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70A5E-3B0C-4EDC-8C4E-3F15EC30D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n-CA" dirty="0"/>
              <a:t>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847FCC-027F-4951-A371-C384FF8648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75798" y="817228"/>
            <a:ext cx="5334931" cy="1241942"/>
          </a:xfrm>
        </p:spPr>
        <p:txBody>
          <a:bodyPr>
            <a:normAutofit lnSpcReduction="10000"/>
          </a:bodyPr>
          <a:lstStyle/>
          <a:p>
            <a:pPr lvl="1"/>
            <a:r>
              <a:rPr lang="en-CA" sz="8800" dirty="0">
                <a:solidFill>
                  <a:srgbClr val="3571A3"/>
                </a:solidFill>
                <a:latin typeface="kenyan coffee rg" panose="02000608020200010104" pitchFamily="2" charset="0"/>
              </a:rPr>
              <a:t>Data types</a:t>
            </a:r>
            <a:endParaRPr lang="en-CA" sz="1100" dirty="0">
              <a:solidFill>
                <a:srgbClr val="3571A3"/>
              </a:solidFill>
              <a:latin typeface="kenyan coffee rg" panose="02000608020200010104" pitchFamily="2" charset="0"/>
            </a:endParaRPr>
          </a:p>
        </p:txBody>
      </p:sp>
      <p:pic>
        <p:nvPicPr>
          <p:cNvPr id="1026" name="Picture 2" descr="Pin on Medium">
            <a:extLst>
              <a:ext uri="{FF2B5EF4-FFF2-40B4-BE49-F238E27FC236}">
                <a16:creationId xmlns:a16="http://schemas.microsoft.com/office/drawing/2014/main" id="{66BF6C33-50CC-4A1F-A8C2-B2F9633C8D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" r="-1" b="-1"/>
          <a:stretch/>
        </p:blipFill>
        <p:spPr bwMode="auto"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2.2.1 Programming Concepts - CompSci">
            <a:extLst>
              <a:ext uri="{FF2B5EF4-FFF2-40B4-BE49-F238E27FC236}">
                <a16:creationId xmlns:a16="http://schemas.microsoft.com/office/drawing/2014/main" id="{9EA96F27-62EE-4316-B00C-30878ABE5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632" y="2502180"/>
            <a:ext cx="3876675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01BD0B3-D091-4102-87DE-78EC78C0D089}"/>
                  </a:ext>
                </a:extLst>
              </p14:cNvPr>
              <p14:cNvContentPartPr/>
              <p14:nvPr/>
            </p14:nvContentPartPr>
            <p14:xfrm>
              <a:off x="5835600" y="3867120"/>
              <a:ext cx="5023080" cy="2184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01BD0B3-D091-4102-87DE-78EC78C0D08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26240" y="3857760"/>
                <a:ext cx="5041800" cy="220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7109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70A5E-3B0C-4EDC-8C4E-3F15EC30D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n-CA" dirty="0"/>
              <a:t>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847FCC-027F-4951-A371-C384FF8648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33841" y="837949"/>
            <a:ext cx="5334931" cy="1174681"/>
          </a:xfrm>
        </p:spPr>
        <p:txBody>
          <a:bodyPr>
            <a:normAutofit/>
          </a:bodyPr>
          <a:lstStyle/>
          <a:p>
            <a:pPr lvl="1"/>
            <a:r>
              <a:rPr lang="en-CA" sz="5000" dirty="0">
                <a:solidFill>
                  <a:srgbClr val="3571A3"/>
                </a:solidFill>
                <a:latin typeface="kenyan coffee rg" panose="02000608020200010104" pitchFamily="2" charset="0"/>
              </a:rPr>
              <a:t>Storing information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0C553C-A76B-45AB-85A5-5F6BA7C8A196}"/>
              </a:ext>
            </a:extLst>
          </p:cNvPr>
          <p:cNvSpPr txBox="1"/>
          <p:nvPr/>
        </p:nvSpPr>
        <p:spPr>
          <a:xfrm>
            <a:off x="662354" y="1820631"/>
            <a:ext cx="386551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Dictionaries work a bit like lists, but each item in a dictionary has two parts, called a key and a value. It’s usually quicker to look things up in a dictionary than it is to find something in a long list.</a:t>
            </a:r>
          </a:p>
          <a:p>
            <a:endParaRPr lang="en-US" dirty="0"/>
          </a:p>
          <a:p>
            <a:r>
              <a:rPr lang="en-US" dirty="0"/>
              <a:t>For example, You can store the names of countries and their capitals in a dictionary. </a:t>
            </a:r>
            <a:endParaRPr lang="en-CA" dirty="0"/>
          </a:p>
        </p:txBody>
      </p:sp>
      <p:pic>
        <p:nvPicPr>
          <p:cNvPr id="2050" name="Picture 2" descr="Listen up, fam: 1,400 new words added to dictionary in controversial  &amp;#39;updation&amp;#39; | UK News | Sky News">
            <a:extLst>
              <a:ext uri="{FF2B5EF4-FFF2-40B4-BE49-F238E27FC236}">
                <a16:creationId xmlns:a16="http://schemas.microsoft.com/office/drawing/2014/main" id="{8A9F9CB0-9791-4C8A-B233-57B1812F3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22" y="1452818"/>
            <a:ext cx="5759518" cy="323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038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70A5E-3B0C-4EDC-8C4E-3F15EC30D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n-CA" dirty="0"/>
              <a:t>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847FCC-027F-4951-A371-C384FF8648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5950"/>
            <a:ext cx="5334931" cy="1174681"/>
          </a:xfrm>
        </p:spPr>
        <p:txBody>
          <a:bodyPr>
            <a:normAutofit/>
          </a:bodyPr>
          <a:lstStyle/>
          <a:p>
            <a:pPr lvl="1"/>
            <a:r>
              <a:rPr lang="en-CA" sz="5000" dirty="0">
                <a:solidFill>
                  <a:srgbClr val="3571A3"/>
                </a:solidFill>
                <a:latin typeface="kenyan coffee rg" panose="02000608020200010104" pitchFamily="2" charset="0"/>
              </a:rPr>
              <a:t>How Dictionaries 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CF69FB-0573-447A-8403-D93565E55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54" y="1543174"/>
            <a:ext cx="7452156" cy="504217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A764FC2-A97D-4CF5-9C88-0030AE9411CA}"/>
                  </a:ext>
                </a:extLst>
              </p14:cNvPr>
              <p14:cNvContentPartPr/>
              <p14:nvPr/>
            </p14:nvContentPartPr>
            <p14:xfrm>
              <a:off x="756972" y="1543006"/>
              <a:ext cx="2847960" cy="99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A764FC2-A97D-4CF5-9C88-0030AE9411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7972" y="1534006"/>
                <a:ext cx="2865600" cy="1170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55957CEF-A92F-4A5A-B294-5920E060ECCA}"/>
              </a:ext>
            </a:extLst>
          </p:cNvPr>
          <p:cNvSpPr/>
          <p:nvPr/>
        </p:nvSpPr>
        <p:spPr>
          <a:xfrm>
            <a:off x="662354" y="1425677"/>
            <a:ext cx="3958807" cy="5014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01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9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0535E-C890-4133-9E32-40E977DF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24" y="-827903"/>
            <a:ext cx="10248900" cy="6273800"/>
          </a:xfrm>
        </p:spPr>
        <p:txBody>
          <a:bodyPr>
            <a:normAutofit/>
          </a:bodyPr>
          <a:lstStyle/>
          <a:p>
            <a:r>
              <a:rPr lang="en-CA" sz="19900" dirty="0">
                <a:solidFill>
                  <a:schemeClr val="bg1"/>
                </a:solidFill>
                <a:latin typeface="Kenyan Coffee Rg" panose="02000608020200010104" pitchFamily="2" charset="0"/>
              </a:rPr>
              <a:t>Time to code</a:t>
            </a:r>
          </a:p>
        </p:txBody>
      </p:sp>
      <p:pic>
        <p:nvPicPr>
          <p:cNvPr id="15366" name="Picture 6" descr="Python Logo PNG Transparent &amp;amp; SVG Vector - Freebie Supply">
            <a:extLst>
              <a:ext uri="{FF2B5EF4-FFF2-40B4-BE49-F238E27FC236}">
                <a16:creationId xmlns:a16="http://schemas.microsoft.com/office/drawing/2014/main" id="{FB84FF22-F0B2-4AB8-8266-3B8E434F4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790" y="4139513"/>
            <a:ext cx="183642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471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CEBAFADE-7877-402A-9909-815F74A43264}"/>
              </a:ext>
            </a:extLst>
          </p:cNvPr>
          <p:cNvSpPr txBox="1">
            <a:spLocks/>
          </p:cNvSpPr>
          <p:nvPr/>
        </p:nvSpPr>
        <p:spPr>
          <a:xfrm>
            <a:off x="8092440" y="301305"/>
            <a:ext cx="10179325" cy="726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CA" sz="4400" dirty="0">
                <a:solidFill>
                  <a:srgbClr val="3571A3"/>
                </a:solidFill>
                <a:latin typeface="kenyan coffee rg" panose="02000608020200010104" pitchFamily="2" charset="0"/>
              </a:rPr>
              <a:t>The Restaurant </a:t>
            </a:r>
            <a:endParaRPr lang="en-CA" sz="500" dirty="0">
              <a:solidFill>
                <a:srgbClr val="3571A3"/>
              </a:solidFill>
              <a:latin typeface="kenyan coffee rg" panose="02000608020200010104" pitchFamily="2" charset="0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290F8F30-8C69-48E6-AA04-8B446ACFE6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0600" y="0"/>
            <a:ext cx="131826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D9A094-6F31-4994-AE18-2B9D31133A42}"/>
              </a:ext>
            </a:extLst>
          </p:cNvPr>
          <p:cNvSpPr txBox="1"/>
          <p:nvPr/>
        </p:nvSpPr>
        <p:spPr>
          <a:xfrm>
            <a:off x="7732853" y="424723"/>
            <a:ext cx="963592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8800" dirty="0">
                <a:solidFill>
                  <a:schemeClr val="accent2">
                    <a:lumMod val="40000"/>
                    <a:lumOff val="60000"/>
                  </a:schemeClr>
                </a:solidFill>
                <a:latin typeface="Kenyan Coffee Rg" panose="02000608020200010104" pitchFamily="2" charset="0"/>
              </a:rPr>
              <a:t>The </a:t>
            </a:r>
          </a:p>
          <a:p>
            <a:r>
              <a:rPr lang="en-CA" sz="8800" dirty="0">
                <a:solidFill>
                  <a:schemeClr val="accent2">
                    <a:lumMod val="40000"/>
                    <a:lumOff val="60000"/>
                  </a:schemeClr>
                </a:solidFill>
                <a:latin typeface="Kenyan Coffee Rg" panose="02000608020200010104" pitchFamily="2" charset="0"/>
              </a:rPr>
              <a:t>Restaurant</a:t>
            </a:r>
            <a:endParaRPr lang="en-CA" sz="16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877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ppetizers.Soup.Sandwiches">
            <a:extLst>
              <a:ext uri="{FF2B5EF4-FFF2-40B4-BE49-F238E27FC236}">
                <a16:creationId xmlns:a16="http://schemas.microsoft.com/office/drawing/2014/main" id="{CBFFEB44-C40E-4A6D-933A-6A1F1E93F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15" y="0"/>
            <a:ext cx="33972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C72E5C-E5D6-461D-8617-F17B7C03C70F}"/>
              </a:ext>
            </a:extLst>
          </p:cNvPr>
          <p:cNvSpPr txBox="1"/>
          <p:nvPr/>
        </p:nvSpPr>
        <p:spPr>
          <a:xfrm>
            <a:off x="4018059" y="501134"/>
            <a:ext cx="763060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hlinkClick r:id="rId3"/>
              </a:rPr>
              <a:t>http://www.jerryspizza440.com/images/appetizers-menu.jpg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Transform this menu into a dictionary.</a:t>
            </a:r>
          </a:p>
          <a:p>
            <a:endParaRPr lang="en-CA" dirty="0"/>
          </a:p>
          <a:p>
            <a:r>
              <a:rPr lang="en-CA" dirty="0"/>
              <a:t>Ask the user for what he wants to eat (Appetizer, then sandwich)</a:t>
            </a:r>
          </a:p>
          <a:p>
            <a:endParaRPr lang="en-CA" dirty="0"/>
          </a:p>
          <a:p>
            <a:r>
              <a:rPr lang="en-CA" dirty="0"/>
              <a:t>Ask the user if he wants Extra Cheese</a:t>
            </a:r>
          </a:p>
          <a:p>
            <a:endParaRPr lang="en-CA" dirty="0"/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#Ask the user if he wants to order something else ( Appetizer or Sandwich)</a:t>
            </a:r>
          </a:p>
          <a:p>
            <a:endParaRPr lang="en-CA" dirty="0"/>
          </a:p>
          <a:p>
            <a:r>
              <a:rPr lang="en-CA" dirty="0"/>
              <a:t>Once the user finishes his/her order. Give him/her the receipt. </a:t>
            </a:r>
          </a:p>
        </p:txBody>
      </p:sp>
    </p:spTree>
    <p:extLst>
      <p:ext uri="{BB962C8B-B14F-4D97-AF65-F5344CB8AC3E}">
        <p14:creationId xmlns:p14="http://schemas.microsoft.com/office/powerpoint/2010/main" val="2233216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7867</TotalTime>
  <Words>160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Kenyan Coffee Rg</vt:lpstr>
      <vt:lpstr>Kenyan Coffee Rg</vt:lpstr>
      <vt:lpstr>Office Theme</vt:lpstr>
      <vt:lpstr>Welcome Back  PYTHONISTAS</vt:lpstr>
      <vt:lpstr>   </vt:lpstr>
      <vt:lpstr>   </vt:lpstr>
      <vt:lpstr>   </vt:lpstr>
      <vt:lpstr>   </vt:lpstr>
      <vt:lpstr>Time to code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</dc:title>
  <dc:creator>seif eddine abdelkefi</dc:creator>
  <cp:lastModifiedBy>seif eddine abdelkefi</cp:lastModifiedBy>
  <cp:revision>17</cp:revision>
  <dcterms:created xsi:type="dcterms:W3CDTF">2021-09-25T14:58:14Z</dcterms:created>
  <dcterms:modified xsi:type="dcterms:W3CDTF">2022-01-10T22:30:58Z</dcterms:modified>
</cp:coreProperties>
</file>