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8EAAA-A059-49E6-B71F-75827DE85EE7}" type="doc">
      <dgm:prSet loTypeId="urn:microsoft.com/office/officeart/2005/8/layout/h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B6545E2-880A-4C34-9E5D-92B9C6B6A074}">
      <dgm:prSet phldrT="[Text]"/>
      <dgm:spPr/>
      <dgm:t>
        <a:bodyPr/>
        <a:lstStyle/>
        <a:p>
          <a:r>
            <a:rPr lang="en-US"/>
            <a:t>Start Porgram</a:t>
          </a:r>
        </a:p>
      </dgm:t>
    </dgm:pt>
    <dgm:pt modelId="{CB11F543-DB0C-45E1-954B-F07180A8F9F8}" type="parTrans" cxnId="{F4E69012-583C-4F8E-907B-3BBDA714F2EF}">
      <dgm:prSet/>
      <dgm:spPr/>
      <dgm:t>
        <a:bodyPr/>
        <a:lstStyle/>
        <a:p>
          <a:endParaRPr lang="en-US"/>
        </a:p>
      </dgm:t>
    </dgm:pt>
    <dgm:pt modelId="{55F346E7-3EE8-43FF-A93C-6410AB9ED2B1}" type="sibTrans" cxnId="{F4E69012-583C-4F8E-907B-3BBDA714F2EF}">
      <dgm:prSet/>
      <dgm:spPr/>
      <dgm:t>
        <a:bodyPr/>
        <a:lstStyle/>
        <a:p>
          <a:endParaRPr lang="en-US"/>
        </a:p>
      </dgm:t>
    </dgm:pt>
    <dgm:pt modelId="{FA4A6E12-53F4-4219-87FB-31CE7AADDECE}">
      <dgm:prSet phldrT="[Text]"/>
      <dgm:spPr/>
      <dgm:t>
        <a:bodyPr/>
        <a:lstStyle/>
        <a:p>
          <a:r>
            <a:rPr lang="en-US"/>
            <a:t>Gameplay</a:t>
          </a:r>
        </a:p>
      </dgm:t>
    </dgm:pt>
    <dgm:pt modelId="{0F36F284-6AEF-4296-B260-988061186484}" type="parTrans" cxnId="{4A129391-80D2-48B6-8749-A84D8ED07303}">
      <dgm:prSet/>
      <dgm:spPr/>
      <dgm:t>
        <a:bodyPr/>
        <a:lstStyle/>
        <a:p>
          <a:endParaRPr lang="en-US"/>
        </a:p>
      </dgm:t>
    </dgm:pt>
    <dgm:pt modelId="{87B382C6-8C7F-44E9-B5FC-A76102747CAB}" type="sibTrans" cxnId="{4A129391-80D2-48B6-8749-A84D8ED07303}">
      <dgm:prSet/>
      <dgm:spPr/>
      <dgm:t>
        <a:bodyPr/>
        <a:lstStyle/>
        <a:p>
          <a:endParaRPr lang="en-US"/>
        </a:p>
      </dgm:t>
    </dgm:pt>
    <dgm:pt modelId="{F5603856-982E-43B4-9DA7-C90FD0C2B8A6}">
      <dgm:prSet phldrT="[Text]" custT="1"/>
      <dgm:spPr/>
      <dgm:t>
        <a:bodyPr/>
        <a:lstStyle/>
        <a:p>
          <a:r>
            <a:rPr lang="en-US" sz="1900">
              <a:latin typeface="Comic Sans MS" panose="030F0702030302020204" pitchFamily="66" charset="0"/>
            </a:rPr>
            <a:t>Player 1</a:t>
          </a:r>
        </a:p>
      </dgm:t>
    </dgm:pt>
    <dgm:pt modelId="{95335EFA-DF67-4CBB-8C45-2A4F32EF80EE}" type="parTrans" cxnId="{D8379171-1A1C-4693-87ED-C838FF20C4A7}">
      <dgm:prSet/>
      <dgm:spPr/>
      <dgm:t>
        <a:bodyPr/>
        <a:lstStyle/>
        <a:p>
          <a:endParaRPr lang="en-US"/>
        </a:p>
      </dgm:t>
    </dgm:pt>
    <dgm:pt modelId="{F7201434-DF20-46AA-874F-63EE316EFA82}" type="sibTrans" cxnId="{D8379171-1A1C-4693-87ED-C838FF20C4A7}">
      <dgm:prSet/>
      <dgm:spPr/>
      <dgm:t>
        <a:bodyPr/>
        <a:lstStyle/>
        <a:p>
          <a:endParaRPr lang="en-US"/>
        </a:p>
      </dgm:t>
    </dgm:pt>
    <dgm:pt modelId="{4C0FBD63-4A5C-43AA-971E-2B200464C49D}">
      <dgm:prSet phldrT="[Text]"/>
      <dgm:spPr/>
      <dgm:t>
        <a:bodyPr/>
        <a:lstStyle/>
        <a:p>
          <a:r>
            <a:rPr lang="en-US"/>
            <a:t>Winner Selection</a:t>
          </a:r>
        </a:p>
      </dgm:t>
    </dgm:pt>
    <dgm:pt modelId="{F5376957-0216-48EE-860E-F0052DF3CB72}" type="parTrans" cxnId="{A2958734-35D2-461B-81AE-0EFE36FC26B7}">
      <dgm:prSet/>
      <dgm:spPr/>
      <dgm:t>
        <a:bodyPr/>
        <a:lstStyle/>
        <a:p>
          <a:endParaRPr lang="en-US"/>
        </a:p>
      </dgm:t>
    </dgm:pt>
    <dgm:pt modelId="{23D9FF75-0516-4EBC-9342-BF652FA8FF04}" type="sibTrans" cxnId="{A2958734-35D2-461B-81AE-0EFE36FC26B7}">
      <dgm:prSet/>
      <dgm:spPr/>
      <dgm:t>
        <a:bodyPr/>
        <a:lstStyle/>
        <a:p>
          <a:endParaRPr lang="en-US"/>
        </a:p>
      </dgm:t>
    </dgm:pt>
    <dgm:pt modelId="{40476182-7302-40CD-9717-087FAEA33494}">
      <dgm:prSet phldrT="[Text]" custT="1"/>
      <dgm:spPr/>
      <dgm:t>
        <a:bodyPr/>
        <a:lstStyle/>
        <a:p>
          <a:r>
            <a:rPr lang="en-US" sz="1800">
              <a:latin typeface="Comic Sans MS" panose="030F0702030302020204" pitchFamily="66" charset="0"/>
            </a:rPr>
            <a:t>If Player Score = 5</a:t>
          </a:r>
        </a:p>
      </dgm:t>
    </dgm:pt>
    <dgm:pt modelId="{D2EAE8C0-6491-48D2-8E70-D659ACA4B148}" type="parTrans" cxnId="{4412010B-E584-4B45-923F-6CA92CFD08CE}">
      <dgm:prSet/>
      <dgm:spPr/>
      <dgm:t>
        <a:bodyPr/>
        <a:lstStyle/>
        <a:p>
          <a:endParaRPr lang="en-US"/>
        </a:p>
      </dgm:t>
    </dgm:pt>
    <dgm:pt modelId="{629F9D99-BB0C-49F2-927A-A2405EE3F456}" type="sibTrans" cxnId="{4412010B-E584-4B45-923F-6CA92CFD08CE}">
      <dgm:prSet/>
      <dgm:spPr/>
      <dgm:t>
        <a:bodyPr/>
        <a:lstStyle/>
        <a:p>
          <a:endParaRPr lang="en-US"/>
        </a:p>
      </dgm:t>
    </dgm:pt>
    <dgm:pt modelId="{6B872E96-0446-4FDD-A2B9-BBDE6DE0119A}">
      <dgm:prSet phldrT="[Text]" custT="1"/>
      <dgm:spPr/>
      <dgm:t>
        <a:bodyPr/>
        <a:lstStyle/>
        <a:p>
          <a:r>
            <a:rPr lang="en-US" sz="1900">
              <a:latin typeface="Comic Sans MS" panose="030F0702030302020204" pitchFamily="66" charset="0"/>
            </a:rPr>
            <a:t>Player 2</a:t>
          </a:r>
        </a:p>
      </dgm:t>
    </dgm:pt>
    <dgm:pt modelId="{A492D8F6-8F06-442A-8942-A6F13991AF17}" type="parTrans" cxnId="{6C757149-4375-4698-8A97-02F9D46A47C1}">
      <dgm:prSet/>
      <dgm:spPr/>
      <dgm:t>
        <a:bodyPr/>
        <a:lstStyle/>
        <a:p>
          <a:endParaRPr lang="en-US"/>
        </a:p>
      </dgm:t>
    </dgm:pt>
    <dgm:pt modelId="{10AB3B7B-2A4E-4E69-AEDD-F8F4DA9AA80A}" type="sibTrans" cxnId="{6C757149-4375-4698-8A97-02F9D46A47C1}">
      <dgm:prSet/>
      <dgm:spPr/>
      <dgm:t>
        <a:bodyPr/>
        <a:lstStyle/>
        <a:p>
          <a:endParaRPr lang="en-US"/>
        </a:p>
      </dgm:t>
    </dgm:pt>
    <dgm:pt modelId="{6E103AD0-04C4-438D-8426-F1C36082007B}">
      <dgm:prSet phldrT="[Text]"/>
      <dgm:spPr/>
      <dgm:t>
        <a:bodyPr/>
        <a:lstStyle/>
        <a:p>
          <a:r>
            <a:rPr lang="en-US"/>
            <a:t>Winner</a:t>
          </a:r>
        </a:p>
      </dgm:t>
    </dgm:pt>
    <dgm:pt modelId="{F062C964-B925-4E55-9955-D8C4132F6079}" type="parTrans" cxnId="{9B65B977-3371-4E71-8702-AAD66646BB07}">
      <dgm:prSet/>
      <dgm:spPr/>
      <dgm:t>
        <a:bodyPr/>
        <a:lstStyle/>
        <a:p>
          <a:endParaRPr lang="en-US"/>
        </a:p>
      </dgm:t>
    </dgm:pt>
    <dgm:pt modelId="{54200956-2DBD-4E66-8A5C-0197C17B5D1E}" type="sibTrans" cxnId="{9B65B977-3371-4E71-8702-AAD66646BB07}">
      <dgm:prSet/>
      <dgm:spPr/>
      <dgm:t>
        <a:bodyPr/>
        <a:lstStyle/>
        <a:p>
          <a:endParaRPr lang="en-US"/>
        </a:p>
      </dgm:t>
    </dgm:pt>
    <dgm:pt modelId="{059C1831-B19A-4ABD-86AC-0CDD0E45FF1D}">
      <dgm:prSet phldrT="[Text]" custT="1"/>
      <dgm:spPr/>
      <dgm:t>
        <a:bodyPr/>
        <a:lstStyle/>
        <a:p>
          <a:r>
            <a:rPr lang="en-US" sz="1800">
              <a:latin typeface="Comic Sans MS" panose="030F0702030302020204" pitchFamily="66" charset="0"/>
            </a:rPr>
            <a:t>Player</a:t>
          </a:r>
          <a:endParaRPr lang="en-US" sz="2000">
            <a:latin typeface="Comic Sans MS" panose="030F0702030302020204" pitchFamily="66" charset="0"/>
          </a:endParaRPr>
        </a:p>
      </dgm:t>
    </dgm:pt>
    <dgm:pt modelId="{0D8D4A22-7D4D-478E-AECC-45608CFCB1C4}" type="parTrans" cxnId="{8F96347C-D492-4BA3-9283-613015599293}">
      <dgm:prSet/>
      <dgm:spPr/>
      <dgm:t>
        <a:bodyPr/>
        <a:lstStyle/>
        <a:p>
          <a:endParaRPr lang="en-US"/>
        </a:p>
      </dgm:t>
    </dgm:pt>
    <dgm:pt modelId="{9F62840D-E05B-4E60-BF4F-2793AD1E976F}" type="sibTrans" cxnId="{8F96347C-D492-4BA3-9283-613015599293}">
      <dgm:prSet/>
      <dgm:spPr/>
      <dgm:t>
        <a:bodyPr/>
        <a:lstStyle/>
        <a:p>
          <a:endParaRPr lang="en-US"/>
        </a:p>
      </dgm:t>
    </dgm:pt>
    <dgm:pt modelId="{CBBBE796-B5DD-4C1D-942A-C78916B49A18}">
      <dgm:prSet phldrT="[Text]" custT="1"/>
      <dgm:spPr/>
      <dgm:t>
        <a:bodyPr/>
        <a:lstStyle/>
        <a:p>
          <a:r>
            <a:rPr lang="en-US" sz="1900">
              <a:latin typeface="Comic Sans MS" panose="030F0702030302020204" pitchFamily="66" charset="0"/>
            </a:rPr>
            <a:t>Play</a:t>
          </a:r>
        </a:p>
      </dgm:t>
    </dgm:pt>
    <dgm:pt modelId="{83A44ED2-D162-4ACC-8768-20165B7B74FE}" type="sibTrans" cxnId="{9D2BDE10-8DB0-485B-BE1E-BF6D86793AD6}">
      <dgm:prSet/>
      <dgm:spPr/>
      <dgm:t>
        <a:bodyPr/>
        <a:lstStyle/>
        <a:p>
          <a:endParaRPr lang="en-US"/>
        </a:p>
      </dgm:t>
    </dgm:pt>
    <dgm:pt modelId="{683D4543-CC7F-4BE5-84AE-6FB8C914DB8A}" type="parTrans" cxnId="{9D2BDE10-8DB0-485B-BE1E-BF6D86793AD6}">
      <dgm:prSet/>
      <dgm:spPr/>
      <dgm:t>
        <a:bodyPr/>
        <a:lstStyle/>
        <a:p>
          <a:endParaRPr lang="en-US"/>
        </a:p>
      </dgm:t>
    </dgm:pt>
    <dgm:pt modelId="{69CA183F-6E74-414A-BB42-060F4BD4C0CC}" type="pres">
      <dgm:prSet presAssocID="{A7E8EAAA-A059-49E6-B71F-75827DE85EE7}" presName="Name0" presStyleCnt="0">
        <dgm:presLayoutVars>
          <dgm:dir/>
          <dgm:animLvl val="lvl"/>
          <dgm:resizeHandles val="exact"/>
        </dgm:presLayoutVars>
      </dgm:prSet>
      <dgm:spPr/>
    </dgm:pt>
    <dgm:pt modelId="{8EE01D75-63DD-4661-88E4-3B53D45E0770}" type="pres">
      <dgm:prSet presAssocID="{A7E8EAAA-A059-49E6-B71F-75827DE85EE7}" presName="tSp" presStyleCnt="0"/>
      <dgm:spPr/>
    </dgm:pt>
    <dgm:pt modelId="{27AF7513-EBC4-451E-BEB5-33383DE5FE1D}" type="pres">
      <dgm:prSet presAssocID="{A7E8EAAA-A059-49E6-B71F-75827DE85EE7}" presName="bSp" presStyleCnt="0"/>
      <dgm:spPr/>
    </dgm:pt>
    <dgm:pt modelId="{C42B1E81-BBDD-4A66-A054-690B79F123E6}" type="pres">
      <dgm:prSet presAssocID="{A7E8EAAA-A059-49E6-B71F-75827DE85EE7}" presName="process" presStyleCnt="0"/>
      <dgm:spPr/>
    </dgm:pt>
    <dgm:pt modelId="{727A3F8D-7D9F-49F1-91F7-C7AB78410F56}" type="pres">
      <dgm:prSet presAssocID="{3B6545E2-880A-4C34-9E5D-92B9C6B6A074}" presName="composite1" presStyleCnt="0"/>
      <dgm:spPr/>
    </dgm:pt>
    <dgm:pt modelId="{037D3339-4A78-4E3E-BADA-746F1D9B252F}" type="pres">
      <dgm:prSet presAssocID="{3B6545E2-880A-4C34-9E5D-92B9C6B6A074}" presName="dummyNode1" presStyleLbl="node1" presStyleIdx="0" presStyleCnt="4"/>
      <dgm:spPr/>
    </dgm:pt>
    <dgm:pt modelId="{F4617CBA-5AB1-4EFC-BC5A-4EA15E6CD0ED}" type="pres">
      <dgm:prSet presAssocID="{3B6545E2-880A-4C34-9E5D-92B9C6B6A074}" presName="childNode1" presStyleLbl="bgAcc1" presStyleIdx="0" presStyleCnt="4">
        <dgm:presLayoutVars>
          <dgm:bulletEnabled val="1"/>
        </dgm:presLayoutVars>
      </dgm:prSet>
      <dgm:spPr/>
    </dgm:pt>
    <dgm:pt modelId="{E51B7955-74E0-4677-86D7-1880E6FC32E3}" type="pres">
      <dgm:prSet presAssocID="{3B6545E2-880A-4C34-9E5D-92B9C6B6A074}" presName="childNode1tx" presStyleLbl="bgAcc1" presStyleIdx="0" presStyleCnt="4">
        <dgm:presLayoutVars>
          <dgm:bulletEnabled val="1"/>
        </dgm:presLayoutVars>
      </dgm:prSet>
      <dgm:spPr/>
    </dgm:pt>
    <dgm:pt modelId="{B97AF8B9-0AC2-42BA-94A1-E6DC19A56324}" type="pres">
      <dgm:prSet presAssocID="{3B6545E2-880A-4C34-9E5D-92B9C6B6A074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CFD1873-2B24-45C3-AFB3-0DA386978AD8}" type="pres">
      <dgm:prSet presAssocID="{3B6545E2-880A-4C34-9E5D-92B9C6B6A074}" presName="connSite1" presStyleCnt="0"/>
      <dgm:spPr/>
    </dgm:pt>
    <dgm:pt modelId="{A4973601-EE3E-492D-9A7F-C0D8C65A7D3B}" type="pres">
      <dgm:prSet presAssocID="{55F346E7-3EE8-43FF-A93C-6410AB9ED2B1}" presName="Name9" presStyleLbl="sibTrans2D1" presStyleIdx="0" presStyleCnt="3"/>
      <dgm:spPr/>
    </dgm:pt>
    <dgm:pt modelId="{8E0B50DF-30F7-4DAF-BD67-7E6C0C90CF65}" type="pres">
      <dgm:prSet presAssocID="{FA4A6E12-53F4-4219-87FB-31CE7AADDECE}" presName="composite2" presStyleCnt="0"/>
      <dgm:spPr/>
    </dgm:pt>
    <dgm:pt modelId="{5387137A-F5CB-4E74-9F57-2F3F0037BD73}" type="pres">
      <dgm:prSet presAssocID="{FA4A6E12-53F4-4219-87FB-31CE7AADDECE}" presName="dummyNode2" presStyleLbl="node1" presStyleIdx="0" presStyleCnt="4"/>
      <dgm:spPr/>
    </dgm:pt>
    <dgm:pt modelId="{4CBC1C80-922F-4D5A-9A39-76AA02A5965C}" type="pres">
      <dgm:prSet presAssocID="{FA4A6E12-53F4-4219-87FB-31CE7AADDECE}" presName="childNode2" presStyleLbl="bgAcc1" presStyleIdx="1" presStyleCnt="4">
        <dgm:presLayoutVars>
          <dgm:bulletEnabled val="1"/>
        </dgm:presLayoutVars>
      </dgm:prSet>
      <dgm:spPr/>
    </dgm:pt>
    <dgm:pt modelId="{32F2FEF6-A795-4C6D-BAF6-1C66D4900047}" type="pres">
      <dgm:prSet presAssocID="{FA4A6E12-53F4-4219-87FB-31CE7AADDECE}" presName="childNode2tx" presStyleLbl="bgAcc1" presStyleIdx="1" presStyleCnt="4">
        <dgm:presLayoutVars>
          <dgm:bulletEnabled val="1"/>
        </dgm:presLayoutVars>
      </dgm:prSet>
      <dgm:spPr/>
    </dgm:pt>
    <dgm:pt modelId="{4561F61A-B312-4C56-8634-86CC9112D918}" type="pres">
      <dgm:prSet presAssocID="{FA4A6E12-53F4-4219-87FB-31CE7AADDEC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BFFD35F-ADEA-4365-880B-F8F2A24C38AD}" type="pres">
      <dgm:prSet presAssocID="{FA4A6E12-53F4-4219-87FB-31CE7AADDECE}" presName="connSite2" presStyleCnt="0"/>
      <dgm:spPr/>
    </dgm:pt>
    <dgm:pt modelId="{65E4235E-9F8B-4EE2-850C-923139455DD7}" type="pres">
      <dgm:prSet presAssocID="{87B382C6-8C7F-44E9-B5FC-A76102747CAB}" presName="Name18" presStyleLbl="sibTrans2D1" presStyleIdx="1" presStyleCnt="3"/>
      <dgm:spPr/>
    </dgm:pt>
    <dgm:pt modelId="{93539D7D-B916-4CE1-9310-758EC265B964}" type="pres">
      <dgm:prSet presAssocID="{4C0FBD63-4A5C-43AA-971E-2B200464C49D}" presName="composite1" presStyleCnt="0"/>
      <dgm:spPr/>
    </dgm:pt>
    <dgm:pt modelId="{1459D8B2-8D91-43E1-9FAE-FAFA5BC8FB35}" type="pres">
      <dgm:prSet presAssocID="{4C0FBD63-4A5C-43AA-971E-2B200464C49D}" presName="dummyNode1" presStyleLbl="node1" presStyleIdx="1" presStyleCnt="4"/>
      <dgm:spPr/>
    </dgm:pt>
    <dgm:pt modelId="{CFA72DF8-5B66-4705-8776-FC286997EAB7}" type="pres">
      <dgm:prSet presAssocID="{4C0FBD63-4A5C-43AA-971E-2B200464C49D}" presName="childNode1" presStyleLbl="bgAcc1" presStyleIdx="2" presStyleCnt="4">
        <dgm:presLayoutVars>
          <dgm:bulletEnabled val="1"/>
        </dgm:presLayoutVars>
      </dgm:prSet>
      <dgm:spPr/>
    </dgm:pt>
    <dgm:pt modelId="{B39993DD-3118-4E91-8748-16EE2603D9C7}" type="pres">
      <dgm:prSet presAssocID="{4C0FBD63-4A5C-43AA-971E-2B200464C49D}" presName="childNode1tx" presStyleLbl="bgAcc1" presStyleIdx="2" presStyleCnt="4">
        <dgm:presLayoutVars>
          <dgm:bulletEnabled val="1"/>
        </dgm:presLayoutVars>
      </dgm:prSet>
      <dgm:spPr/>
    </dgm:pt>
    <dgm:pt modelId="{D5186B27-DC6A-458A-BF72-3BFF4B15AA10}" type="pres">
      <dgm:prSet presAssocID="{4C0FBD63-4A5C-43AA-971E-2B200464C49D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558AEF9-2EA0-42AD-AF24-13EE704954B2}" type="pres">
      <dgm:prSet presAssocID="{4C0FBD63-4A5C-43AA-971E-2B200464C49D}" presName="connSite1" presStyleCnt="0"/>
      <dgm:spPr/>
    </dgm:pt>
    <dgm:pt modelId="{0AB9273D-DFE0-44BE-A215-37D0E2E1CFB8}" type="pres">
      <dgm:prSet presAssocID="{23D9FF75-0516-4EBC-9342-BF652FA8FF04}" presName="Name9" presStyleLbl="sibTrans2D1" presStyleIdx="2" presStyleCnt="3"/>
      <dgm:spPr/>
    </dgm:pt>
    <dgm:pt modelId="{1E4C5D3A-87F2-42B3-9445-FB1FF1B8696A}" type="pres">
      <dgm:prSet presAssocID="{6E103AD0-04C4-438D-8426-F1C36082007B}" presName="composite2" presStyleCnt="0"/>
      <dgm:spPr/>
    </dgm:pt>
    <dgm:pt modelId="{67010307-D65A-49D5-B0BB-17D898F42C60}" type="pres">
      <dgm:prSet presAssocID="{6E103AD0-04C4-438D-8426-F1C36082007B}" presName="dummyNode2" presStyleLbl="node1" presStyleIdx="2" presStyleCnt="4"/>
      <dgm:spPr/>
    </dgm:pt>
    <dgm:pt modelId="{334564DC-0582-47B7-A703-AB202141F7E9}" type="pres">
      <dgm:prSet presAssocID="{6E103AD0-04C4-438D-8426-F1C36082007B}" presName="childNode2" presStyleLbl="bgAcc1" presStyleIdx="3" presStyleCnt="4">
        <dgm:presLayoutVars>
          <dgm:bulletEnabled val="1"/>
        </dgm:presLayoutVars>
      </dgm:prSet>
      <dgm:spPr/>
    </dgm:pt>
    <dgm:pt modelId="{73A51CCD-12C9-4B29-9EE3-767AEA6C2E3D}" type="pres">
      <dgm:prSet presAssocID="{6E103AD0-04C4-438D-8426-F1C36082007B}" presName="childNode2tx" presStyleLbl="bgAcc1" presStyleIdx="3" presStyleCnt="4">
        <dgm:presLayoutVars>
          <dgm:bulletEnabled val="1"/>
        </dgm:presLayoutVars>
      </dgm:prSet>
      <dgm:spPr/>
    </dgm:pt>
    <dgm:pt modelId="{42E3401F-27E0-4E5D-99F4-CCA9D575CCB0}" type="pres">
      <dgm:prSet presAssocID="{6E103AD0-04C4-438D-8426-F1C36082007B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DF54915B-6D9A-4C9C-9429-1D17E20B103C}" type="pres">
      <dgm:prSet presAssocID="{6E103AD0-04C4-438D-8426-F1C36082007B}" presName="connSite2" presStyleCnt="0"/>
      <dgm:spPr/>
    </dgm:pt>
  </dgm:ptLst>
  <dgm:cxnLst>
    <dgm:cxn modelId="{4412010B-E584-4B45-923F-6CA92CFD08CE}" srcId="{4C0FBD63-4A5C-43AA-971E-2B200464C49D}" destId="{40476182-7302-40CD-9717-087FAEA33494}" srcOrd="0" destOrd="0" parTransId="{D2EAE8C0-6491-48D2-8E70-D659ACA4B148}" sibTransId="{629F9D99-BB0C-49F2-927A-A2405EE3F456}"/>
    <dgm:cxn modelId="{02980F0E-F494-44A1-82C7-39576E3D236E}" type="presOf" srcId="{87B382C6-8C7F-44E9-B5FC-A76102747CAB}" destId="{65E4235E-9F8B-4EE2-850C-923139455DD7}" srcOrd="0" destOrd="0" presId="urn:microsoft.com/office/officeart/2005/8/layout/hProcess4"/>
    <dgm:cxn modelId="{9D2BDE10-8DB0-485B-BE1E-BF6D86793AD6}" srcId="{3B6545E2-880A-4C34-9E5D-92B9C6B6A074}" destId="{CBBBE796-B5DD-4C1D-942A-C78916B49A18}" srcOrd="0" destOrd="0" parTransId="{683D4543-CC7F-4BE5-84AE-6FB8C914DB8A}" sibTransId="{83A44ED2-D162-4ACC-8768-20165B7B74FE}"/>
    <dgm:cxn modelId="{F4E69012-583C-4F8E-907B-3BBDA714F2EF}" srcId="{A7E8EAAA-A059-49E6-B71F-75827DE85EE7}" destId="{3B6545E2-880A-4C34-9E5D-92B9C6B6A074}" srcOrd="0" destOrd="0" parTransId="{CB11F543-DB0C-45E1-954B-F07180A8F9F8}" sibTransId="{55F346E7-3EE8-43FF-A93C-6410AB9ED2B1}"/>
    <dgm:cxn modelId="{8B9B0220-6ECE-4FF3-BBC8-EC3FA9156152}" type="presOf" srcId="{F5603856-982E-43B4-9DA7-C90FD0C2B8A6}" destId="{32F2FEF6-A795-4C6D-BAF6-1C66D4900047}" srcOrd="1" destOrd="0" presId="urn:microsoft.com/office/officeart/2005/8/layout/hProcess4"/>
    <dgm:cxn modelId="{1A661022-468D-4E00-A980-E7E27BF14C94}" type="presOf" srcId="{F5603856-982E-43B4-9DA7-C90FD0C2B8A6}" destId="{4CBC1C80-922F-4D5A-9A39-76AA02A5965C}" srcOrd="0" destOrd="0" presId="urn:microsoft.com/office/officeart/2005/8/layout/hProcess4"/>
    <dgm:cxn modelId="{FAA68B22-B816-40E3-9675-D7F9AC8333D8}" type="presOf" srcId="{CBBBE796-B5DD-4C1D-942A-C78916B49A18}" destId="{F4617CBA-5AB1-4EFC-BC5A-4EA15E6CD0ED}" srcOrd="0" destOrd="0" presId="urn:microsoft.com/office/officeart/2005/8/layout/hProcess4"/>
    <dgm:cxn modelId="{A2958734-35D2-461B-81AE-0EFE36FC26B7}" srcId="{A7E8EAAA-A059-49E6-B71F-75827DE85EE7}" destId="{4C0FBD63-4A5C-43AA-971E-2B200464C49D}" srcOrd="2" destOrd="0" parTransId="{F5376957-0216-48EE-860E-F0052DF3CB72}" sibTransId="{23D9FF75-0516-4EBC-9342-BF652FA8FF04}"/>
    <dgm:cxn modelId="{DB529E38-B194-4318-AF6E-A62D9C2B4B0C}" type="presOf" srcId="{6E103AD0-04C4-438D-8426-F1C36082007B}" destId="{42E3401F-27E0-4E5D-99F4-CCA9D575CCB0}" srcOrd="0" destOrd="0" presId="urn:microsoft.com/office/officeart/2005/8/layout/hProcess4"/>
    <dgm:cxn modelId="{999D3F3D-BB10-4DFB-ABDC-A3895CB9A9CB}" type="presOf" srcId="{55F346E7-3EE8-43FF-A93C-6410AB9ED2B1}" destId="{A4973601-EE3E-492D-9A7F-C0D8C65A7D3B}" srcOrd="0" destOrd="0" presId="urn:microsoft.com/office/officeart/2005/8/layout/hProcess4"/>
    <dgm:cxn modelId="{F1A0CE5D-8B8B-4D48-B86B-FACE2B8635BE}" type="presOf" srcId="{6B872E96-0446-4FDD-A2B9-BBDE6DE0119A}" destId="{32F2FEF6-A795-4C6D-BAF6-1C66D4900047}" srcOrd="1" destOrd="1" presId="urn:microsoft.com/office/officeart/2005/8/layout/hProcess4"/>
    <dgm:cxn modelId="{FBBECC44-FC26-407A-A7B5-834860CD70B6}" type="presOf" srcId="{6B872E96-0446-4FDD-A2B9-BBDE6DE0119A}" destId="{4CBC1C80-922F-4D5A-9A39-76AA02A5965C}" srcOrd="0" destOrd="1" presId="urn:microsoft.com/office/officeart/2005/8/layout/hProcess4"/>
    <dgm:cxn modelId="{6C757149-4375-4698-8A97-02F9D46A47C1}" srcId="{FA4A6E12-53F4-4219-87FB-31CE7AADDECE}" destId="{6B872E96-0446-4FDD-A2B9-BBDE6DE0119A}" srcOrd="1" destOrd="0" parTransId="{A492D8F6-8F06-442A-8942-A6F13991AF17}" sibTransId="{10AB3B7B-2A4E-4E69-AEDD-F8F4DA9AA80A}"/>
    <dgm:cxn modelId="{D8379171-1A1C-4693-87ED-C838FF20C4A7}" srcId="{FA4A6E12-53F4-4219-87FB-31CE7AADDECE}" destId="{F5603856-982E-43B4-9DA7-C90FD0C2B8A6}" srcOrd="0" destOrd="0" parTransId="{95335EFA-DF67-4CBB-8C45-2A4F32EF80EE}" sibTransId="{F7201434-DF20-46AA-874F-63EE316EFA82}"/>
    <dgm:cxn modelId="{F6314C55-93FE-4327-9F35-C9487DF0F79D}" type="presOf" srcId="{3B6545E2-880A-4C34-9E5D-92B9C6B6A074}" destId="{B97AF8B9-0AC2-42BA-94A1-E6DC19A56324}" srcOrd="0" destOrd="0" presId="urn:microsoft.com/office/officeart/2005/8/layout/hProcess4"/>
    <dgm:cxn modelId="{7A857C55-7BF6-4104-8CA2-44A4962470D2}" type="presOf" srcId="{4C0FBD63-4A5C-43AA-971E-2B200464C49D}" destId="{D5186B27-DC6A-458A-BF72-3BFF4B15AA10}" srcOrd="0" destOrd="0" presId="urn:microsoft.com/office/officeart/2005/8/layout/hProcess4"/>
    <dgm:cxn modelId="{9B65B977-3371-4E71-8702-AAD66646BB07}" srcId="{A7E8EAAA-A059-49E6-B71F-75827DE85EE7}" destId="{6E103AD0-04C4-438D-8426-F1C36082007B}" srcOrd="3" destOrd="0" parTransId="{F062C964-B925-4E55-9955-D8C4132F6079}" sibTransId="{54200956-2DBD-4E66-8A5C-0197C17B5D1E}"/>
    <dgm:cxn modelId="{66B74F79-CEB0-4B1E-9BF5-C23BA0F8756D}" type="presOf" srcId="{FA4A6E12-53F4-4219-87FB-31CE7AADDECE}" destId="{4561F61A-B312-4C56-8634-86CC9112D918}" srcOrd="0" destOrd="0" presId="urn:microsoft.com/office/officeart/2005/8/layout/hProcess4"/>
    <dgm:cxn modelId="{8F96347C-D492-4BA3-9283-613015599293}" srcId="{6E103AD0-04C4-438D-8426-F1C36082007B}" destId="{059C1831-B19A-4ABD-86AC-0CDD0E45FF1D}" srcOrd="0" destOrd="0" parTransId="{0D8D4A22-7D4D-478E-AECC-45608CFCB1C4}" sibTransId="{9F62840D-E05B-4E60-BF4F-2793AD1E976F}"/>
    <dgm:cxn modelId="{0A4A8E86-6031-4755-B897-AE0D25C50659}" type="presOf" srcId="{059C1831-B19A-4ABD-86AC-0CDD0E45FF1D}" destId="{334564DC-0582-47B7-A703-AB202141F7E9}" srcOrd="0" destOrd="0" presId="urn:microsoft.com/office/officeart/2005/8/layout/hProcess4"/>
    <dgm:cxn modelId="{38392B8E-4DB3-402D-89AA-2839339E0B54}" type="presOf" srcId="{23D9FF75-0516-4EBC-9342-BF652FA8FF04}" destId="{0AB9273D-DFE0-44BE-A215-37D0E2E1CFB8}" srcOrd="0" destOrd="0" presId="urn:microsoft.com/office/officeart/2005/8/layout/hProcess4"/>
    <dgm:cxn modelId="{4A129391-80D2-48B6-8749-A84D8ED07303}" srcId="{A7E8EAAA-A059-49E6-B71F-75827DE85EE7}" destId="{FA4A6E12-53F4-4219-87FB-31CE7AADDECE}" srcOrd="1" destOrd="0" parTransId="{0F36F284-6AEF-4296-B260-988061186484}" sibTransId="{87B382C6-8C7F-44E9-B5FC-A76102747CAB}"/>
    <dgm:cxn modelId="{85C1ACC1-CB09-4400-826F-428BAE3C2221}" type="presOf" srcId="{CBBBE796-B5DD-4C1D-942A-C78916B49A18}" destId="{E51B7955-74E0-4677-86D7-1880E6FC32E3}" srcOrd="1" destOrd="0" presId="urn:microsoft.com/office/officeart/2005/8/layout/hProcess4"/>
    <dgm:cxn modelId="{F9FBDFC3-95A4-4017-AEEF-27C1970DA72E}" type="presOf" srcId="{40476182-7302-40CD-9717-087FAEA33494}" destId="{B39993DD-3118-4E91-8748-16EE2603D9C7}" srcOrd="1" destOrd="0" presId="urn:microsoft.com/office/officeart/2005/8/layout/hProcess4"/>
    <dgm:cxn modelId="{87D4DBD5-CFEF-4077-8A02-49A352CC9706}" type="presOf" srcId="{A7E8EAAA-A059-49E6-B71F-75827DE85EE7}" destId="{69CA183F-6E74-414A-BB42-060F4BD4C0CC}" srcOrd="0" destOrd="0" presId="urn:microsoft.com/office/officeart/2005/8/layout/hProcess4"/>
    <dgm:cxn modelId="{4830DED5-0F38-4273-901F-8925E176B1D9}" type="presOf" srcId="{059C1831-B19A-4ABD-86AC-0CDD0E45FF1D}" destId="{73A51CCD-12C9-4B29-9EE3-767AEA6C2E3D}" srcOrd="1" destOrd="0" presId="urn:microsoft.com/office/officeart/2005/8/layout/hProcess4"/>
    <dgm:cxn modelId="{FD85A9F7-7CBA-4CB6-BF6E-3D40D6CD21C8}" type="presOf" srcId="{40476182-7302-40CD-9717-087FAEA33494}" destId="{CFA72DF8-5B66-4705-8776-FC286997EAB7}" srcOrd="0" destOrd="0" presId="urn:microsoft.com/office/officeart/2005/8/layout/hProcess4"/>
    <dgm:cxn modelId="{F0673252-7434-4377-857E-0FEAFB0B72E4}" type="presParOf" srcId="{69CA183F-6E74-414A-BB42-060F4BD4C0CC}" destId="{8EE01D75-63DD-4661-88E4-3B53D45E0770}" srcOrd="0" destOrd="0" presId="urn:microsoft.com/office/officeart/2005/8/layout/hProcess4"/>
    <dgm:cxn modelId="{6A12E001-C6C8-4790-8E5E-A0A7BF041279}" type="presParOf" srcId="{69CA183F-6E74-414A-BB42-060F4BD4C0CC}" destId="{27AF7513-EBC4-451E-BEB5-33383DE5FE1D}" srcOrd="1" destOrd="0" presId="urn:microsoft.com/office/officeart/2005/8/layout/hProcess4"/>
    <dgm:cxn modelId="{1A6E823A-1560-4D49-9256-D8D73AC43578}" type="presParOf" srcId="{69CA183F-6E74-414A-BB42-060F4BD4C0CC}" destId="{C42B1E81-BBDD-4A66-A054-690B79F123E6}" srcOrd="2" destOrd="0" presId="urn:microsoft.com/office/officeart/2005/8/layout/hProcess4"/>
    <dgm:cxn modelId="{3F47231C-1964-4A0D-B5B1-73E9B02C7ABB}" type="presParOf" srcId="{C42B1E81-BBDD-4A66-A054-690B79F123E6}" destId="{727A3F8D-7D9F-49F1-91F7-C7AB78410F56}" srcOrd="0" destOrd="0" presId="urn:microsoft.com/office/officeart/2005/8/layout/hProcess4"/>
    <dgm:cxn modelId="{510BCFEA-79CF-4980-94CB-1CB34A7E0376}" type="presParOf" srcId="{727A3F8D-7D9F-49F1-91F7-C7AB78410F56}" destId="{037D3339-4A78-4E3E-BADA-746F1D9B252F}" srcOrd="0" destOrd="0" presId="urn:microsoft.com/office/officeart/2005/8/layout/hProcess4"/>
    <dgm:cxn modelId="{E00F3C80-30B2-48B4-A0AC-DD84CA6152B4}" type="presParOf" srcId="{727A3F8D-7D9F-49F1-91F7-C7AB78410F56}" destId="{F4617CBA-5AB1-4EFC-BC5A-4EA15E6CD0ED}" srcOrd="1" destOrd="0" presId="urn:microsoft.com/office/officeart/2005/8/layout/hProcess4"/>
    <dgm:cxn modelId="{530EC30A-8E93-4C76-9970-5EDF07045F11}" type="presParOf" srcId="{727A3F8D-7D9F-49F1-91F7-C7AB78410F56}" destId="{E51B7955-74E0-4677-86D7-1880E6FC32E3}" srcOrd="2" destOrd="0" presId="urn:microsoft.com/office/officeart/2005/8/layout/hProcess4"/>
    <dgm:cxn modelId="{E46E54CB-152E-445E-9D7C-32C4AB3BB778}" type="presParOf" srcId="{727A3F8D-7D9F-49F1-91F7-C7AB78410F56}" destId="{B97AF8B9-0AC2-42BA-94A1-E6DC19A56324}" srcOrd="3" destOrd="0" presId="urn:microsoft.com/office/officeart/2005/8/layout/hProcess4"/>
    <dgm:cxn modelId="{35F7A2CA-BA05-4DD2-B345-312D7D76D82B}" type="presParOf" srcId="{727A3F8D-7D9F-49F1-91F7-C7AB78410F56}" destId="{ACFD1873-2B24-45C3-AFB3-0DA386978AD8}" srcOrd="4" destOrd="0" presId="urn:microsoft.com/office/officeart/2005/8/layout/hProcess4"/>
    <dgm:cxn modelId="{252E66C1-560C-4F7B-98D6-DE54DDA05646}" type="presParOf" srcId="{C42B1E81-BBDD-4A66-A054-690B79F123E6}" destId="{A4973601-EE3E-492D-9A7F-C0D8C65A7D3B}" srcOrd="1" destOrd="0" presId="urn:microsoft.com/office/officeart/2005/8/layout/hProcess4"/>
    <dgm:cxn modelId="{4C0F8DD4-A52B-460B-A59A-B0E2B6372B95}" type="presParOf" srcId="{C42B1E81-BBDD-4A66-A054-690B79F123E6}" destId="{8E0B50DF-30F7-4DAF-BD67-7E6C0C90CF65}" srcOrd="2" destOrd="0" presId="urn:microsoft.com/office/officeart/2005/8/layout/hProcess4"/>
    <dgm:cxn modelId="{96F88C71-2694-451A-A024-2D4F68465914}" type="presParOf" srcId="{8E0B50DF-30F7-4DAF-BD67-7E6C0C90CF65}" destId="{5387137A-F5CB-4E74-9F57-2F3F0037BD73}" srcOrd="0" destOrd="0" presId="urn:microsoft.com/office/officeart/2005/8/layout/hProcess4"/>
    <dgm:cxn modelId="{C7ED8B97-CDC2-49B5-9B90-DE4B970F8EBE}" type="presParOf" srcId="{8E0B50DF-30F7-4DAF-BD67-7E6C0C90CF65}" destId="{4CBC1C80-922F-4D5A-9A39-76AA02A5965C}" srcOrd="1" destOrd="0" presId="urn:microsoft.com/office/officeart/2005/8/layout/hProcess4"/>
    <dgm:cxn modelId="{0653E81E-060F-4383-8826-816302B67CCB}" type="presParOf" srcId="{8E0B50DF-30F7-4DAF-BD67-7E6C0C90CF65}" destId="{32F2FEF6-A795-4C6D-BAF6-1C66D4900047}" srcOrd="2" destOrd="0" presId="urn:microsoft.com/office/officeart/2005/8/layout/hProcess4"/>
    <dgm:cxn modelId="{4C274AB0-3F92-4CA1-9973-90C2D7AFA399}" type="presParOf" srcId="{8E0B50DF-30F7-4DAF-BD67-7E6C0C90CF65}" destId="{4561F61A-B312-4C56-8634-86CC9112D918}" srcOrd="3" destOrd="0" presId="urn:microsoft.com/office/officeart/2005/8/layout/hProcess4"/>
    <dgm:cxn modelId="{3F5E0E9B-697D-4E13-B3DE-A95494DED802}" type="presParOf" srcId="{8E0B50DF-30F7-4DAF-BD67-7E6C0C90CF65}" destId="{CBFFD35F-ADEA-4365-880B-F8F2A24C38AD}" srcOrd="4" destOrd="0" presId="urn:microsoft.com/office/officeart/2005/8/layout/hProcess4"/>
    <dgm:cxn modelId="{021AB45D-2364-4E34-A027-9474822A7AFD}" type="presParOf" srcId="{C42B1E81-BBDD-4A66-A054-690B79F123E6}" destId="{65E4235E-9F8B-4EE2-850C-923139455DD7}" srcOrd="3" destOrd="0" presId="urn:microsoft.com/office/officeart/2005/8/layout/hProcess4"/>
    <dgm:cxn modelId="{FD3E0AF6-8EA1-4F90-A921-22D6C27FD4FA}" type="presParOf" srcId="{C42B1E81-BBDD-4A66-A054-690B79F123E6}" destId="{93539D7D-B916-4CE1-9310-758EC265B964}" srcOrd="4" destOrd="0" presId="urn:microsoft.com/office/officeart/2005/8/layout/hProcess4"/>
    <dgm:cxn modelId="{1D98FBD4-BD23-419A-9DF2-C519135581A3}" type="presParOf" srcId="{93539D7D-B916-4CE1-9310-758EC265B964}" destId="{1459D8B2-8D91-43E1-9FAE-FAFA5BC8FB35}" srcOrd="0" destOrd="0" presId="urn:microsoft.com/office/officeart/2005/8/layout/hProcess4"/>
    <dgm:cxn modelId="{1113AC38-CCE5-4B6A-A194-BF3D2684ABD3}" type="presParOf" srcId="{93539D7D-B916-4CE1-9310-758EC265B964}" destId="{CFA72DF8-5B66-4705-8776-FC286997EAB7}" srcOrd="1" destOrd="0" presId="urn:microsoft.com/office/officeart/2005/8/layout/hProcess4"/>
    <dgm:cxn modelId="{ADAEB394-29BB-4E0D-909F-CB3CEA749391}" type="presParOf" srcId="{93539D7D-B916-4CE1-9310-758EC265B964}" destId="{B39993DD-3118-4E91-8748-16EE2603D9C7}" srcOrd="2" destOrd="0" presId="urn:microsoft.com/office/officeart/2005/8/layout/hProcess4"/>
    <dgm:cxn modelId="{6227A735-8A85-40DF-9F4C-205C90819B70}" type="presParOf" srcId="{93539D7D-B916-4CE1-9310-758EC265B964}" destId="{D5186B27-DC6A-458A-BF72-3BFF4B15AA10}" srcOrd="3" destOrd="0" presId="urn:microsoft.com/office/officeart/2005/8/layout/hProcess4"/>
    <dgm:cxn modelId="{B8D72688-BFCE-4FD8-93D9-F200AFFEAE87}" type="presParOf" srcId="{93539D7D-B916-4CE1-9310-758EC265B964}" destId="{C558AEF9-2EA0-42AD-AF24-13EE704954B2}" srcOrd="4" destOrd="0" presId="urn:microsoft.com/office/officeart/2005/8/layout/hProcess4"/>
    <dgm:cxn modelId="{5F3957D1-EF3E-4B7E-9637-195035D49BC2}" type="presParOf" srcId="{C42B1E81-BBDD-4A66-A054-690B79F123E6}" destId="{0AB9273D-DFE0-44BE-A215-37D0E2E1CFB8}" srcOrd="5" destOrd="0" presId="urn:microsoft.com/office/officeart/2005/8/layout/hProcess4"/>
    <dgm:cxn modelId="{312F76C7-62FF-41CA-B781-EB0CAB37149F}" type="presParOf" srcId="{C42B1E81-BBDD-4A66-A054-690B79F123E6}" destId="{1E4C5D3A-87F2-42B3-9445-FB1FF1B8696A}" srcOrd="6" destOrd="0" presId="urn:microsoft.com/office/officeart/2005/8/layout/hProcess4"/>
    <dgm:cxn modelId="{8FBE4A34-476D-4311-A41A-CFD6F907518D}" type="presParOf" srcId="{1E4C5D3A-87F2-42B3-9445-FB1FF1B8696A}" destId="{67010307-D65A-49D5-B0BB-17D898F42C60}" srcOrd="0" destOrd="0" presId="urn:microsoft.com/office/officeart/2005/8/layout/hProcess4"/>
    <dgm:cxn modelId="{21FBF6C2-4607-4866-8EAC-4587CFBF5D87}" type="presParOf" srcId="{1E4C5D3A-87F2-42B3-9445-FB1FF1B8696A}" destId="{334564DC-0582-47B7-A703-AB202141F7E9}" srcOrd="1" destOrd="0" presId="urn:microsoft.com/office/officeart/2005/8/layout/hProcess4"/>
    <dgm:cxn modelId="{1A8AAADB-2840-40B7-914C-90A37A61AC51}" type="presParOf" srcId="{1E4C5D3A-87F2-42B3-9445-FB1FF1B8696A}" destId="{73A51CCD-12C9-4B29-9EE3-767AEA6C2E3D}" srcOrd="2" destOrd="0" presId="urn:microsoft.com/office/officeart/2005/8/layout/hProcess4"/>
    <dgm:cxn modelId="{C3B43FCD-7AF7-4BA3-A80C-1BDA5C06F6EF}" type="presParOf" srcId="{1E4C5D3A-87F2-42B3-9445-FB1FF1B8696A}" destId="{42E3401F-27E0-4E5D-99F4-CCA9D575CCB0}" srcOrd="3" destOrd="0" presId="urn:microsoft.com/office/officeart/2005/8/layout/hProcess4"/>
    <dgm:cxn modelId="{AC063BE8-3A43-4CE8-A085-7A8D8CFCA0AA}" type="presParOf" srcId="{1E4C5D3A-87F2-42B3-9445-FB1FF1B8696A}" destId="{DF54915B-6D9A-4C9C-9429-1D17E20B103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17CBA-5AB1-4EFC-BC5A-4EA15E6CD0ED}">
      <dsp:nvSpPr>
        <dsp:cNvPr id="0" name=""/>
        <dsp:cNvSpPr/>
      </dsp:nvSpPr>
      <dsp:spPr>
        <a:xfrm>
          <a:off x="3066" y="994580"/>
          <a:ext cx="1730304" cy="1427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omic Sans MS" panose="030F0702030302020204" pitchFamily="66" charset="0"/>
            </a:rPr>
            <a:t>Play</a:t>
          </a:r>
        </a:p>
      </dsp:txBody>
      <dsp:txXfrm>
        <a:off x="35908" y="1027422"/>
        <a:ext cx="1664620" cy="1055639"/>
      </dsp:txXfrm>
    </dsp:sp>
    <dsp:sp modelId="{A4973601-EE3E-492D-9A7F-C0D8C65A7D3B}">
      <dsp:nvSpPr>
        <dsp:cNvPr id="0" name=""/>
        <dsp:cNvSpPr/>
      </dsp:nvSpPr>
      <dsp:spPr>
        <a:xfrm>
          <a:off x="948363" y="1237186"/>
          <a:ext cx="2051936" cy="2051936"/>
        </a:xfrm>
        <a:prstGeom prst="leftCircularArrow">
          <a:avLst>
            <a:gd name="adj1" fmla="val 3850"/>
            <a:gd name="adj2" fmla="val 481710"/>
            <a:gd name="adj3" fmla="val 2257220"/>
            <a:gd name="adj4" fmla="val 9024489"/>
            <a:gd name="adj5" fmla="val 449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AF8B9-0AC2-42BA-94A1-E6DC19A56324}">
      <dsp:nvSpPr>
        <dsp:cNvPr id="0" name=""/>
        <dsp:cNvSpPr/>
      </dsp:nvSpPr>
      <dsp:spPr>
        <a:xfrm>
          <a:off x="387578" y="2115904"/>
          <a:ext cx="1538048" cy="6116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 Porgram</a:t>
          </a:r>
        </a:p>
      </dsp:txBody>
      <dsp:txXfrm>
        <a:off x="405492" y="2133818"/>
        <a:ext cx="1502220" cy="575803"/>
      </dsp:txXfrm>
    </dsp:sp>
    <dsp:sp modelId="{4CBC1C80-922F-4D5A-9A39-76AA02A5965C}">
      <dsp:nvSpPr>
        <dsp:cNvPr id="0" name=""/>
        <dsp:cNvSpPr/>
      </dsp:nvSpPr>
      <dsp:spPr>
        <a:xfrm>
          <a:off x="2301806" y="994580"/>
          <a:ext cx="1730304" cy="1427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4609519"/>
              <a:satOff val="1314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omic Sans MS" panose="030F0702030302020204" pitchFamily="66" charset="0"/>
            </a:rPr>
            <a:t>Player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Comic Sans MS" panose="030F0702030302020204" pitchFamily="66" charset="0"/>
            </a:rPr>
            <a:t>Player 2</a:t>
          </a:r>
        </a:p>
      </dsp:txBody>
      <dsp:txXfrm>
        <a:off x="2334648" y="1333237"/>
        <a:ext cx="1664620" cy="1055639"/>
      </dsp:txXfrm>
    </dsp:sp>
    <dsp:sp modelId="{65E4235E-9F8B-4EE2-850C-923139455DD7}">
      <dsp:nvSpPr>
        <dsp:cNvPr id="0" name=""/>
        <dsp:cNvSpPr/>
      </dsp:nvSpPr>
      <dsp:spPr>
        <a:xfrm>
          <a:off x="3232683" y="71219"/>
          <a:ext cx="2273030" cy="2273030"/>
        </a:xfrm>
        <a:prstGeom prst="circularArrow">
          <a:avLst>
            <a:gd name="adj1" fmla="val 3475"/>
            <a:gd name="adj2" fmla="val 430968"/>
            <a:gd name="adj3" fmla="val 19393521"/>
            <a:gd name="adj4" fmla="val 12575511"/>
            <a:gd name="adj5" fmla="val 4055"/>
          </a:avLst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61F61A-B312-4C56-8634-86CC9112D918}">
      <dsp:nvSpPr>
        <dsp:cNvPr id="0" name=""/>
        <dsp:cNvSpPr/>
      </dsp:nvSpPr>
      <dsp:spPr>
        <a:xfrm>
          <a:off x="2686318" y="688764"/>
          <a:ext cx="1538048" cy="611631"/>
        </a:xfrm>
        <a:prstGeom prst="roundRect">
          <a:avLst>
            <a:gd name="adj" fmla="val 10000"/>
          </a:avLst>
        </a:prstGeom>
        <a:solidFill>
          <a:schemeClr val="accent4">
            <a:hueOff val="4609519"/>
            <a:satOff val="1314"/>
            <a:lumOff val="379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Gameplay</a:t>
          </a:r>
        </a:p>
      </dsp:txBody>
      <dsp:txXfrm>
        <a:off x="2704232" y="706678"/>
        <a:ext cx="1502220" cy="575803"/>
      </dsp:txXfrm>
    </dsp:sp>
    <dsp:sp modelId="{CFA72DF8-5B66-4705-8776-FC286997EAB7}">
      <dsp:nvSpPr>
        <dsp:cNvPr id="0" name=""/>
        <dsp:cNvSpPr/>
      </dsp:nvSpPr>
      <dsp:spPr>
        <a:xfrm>
          <a:off x="4600546" y="994580"/>
          <a:ext cx="1730304" cy="1427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9219038"/>
              <a:satOff val="2627"/>
              <a:lumOff val="7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omic Sans MS" panose="030F0702030302020204" pitchFamily="66" charset="0"/>
            </a:rPr>
            <a:t>If Player Score = 5</a:t>
          </a:r>
        </a:p>
      </dsp:txBody>
      <dsp:txXfrm>
        <a:off x="4633388" y="1027422"/>
        <a:ext cx="1664620" cy="1055639"/>
      </dsp:txXfrm>
    </dsp:sp>
    <dsp:sp modelId="{0AB9273D-DFE0-44BE-A215-37D0E2E1CFB8}">
      <dsp:nvSpPr>
        <dsp:cNvPr id="0" name=""/>
        <dsp:cNvSpPr/>
      </dsp:nvSpPr>
      <dsp:spPr>
        <a:xfrm>
          <a:off x="5545842" y="1237186"/>
          <a:ext cx="2051936" cy="2051936"/>
        </a:xfrm>
        <a:prstGeom prst="leftCircularArrow">
          <a:avLst>
            <a:gd name="adj1" fmla="val 3850"/>
            <a:gd name="adj2" fmla="val 481710"/>
            <a:gd name="adj3" fmla="val 2257220"/>
            <a:gd name="adj4" fmla="val 9024489"/>
            <a:gd name="adj5" fmla="val 4492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186B27-DC6A-458A-BF72-3BFF4B15AA10}">
      <dsp:nvSpPr>
        <dsp:cNvPr id="0" name=""/>
        <dsp:cNvSpPr/>
      </dsp:nvSpPr>
      <dsp:spPr>
        <a:xfrm>
          <a:off x="4985058" y="2115904"/>
          <a:ext cx="1538048" cy="611631"/>
        </a:xfrm>
        <a:prstGeom prst="roundRect">
          <a:avLst>
            <a:gd name="adj" fmla="val 10000"/>
          </a:avLst>
        </a:prstGeom>
        <a:solidFill>
          <a:schemeClr val="accent4">
            <a:hueOff val="9219038"/>
            <a:satOff val="2627"/>
            <a:lumOff val="75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Winner Selection</a:t>
          </a:r>
        </a:p>
      </dsp:txBody>
      <dsp:txXfrm>
        <a:off x="5002972" y="2133818"/>
        <a:ext cx="1502220" cy="575803"/>
      </dsp:txXfrm>
    </dsp:sp>
    <dsp:sp modelId="{334564DC-0582-47B7-A703-AB202141F7E9}">
      <dsp:nvSpPr>
        <dsp:cNvPr id="0" name=""/>
        <dsp:cNvSpPr/>
      </dsp:nvSpPr>
      <dsp:spPr>
        <a:xfrm>
          <a:off x="6899285" y="994580"/>
          <a:ext cx="1730304" cy="1427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3828557"/>
              <a:satOff val="3941"/>
              <a:lumOff val="1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omic Sans MS" panose="030F0702030302020204" pitchFamily="66" charset="0"/>
            </a:rPr>
            <a:t>Player</a:t>
          </a:r>
          <a:endParaRPr lang="en-US" sz="2000" kern="1200">
            <a:latin typeface="Comic Sans MS" panose="030F0702030302020204" pitchFamily="66" charset="0"/>
          </a:endParaRPr>
        </a:p>
      </dsp:txBody>
      <dsp:txXfrm>
        <a:off x="6932127" y="1333237"/>
        <a:ext cx="1664620" cy="1055639"/>
      </dsp:txXfrm>
    </dsp:sp>
    <dsp:sp modelId="{42E3401F-27E0-4E5D-99F4-CCA9D575CCB0}">
      <dsp:nvSpPr>
        <dsp:cNvPr id="0" name=""/>
        <dsp:cNvSpPr/>
      </dsp:nvSpPr>
      <dsp:spPr>
        <a:xfrm>
          <a:off x="7283797" y="688764"/>
          <a:ext cx="1538048" cy="611631"/>
        </a:xfrm>
        <a:prstGeom prst="roundRect">
          <a:avLst>
            <a:gd name="adj" fmla="val 10000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Winner</a:t>
          </a:r>
        </a:p>
      </dsp:txBody>
      <dsp:txXfrm>
        <a:off x="7301711" y="706678"/>
        <a:ext cx="1502220" cy="575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1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9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1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5053FC-124B-43A7-AA94-59E21327D29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A21195-4AA3-4FBF-8342-10266E6F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1149-5810-4C61-9441-4B5A33CB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05848"/>
            <a:ext cx="7766936" cy="1646302"/>
          </a:xfrm>
        </p:spPr>
        <p:txBody>
          <a:bodyPr/>
          <a:lstStyle/>
          <a:p>
            <a:r>
              <a:rPr lang="en-US"/>
              <a:t>Pong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C1DF-8C5B-4ACD-9B60-BD878797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776" y="4134393"/>
            <a:ext cx="7766936" cy="960121"/>
          </a:xfrm>
        </p:spPr>
        <p:txBody>
          <a:bodyPr>
            <a:noAutofit/>
          </a:bodyPr>
          <a:lstStyle/>
          <a:p>
            <a:r>
              <a:rPr lang="en-US"/>
              <a:t>- PyGame</a:t>
            </a:r>
          </a:p>
        </p:txBody>
      </p:sp>
    </p:spTree>
    <p:extLst>
      <p:ext uri="{BB962C8B-B14F-4D97-AF65-F5344CB8AC3E}">
        <p14:creationId xmlns:p14="http://schemas.microsoft.com/office/powerpoint/2010/main" val="52195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CBD7-5FC7-4F55-B5C5-8D44EB44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984C-4CE2-4751-8548-7F1CBBC3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There are Two colors paddle for identifying players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Thre are some sound effects.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Score Option</a:t>
            </a:r>
          </a:p>
        </p:txBody>
      </p:sp>
    </p:spTree>
    <p:extLst>
      <p:ext uri="{BB962C8B-B14F-4D97-AF65-F5344CB8AC3E}">
        <p14:creationId xmlns:p14="http://schemas.microsoft.com/office/powerpoint/2010/main" val="225016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F3AC-8342-4AB6-8E88-8F2269B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6F708C-3A46-475F-903D-80DA6BB83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95659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07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0F8-5CD9-44F8-90EA-4B6DB27B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290C-A66B-4ECD-8BB9-2C59591D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where your opponent will hit the ball and move your paddle there.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 the ball at a difficult angle so your opponent can't hit it back.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your eye on the ball at all times.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Stay focused and don't get distracted.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E755-9991-4576-B767-413E5CF4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5134-66AB-414B-877E-13DE6900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>
                <a:solidFill>
                  <a:srgbClr val="1F1F1F"/>
                </a:solidFill>
                <a:effectLst/>
                <a:latin typeface="Google Sans"/>
              </a:rPr>
              <a:t>Here are some specific ideas for future Pong games: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A Pong game with realistic physics and graphics.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A Pong game with online multiplayer support.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A Pong game with a variety of power-ups and game modes. </a:t>
            </a:r>
          </a:p>
          <a:p>
            <a:pPr algn="l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A Pong game that is used to teach students about physics and game design.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75FD-3E0F-4BCF-B321-2E37B5D5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F346-3EEE-4C96-A5BA-04AD2E1E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>
                <a:latin typeface="Google Sans"/>
              </a:rPr>
              <a:t>‘PongGame’ is a simple entertaining project that introduces beginners to game development. It offers hands-on opportunity to learn about basic game mechanics, collision detection and user input handelling.</a:t>
            </a:r>
          </a:p>
          <a:p>
            <a:pPr marL="0" indent="0" algn="l" rtl="0">
              <a:buNone/>
            </a:pPr>
            <a:r>
              <a:rPr lang="en-US">
                <a:latin typeface="Google Sans"/>
              </a:rPr>
              <a:t>This Porject is a geat starting point for who looking to explore game development with Python and PyGame. Have fun coding and playing you PongGame!</a:t>
            </a:r>
          </a:p>
        </p:txBody>
      </p:sp>
    </p:spTree>
    <p:extLst>
      <p:ext uri="{BB962C8B-B14F-4D97-AF65-F5344CB8AC3E}">
        <p14:creationId xmlns:p14="http://schemas.microsoft.com/office/powerpoint/2010/main" val="350093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412B-2005-43F5-8489-87336E04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55C8-A43C-4E3E-A5AF-B1BCAF08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Monowar Hossain (20212017010)</a:t>
            </a:r>
          </a:p>
          <a:p>
            <a:r>
              <a:rPr lang="en-US"/>
              <a:t>Meherab Hossen (202120051010)</a:t>
            </a:r>
          </a:p>
          <a:p>
            <a:r>
              <a:rPr lang="en-US"/>
              <a:t>Shahriar Alif (20212030010)</a:t>
            </a:r>
          </a:p>
          <a:p>
            <a:r>
              <a:rPr lang="en-US"/>
              <a:t>Md. Saif Mahmud Khan (20212055010)</a:t>
            </a:r>
          </a:p>
        </p:txBody>
      </p:sp>
    </p:spTree>
    <p:extLst>
      <p:ext uri="{BB962C8B-B14F-4D97-AF65-F5344CB8AC3E}">
        <p14:creationId xmlns:p14="http://schemas.microsoft.com/office/powerpoint/2010/main" val="27148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FFAE-F88C-43FA-B307-E6BFD420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A043-2075-400A-8BEB-504D3FFF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paddles that can be controlled by the player using the keyboard.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ball that bounces back and forth between the paddles and the top and bottom of the screen.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scoring system that keeps track of how many points each player has scored.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 game loop that updates the state of the game and draws the game objects to the screen.</a:t>
            </a:r>
          </a:p>
          <a:p>
            <a:pPr marL="0" indent="0" algn="r">
              <a:spcBef>
                <a:spcPts val="600"/>
              </a:spcBef>
              <a:buNone/>
            </a:pPr>
            <a:endParaRPr lang="en-US" b="0" i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9368-DEF4-4A1A-B1B0-6947EAF4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68DC-6224-438E-97E1-08EB1E969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Pong is a simple but addictive two-player arcade video game released in 1972. The game is simple but addictive, and can be played by people of all ages. The game is played on a two-dimensional screen. The ball bounces between the two paddles and the top and bottom of the screen. If the ball passes behind a player's paddle, the other player scores a point.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4298-41B2-4687-8E46-8D1221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6555-F01D-441F-A0B9-15D243DC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game is played on a two-dimensional screen, with each player controlling a paddle at the bottom of the screen. The ball bounces between the two paddles and the top and bottom of the screen. If the ball passes behind a player's paddle, the other player scores a point.</a:t>
            </a:r>
          </a:p>
          <a:p>
            <a:r>
              <a:rPr lang="en-US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Control:</a:t>
            </a:r>
          </a:p>
          <a:p>
            <a:pPr marL="0" indent="0">
              <a:buNone/>
            </a:pPr>
            <a:r>
              <a:rPr lang="en-US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[ W, S ] key for moving blue paddle</a:t>
            </a:r>
          </a:p>
          <a:p>
            <a:pPr marL="0" indent="0">
              <a:buNone/>
            </a:pPr>
            <a:r>
              <a:rPr lang="en-US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[ UP, DOWN ] key for moving RED paddle</a:t>
            </a:r>
          </a:p>
        </p:txBody>
      </p:sp>
    </p:spTree>
    <p:extLst>
      <p:ext uri="{BB962C8B-B14F-4D97-AF65-F5344CB8AC3E}">
        <p14:creationId xmlns:p14="http://schemas.microsoft.com/office/powerpoint/2010/main" val="20697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43BB-AE35-4C69-BDD8-ECE221D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5CCCE-BC2C-49D3-BC92-2FAC9020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1" y="2303053"/>
            <a:ext cx="7290918" cy="4232151"/>
          </a:xfrm>
        </p:spPr>
      </p:pic>
    </p:spTree>
    <p:extLst>
      <p:ext uri="{BB962C8B-B14F-4D97-AF65-F5344CB8AC3E}">
        <p14:creationId xmlns:p14="http://schemas.microsoft.com/office/powerpoint/2010/main" val="357753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1CD6-ADCA-4881-BE86-B292DCC4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D2E30-C97D-46F0-A3ED-31C26C59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2" y="2472870"/>
            <a:ext cx="7163795" cy="4169553"/>
          </a:xfrm>
        </p:spPr>
      </p:pic>
    </p:spTree>
    <p:extLst>
      <p:ext uri="{BB962C8B-B14F-4D97-AF65-F5344CB8AC3E}">
        <p14:creationId xmlns:p14="http://schemas.microsoft.com/office/powerpoint/2010/main" val="35173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0668-A564-4F29-8E45-F5A30286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EA0AB-1124-4A12-A8C9-58E0DB43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42" y="2512059"/>
            <a:ext cx="6980915" cy="4063111"/>
          </a:xfrm>
        </p:spPr>
      </p:pic>
    </p:spTree>
    <p:extLst>
      <p:ext uri="{BB962C8B-B14F-4D97-AF65-F5344CB8AC3E}">
        <p14:creationId xmlns:p14="http://schemas.microsoft.com/office/powerpoint/2010/main" val="411506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1D54-6AFB-4A22-B910-E009423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Winner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EA89B-71D4-407B-AB5A-F28F267DE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18" y="2303054"/>
            <a:ext cx="7286963" cy="4235548"/>
          </a:xfrm>
        </p:spPr>
      </p:pic>
    </p:spTree>
    <p:extLst>
      <p:ext uri="{BB962C8B-B14F-4D97-AF65-F5344CB8AC3E}">
        <p14:creationId xmlns:p14="http://schemas.microsoft.com/office/powerpoint/2010/main" val="259352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460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Comic Sans MS</vt:lpstr>
      <vt:lpstr>Google Sans</vt:lpstr>
      <vt:lpstr>Wingdings</vt:lpstr>
      <vt:lpstr>Wingdings 3</vt:lpstr>
      <vt:lpstr>Ion Boardroom</vt:lpstr>
      <vt:lpstr>Pong Game</vt:lpstr>
      <vt:lpstr>Team Members</vt:lpstr>
      <vt:lpstr>Objective</vt:lpstr>
      <vt:lpstr>Introduction</vt:lpstr>
      <vt:lpstr>Mechanics</vt:lpstr>
      <vt:lpstr>Home Page</vt:lpstr>
      <vt:lpstr>Gameplay</vt:lpstr>
      <vt:lpstr>Game Score</vt:lpstr>
      <vt:lpstr>Winner Selection</vt:lpstr>
      <vt:lpstr>Features</vt:lpstr>
      <vt:lpstr>E-R Diagram</vt:lpstr>
      <vt:lpstr>Challenges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</dc:title>
  <dc:creator>Saif Mahmud</dc:creator>
  <cp:lastModifiedBy>Saif Mahmud</cp:lastModifiedBy>
  <cp:revision>9</cp:revision>
  <dcterms:created xsi:type="dcterms:W3CDTF">2023-10-10T12:09:37Z</dcterms:created>
  <dcterms:modified xsi:type="dcterms:W3CDTF">2023-10-18T07:15:24Z</dcterms:modified>
</cp:coreProperties>
</file>