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_rels/notesSlide4.xml.rels" ContentType="application/vnd.openxmlformats-package.relationships+xml"/>
  <Override PartName="/ppt/notesSlides/_rels/notesSlide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66"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167"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168"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169" name="PlaceHolder 5"/>
          <p:cNvSpPr>
            <a:spLocks noGrp="1"/>
          </p:cNvSpPr>
          <p:nvPr>
            <p:ph type="sldNum"/>
          </p:nvPr>
        </p:nvSpPr>
        <p:spPr>
          <a:xfrm>
            <a:off x="4399200" y="9555480"/>
            <a:ext cx="3372840" cy="502560"/>
          </a:xfrm>
          <a:prstGeom prst="rect">
            <a:avLst/>
          </a:prstGeom>
        </p:spPr>
        <p:txBody>
          <a:bodyPr lIns="0" rIns="0" tIns="0" bIns="0" anchor="b"/>
          <a:p>
            <a:pPr algn="r"/>
            <a:fld id="{F593A837-89C4-49AC-A67B-FBEE07E27181}"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685800" y="4400640"/>
            <a:ext cx="5486040" cy="308592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08" name="TextShape 2"/>
          <p:cNvSpPr txBox="1"/>
          <p:nvPr/>
        </p:nvSpPr>
        <p:spPr>
          <a:xfrm>
            <a:off x="3884760" y="8685360"/>
            <a:ext cx="2971440" cy="458280"/>
          </a:xfrm>
          <a:prstGeom prst="rect">
            <a:avLst/>
          </a:prstGeom>
          <a:noFill/>
          <a:ln>
            <a:noFill/>
          </a:ln>
        </p:spPr>
        <p:txBody>
          <a:bodyPr anchor="b"/>
          <a:p>
            <a:pPr algn="r">
              <a:lnSpc>
                <a:spcPct val="100000"/>
              </a:lnSpc>
            </a:pPr>
            <a:fld id="{89998E24-3749-4D6C-9844-2F6CF0FFF06E}"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685800" y="4400640"/>
            <a:ext cx="5486040" cy="308592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10" name="TextShape 2"/>
          <p:cNvSpPr txBox="1"/>
          <p:nvPr/>
        </p:nvSpPr>
        <p:spPr>
          <a:xfrm>
            <a:off x="3884760" y="8685360"/>
            <a:ext cx="2971440" cy="458280"/>
          </a:xfrm>
          <a:prstGeom prst="rect">
            <a:avLst/>
          </a:prstGeom>
          <a:noFill/>
          <a:ln>
            <a:noFill/>
          </a:ln>
        </p:spPr>
        <p:txBody>
          <a:bodyPr anchor="b"/>
          <a:p>
            <a:pPr algn="r">
              <a:lnSpc>
                <a:spcPct val="100000"/>
              </a:lnSpc>
            </a:pPr>
            <a:fld id="{9CCE7807-433D-48DE-95AE-70E2F16FAA90}"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29" name="PlaceHolder 2"/>
          <p:cNvSpPr>
            <a:spLocks noGrp="1"/>
          </p:cNvSpPr>
          <p:nvPr>
            <p:ph type="body"/>
          </p:nvPr>
        </p:nvSpPr>
        <p:spPr>
          <a:xfrm>
            <a:off x="1295280" y="4572000"/>
            <a:ext cx="96008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30" name="PlaceHolder 3"/>
          <p:cNvSpPr>
            <a:spLocks noGrp="1"/>
          </p:cNvSpPr>
          <p:nvPr>
            <p:ph type="body"/>
          </p:nvPr>
        </p:nvSpPr>
        <p:spPr>
          <a:xfrm>
            <a:off x="1295280" y="5011560"/>
            <a:ext cx="96008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32" name="PlaceHolder 2"/>
          <p:cNvSpPr>
            <a:spLocks noGrp="1"/>
          </p:cNvSpPr>
          <p:nvPr>
            <p:ph type="body"/>
          </p:nvPr>
        </p:nvSpPr>
        <p:spPr>
          <a:xfrm>
            <a:off x="129528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33" name="PlaceHolder 3"/>
          <p:cNvSpPr>
            <a:spLocks noGrp="1"/>
          </p:cNvSpPr>
          <p:nvPr>
            <p:ph type="body"/>
          </p:nvPr>
        </p:nvSpPr>
        <p:spPr>
          <a:xfrm>
            <a:off x="621504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34" name="PlaceHolder 4"/>
          <p:cNvSpPr>
            <a:spLocks noGrp="1"/>
          </p:cNvSpPr>
          <p:nvPr>
            <p:ph type="body"/>
          </p:nvPr>
        </p:nvSpPr>
        <p:spPr>
          <a:xfrm>
            <a:off x="6215040" y="501156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35" name="PlaceHolder 5"/>
          <p:cNvSpPr>
            <a:spLocks noGrp="1"/>
          </p:cNvSpPr>
          <p:nvPr>
            <p:ph type="body"/>
          </p:nvPr>
        </p:nvSpPr>
        <p:spPr>
          <a:xfrm>
            <a:off x="1295280" y="501156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37" name="PlaceHolder 2"/>
          <p:cNvSpPr>
            <a:spLocks noGrp="1"/>
          </p:cNvSpPr>
          <p:nvPr>
            <p:ph type="body"/>
          </p:nvPr>
        </p:nvSpPr>
        <p:spPr>
          <a:xfrm>
            <a:off x="1295280" y="4572000"/>
            <a:ext cx="96008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38" name="PlaceHolder 3"/>
          <p:cNvSpPr>
            <a:spLocks noGrp="1"/>
          </p:cNvSpPr>
          <p:nvPr>
            <p:ph type="body"/>
          </p:nvPr>
        </p:nvSpPr>
        <p:spPr>
          <a:xfrm>
            <a:off x="1295280" y="4572000"/>
            <a:ext cx="96008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pic>
        <p:nvPicPr>
          <p:cNvPr id="39" name="" descr=""/>
          <p:cNvPicPr/>
          <p:nvPr/>
        </p:nvPicPr>
        <p:blipFill>
          <a:blip r:embed="rId2"/>
          <a:stretch/>
        </p:blipFill>
        <p:spPr>
          <a:xfrm>
            <a:off x="5568480" y="4572000"/>
            <a:ext cx="1054080" cy="840960"/>
          </a:xfrm>
          <a:prstGeom prst="rect">
            <a:avLst/>
          </a:prstGeom>
          <a:ln>
            <a:noFill/>
          </a:ln>
        </p:spPr>
      </p:pic>
      <p:pic>
        <p:nvPicPr>
          <p:cNvPr id="40" name="" descr=""/>
          <p:cNvPicPr/>
          <p:nvPr/>
        </p:nvPicPr>
        <p:blipFill>
          <a:blip r:embed="rId3"/>
          <a:stretch/>
        </p:blipFill>
        <p:spPr>
          <a:xfrm>
            <a:off x="5568480" y="4572000"/>
            <a:ext cx="1054080" cy="84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49" name="PlaceHolder 2"/>
          <p:cNvSpPr>
            <a:spLocks noGrp="1"/>
          </p:cNvSpPr>
          <p:nvPr>
            <p:ph type="subTitle"/>
          </p:nvPr>
        </p:nvSpPr>
        <p:spPr>
          <a:xfrm>
            <a:off x="1295280" y="4572000"/>
            <a:ext cx="9600840" cy="84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51" name="PlaceHolder 2"/>
          <p:cNvSpPr>
            <a:spLocks noGrp="1"/>
          </p:cNvSpPr>
          <p:nvPr>
            <p:ph type="body"/>
          </p:nvPr>
        </p:nvSpPr>
        <p:spPr>
          <a:xfrm>
            <a:off x="1295280" y="4572000"/>
            <a:ext cx="96008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53" name="PlaceHolder 2"/>
          <p:cNvSpPr>
            <a:spLocks noGrp="1"/>
          </p:cNvSpPr>
          <p:nvPr>
            <p:ph type="body"/>
          </p:nvPr>
        </p:nvSpPr>
        <p:spPr>
          <a:xfrm>
            <a:off x="1295280" y="4572000"/>
            <a:ext cx="46850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54" name="PlaceHolder 3"/>
          <p:cNvSpPr>
            <a:spLocks noGrp="1"/>
          </p:cNvSpPr>
          <p:nvPr>
            <p:ph type="body"/>
          </p:nvPr>
        </p:nvSpPr>
        <p:spPr>
          <a:xfrm>
            <a:off x="6215040" y="4572000"/>
            <a:ext cx="46850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295280" y="2130480"/>
            <a:ext cx="9600840" cy="10935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58" name="PlaceHolder 2"/>
          <p:cNvSpPr>
            <a:spLocks noGrp="1"/>
          </p:cNvSpPr>
          <p:nvPr>
            <p:ph type="body"/>
          </p:nvPr>
        </p:nvSpPr>
        <p:spPr>
          <a:xfrm>
            <a:off x="129528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59" name="PlaceHolder 3"/>
          <p:cNvSpPr>
            <a:spLocks noGrp="1"/>
          </p:cNvSpPr>
          <p:nvPr>
            <p:ph type="body"/>
          </p:nvPr>
        </p:nvSpPr>
        <p:spPr>
          <a:xfrm>
            <a:off x="1295280" y="501156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60" name="PlaceHolder 4"/>
          <p:cNvSpPr>
            <a:spLocks noGrp="1"/>
          </p:cNvSpPr>
          <p:nvPr>
            <p:ph type="body"/>
          </p:nvPr>
        </p:nvSpPr>
        <p:spPr>
          <a:xfrm>
            <a:off x="6215040" y="4572000"/>
            <a:ext cx="46850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8" name="PlaceHolder 2"/>
          <p:cNvSpPr>
            <a:spLocks noGrp="1"/>
          </p:cNvSpPr>
          <p:nvPr>
            <p:ph type="subTitle"/>
          </p:nvPr>
        </p:nvSpPr>
        <p:spPr>
          <a:xfrm>
            <a:off x="1295280" y="4572000"/>
            <a:ext cx="9600840" cy="84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62" name="PlaceHolder 2"/>
          <p:cNvSpPr>
            <a:spLocks noGrp="1"/>
          </p:cNvSpPr>
          <p:nvPr>
            <p:ph type="body"/>
          </p:nvPr>
        </p:nvSpPr>
        <p:spPr>
          <a:xfrm>
            <a:off x="1295280" y="4572000"/>
            <a:ext cx="46850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63" name="PlaceHolder 3"/>
          <p:cNvSpPr>
            <a:spLocks noGrp="1"/>
          </p:cNvSpPr>
          <p:nvPr>
            <p:ph type="body"/>
          </p:nvPr>
        </p:nvSpPr>
        <p:spPr>
          <a:xfrm>
            <a:off x="621504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64" name="PlaceHolder 4"/>
          <p:cNvSpPr>
            <a:spLocks noGrp="1"/>
          </p:cNvSpPr>
          <p:nvPr>
            <p:ph type="body"/>
          </p:nvPr>
        </p:nvSpPr>
        <p:spPr>
          <a:xfrm>
            <a:off x="6215040" y="501156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66" name="PlaceHolder 2"/>
          <p:cNvSpPr>
            <a:spLocks noGrp="1"/>
          </p:cNvSpPr>
          <p:nvPr>
            <p:ph type="body"/>
          </p:nvPr>
        </p:nvSpPr>
        <p:spPr>
          <a:xfrm>
            <a:off x="129528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67" name="PlaceHolder 3"/>
          <p:cNvSpPr>
            <a:spLocks noGrp="1"/>
          </p:cNvSpPr>
          <p:nvPr>
            <p:ph type="body"/>
          </p:nvPr>
        </p:nvSpPr>
        <p:spPr>
          <a:xfrm>
            <a:off x="621504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68" name="PlaceHolder 4"/>
          <p:cNvSpPr>
            <a:spLocks noGrp="1"/>
          </p:cNvSpPr>
          <p:nvPr>
            <p:ph type="body"/>
          </p:nvPr>
        </p:nvSpPr>
        <p:spPr>
          <a:xfrm>
            <a:off x="1295280" y="5011560"/>
            <a:ext cx="96008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70" name="PlaceHolder 2"/>
          <p:cNvSpPr>
            <a:spLocks noGrp="1"/>
          </p:cNvSpPr>
          <p:nvPr>
            <p:ph type="body"/>
          </p:nvPr>
        </p:nvSpPr>
        <p:spPr>
          <a:xfrm>
            <a:off x="1295280" y="4572000"/>
            <a:ext cx="96008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71" name="PlaceHolder 3"/>
          <p:cNvSpPr>
            <a:spLocks noGrp="1"/>
          </p:cNvSpPr>
          <p:nvPr>
            <p:ph type="body"/>
          </p:nvPr>
        </p:nvSpPr>
        <p:spPr>
          <a:xfrm>
            <a:off x="1295280" y="5011560"/>
            <a:ext cx="96008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73" name="PlaceHolder 2"/>
          <p:cNvSpPr>
            <a:spLocks noGrp="1"/>
          </p:cNvSpPr>
          <p:nvPr>
            <p:ph type="body"/>
          </p:nvPr>
        </p:nvSpPr>
        <p:spPr>
          <a:xfrm>
            <a:off x="129528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74" name="PlaceHolder 3"/>
          <p:cNvSpPr>
            <a:spLocks noGrp="1"/>
          </p:cNvSpPr>
          <p:nvPr>
            <p:ph type="body"/>
          </p:nvPr>
        </p:nvSpPr>
        <p:spPr>
          <a:xfrm>
            <a:off x="621504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75" name="PlaceHolder 4"/>
          <p:cNvSpPr>
            <a:spLocks noGrp="1"/>
          </p:cNvSpPr>
          <p:nvPr>
            <p:ph type="body"/>
          </p:nvPr>
        </p:nvSpPr>
        <p:spPr>
          <a:xfrm>
            <a:off x="6215040" y="501156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76" name="PlaceHolder 5"/>
          <p:cNvSpPr>
            <a:spLocks noGrp="1"/>
          </p:cNvSpPr>
          <p:nvPr>
            <p:ph type="body"/>
          </p:nvPr>
        </p:nvSpPr>
        <p:spPr>
          <a:xfrm>
            <a:off x="1295280" y="501156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78" name="PlaceHolder 2"/>
          <p:cNvSpPr>
            <a:spLocks noGrp="1"/>
          </p:cNvSpPr>
          <p:nvPr>
            <p:ph type="body"/>
          </p:nvPr>
        </p:nvSpPr>
        <p:spPr>
          <a:xfrm>
            <a:off x="1295280" y="4572000"/>
            <a:ext cx="96008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79" name="PlaceHolder 3"/>
          <p:cNvSpPr>
            <a:spLocks noGrp="1"/>
          </p:cNvSpPr>
          <p:nvPr>
            <p:ph type="body"/>
          </p:nvPr>
        </p:nvSpPr>
        <p:spPr>
          <a:xfrm>
            <a:off x="1295280" y="4572000"/>
            <a:ext cx="96008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pic>
        <p:nvPicPr>
          <p:cNvPr id="80" name="" descr=""/>
          <p:cNvPicPr/>
          <p:nvPr/>
        </p:nvPicPr>
        <p:blipFill>
          <a:blip r:embed="rId2"/>
          <a:stretch/>
        </p:blipFill>
        <p:spPr>
          <a:xfrm>
            <a:off x="5568480" y="4572000"/>
            <a:ext cx="1054080" cy="840960"/>
          </a:xfrm>
          <a:prstGeom prst="rect">
            <a:avLst/>
          </a:prstGeom>
          <a:ln>
            <a:noFill/>
          </a:ln>
        </p:spPr>
      </p:pic>
      <p:pic>
        <p:nvPicPr>
          <p:cNvPr id="81" name="" descr=""/>
          <p:cNvPicPr/>
          <p:nvPr/>
        </p:nvPicPr>
        <p:blipFill>
          <a:blip r:embed="rId3"/>
          <a:stretch/>
        </p:blipFill>
        <p:spPr>
          <a:xfrm>
            <a:off x="5568480" y="4572000"/>
            <a:ext cx="1054080" cy="840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91" name="PlaceHolder 2"/>
          <p:cNvSpPr>
            <a:spLocks noGrp="1"/>
          </p:cNvSpPr>
          <p:nvPr>
            <p:ph type="subTitle"/>
          </p:nvPr>
        </p:nvSpPr>
        <p:spPr>
          <a:xfrm>
            <a:off x="1295280" y="4572000"/>
            <a:ext cx="9600840" cy="84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93" name="PlaceHolder 2"/>
          <p:cNvSpPr>
            <a:spLocks noGrp="1"/>
          </p:cNvSpPr>
          <p:nvPr>
            <p:ph type="body"/>
          </p:nvPr>
        </p:nvSpPr>
        <p:spPr>
          <a:xfrm>
            <a:off x="1295280" y="4572000"/>
            <a:ext cx="96008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95" name="PlaceHolder 2"/>
          <p:cNvSpPr>
            <a:spLocks noGrp="1"/>
          </p:cNvSpPr>
          <p:nvPr>
            <p:ph type="body"/>
          </p:nvPr>
        </p:nvSpPr>
        <p:spPr>
          <a:xfrm>
            <a:off x="1295280" y="4572000"/>
            <a:ext cx="46850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96" name="PlaceHolder 3"/>
          <p:cNvSpPr>
            <a:spLocks noGrp="1"/>
          </p:cNvSpPr>
          <p:nvPr>
            <p:ph type="body"/>
          </p:nvPr>
        </p:nvSpPr>
        <p:spPr>
          <a:xfrm>
            <a:off x="6215040" y="4572000"/>
            <a:ext cx="46850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10" name="PlaceHolder 2"/>
          <p:cNvSpPr>
            <a:spLocks noGrp="1"/>
          </p:cNvSpPr>
          <p:nvPr>
            <p:ph type="body"/>
          </p:nvPr>
        </p:nvSpPr>
        <p:spPr>
          <a:xfrm>
            <a:off x="1295280" y="4572000"/>
            <a:ext cx="96008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1295280" y="2130480"/>
            <a:ext cx="9600840" cy="10935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100" name="PlaceHolder 2"/>
          <p:cNvSpPr>
            <a:spLocks noGrp="1"/>
          </p:cNvSpPr>
          <p:nvPr>
            <p:ph type="body"/>
          </p:nvPr>
        </p:nvSpPr>
        <p:spPr>
          <a:xfrm>
            <a:off x="129528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01" name="PlaceHolder 3"/>
          <p:cNvSpPr>
            <a:spLocks noGrp="1"/>
          </p:cNvSpPr>
          <p:nvPr>
            <p:ph type="body"/>
          </p:nvPr>
        </p:nvSpPr>
        <p:spPr>
          <a:xfrm>
            <a:off x="1295280" y="501156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02" name="PlaceHolder 4"/>
          <p:cNvSpPr>
            <a:spLocks noGrp="1"/>
          </p:cNvSpPr>
          <p:nvPr>
            <p:ph type="body"/>
          </p:nvPr>
        </p:nvSpPr>
        <p:spPr>
          <a:xfrm>
            <a:off x="6215040" y="4572000"/>
            <a:ext cx="46850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104" name="PlaceHolder 2"/>
          <p:cNvSpPr>
            <a:spLocks noGrp="1"/>
          </p:cNvSpPr>
          <p:nvPr>
            <p:ph type="body"/>
          </p:nvPr>
        </p:nvSpPr>
        <p:spPr>
          <a:xfrm>
            <a:off x="1295280" y="4572000"/>
            <a:ext cx="46850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05" name="PlaceHolder 3"/>
          <p:cNvSpPr>
            <a:spLocks noGrp="1"/>
          </p:cNvSpPr>
          <p:nvPr>
            <p:ph type="body"/>
          </p:nvPr>
        </p:nvSpPr>
        <p:spPr>
          <a:xfrm>
            <a:off x="621504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06" name="PlaceHolder 4"/>
          <p:cNvSpPr>
            <a:spLocks noGrp="1"/>
          </p:cNvSpPr>
          <p:nvPr>
            <p:ph type="body"/>
          </p:nvPr>
        </p:nvSpPr>
        <p:spPr>
          <a:xfrm>
            <a:off x="6215040" y="501156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108" name="PlaceHolder 2"/>
          <p:cNvSpPr>
            <a:spLocks noGrp="1"/>
          </p:cNvSpPr>
          <p:nvPr>
            <p:ph type="body"/>
          </p:nvPr>
        </p:nvSpPr>
        <p:spPr>
          <a:xfrm>
            <a:off x="129528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09" name="PlaceHolder 3"/>
          <p:cNvSpPr>
            <a:spLocks noGrp="1"/>
          </p:cNvSpPr>
          <p:nvPr>
            <p:ph type="body"/>
          </p:nvPr>
        </p:nvSpPr>
        <p:spPr>
          <a:xfrm>
            <a:off x="621504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10" name="PlaceHolder 4"/>
          <p:cNvSpPr>
            <a:spLocks noGrp="1"/>
          </p:cNvSpPr>
          <p:nvPr>
            <p:ph type="body"/>
          </p:nvPr>
        </p:nvSpPr>
        <p:spPr>
          <a:xfrm>
            <a:off x="1295280" y="5011560"/>
            <a:ext cx="96008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112" name="PlaceHolder 2"/>
          <p:cNvSpPr>
            <a:spLocks noGrp="1"/>
          </p:cNvSpPr>
          <p:nvPr>
            <p:ph type="body"/>
          </p:nvPr>
        </p:nvSpPr>
        <p:spPr>
          <a:xfrm>
            <a:off x="1295280" y="4572000"/>
            <a:ext cx="96008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13" name="PlaceHolder 3"/>
          <p:cNvSpPr>
            <a:spLocks noGrp="1"/>
          </p:cNvSpPr>
          <p:nvPr>
            <p:ph type="body"/>
          </p:nvPr>
        </p:nvSpPr>
        <p:spPr>
          <a:xfrm>
            <a:off x="1295280" y="5011560"/>
            <a:ext cx="96008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115" name="PlaceHolder 2"/>
          <p:cNvSpPr>
            <a:spLocks noGrp="1"/>
          </p:cNvSpPr>
          <p:nvPr>
            <p:ph type="body"/>
          </p:nvPr>
        </p:nvSpPr>
        <p:spPr>
          <a:xfrm>
            <a:off x="129528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16" name="PlaceHolder 3"/>
          <p:cNvSpPr>
            <a:spLocks noGrp="1"/>
          </p:cNvSpPr>
          <p:nvPr>
            <p:ph type="body"/>
          </p:nvPr>
        </p:nvSpPr>
        <p:spPr>
          <a:xfrm>
            <a:off x="621504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17" name="PlaceHolder 4"/>
          <p:cNvSpPr>
            <a:spLocks noGrp="1"/>
          </p:cNvSpPr>
          <p:nvPr>
            <p:ph type="body"/>
          </p:nvPr>
        </p:nvSpPr>
        <p:spPr>
          <a:xfrm>
            <a:off x="6215040" y="501156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18" name="PlaceHolder 5"/>
          <p:cNvSpPr>
            <a:spLocks noGrp="1"/>
          </p:cNvSpPr>
          <p:nvPr>
            <p:ph type="body"/>
          </p:nvPr>
        </p:nvSpPr>
        <p:spPr>
          <a:xfrm>
            <a:off x="1295280" y="501156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120" name="PlaceHolder 2"/>
          <p:cNvSpPr>
            <a:spLocks noGrp="1"/>
          </p:cNvSpPr>
          <p:nvPr>
            <p:ph type="body"/>
          </p:nvPr>
        </p:nvSpPr>
        <p:spPr>
          <a:xfrm>
            <a:off x="1295280" y="4572000"/>
            <a:ext cx="96008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21" name="PlaceHolder 3"/>
          <p:cNvSpPr>
            <a:spLocks noGrp="1"/>
          </p:cNvSpPr>
          <p:nvPr>
            <p:ph type="body"/>
          </p:nvPr>
        </p:nvSpPr>
        <p:spPr>
          <a:xfrm>
            <a:off x="1295280" y="4572000"/>
            <a:ext cx="96008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pic>
        <p:nvPicPr>
          <p:cNvPr id="122" name="" descr=""/>
          <p:cNvPicPr/>
          <p:nvPr/>
        </p:nvPicPr>
        <p:blipFill>
          <a:blip r:embed="rId2"/>
          <a:stretch/>
        </p:blipFill>
        <p:spPr>
          <a:xfrm>
            <a:off x="5568480" y="4572000"/>
            <a:ext cx="1054080" cy="840960"/>
          </a:xfrm>
          <a:prstGeom prst="rect">
            <a:avLst/>
          </a:prstGeom>
          <a:ln>
            <a:noFill/>
          </a:ln>
        </p:spPr>
      </p:pic>
      <p:pic>
        <p:nvPicPr>
          <p:cNvPr id="123" name="" descr=""/>
          <p:cNvPicPr/>
          <p:nvPr/>
        </p:nvPicPr>
        <p:blipFill>
          <a:blip r:embed="rId3"/>
          <a:stretch/>
        </p:blipFill>
        <p:spPr>
          <a:xfrm>
            <a:off x="5568480" y="4572000"/>
            <a:ext cx="1054080" cy="8409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132" name="PlaceHolder 2"/>
          <p:cNvSpPr>
            <a:spLocks noGrp="1"/>
          </p:cNvSpPr>
          <p:nvPr>
            <p:ph type="subTitle"/>
          </p:nvPr>
        </p:nvSpPr>
        <p:spPr>
          <a:xfrm>
            <a:off x="1295280" y="4572000"/>
            <a:ext cx="9600840" cy="84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134" name="PlaceHolder 2"/>
          <p:cNvSpPr>
            <a:spLocks noGrp="1"/>
          </p:cNvSpPr>
          <p:nvPr>
            <p:ph type="body"/>
          </p:nvPr>
        </p:nvSpPr>
        <p:spPr>
          <a:xfrm>
            <a:off x="1295280" y="4572000"/>
            <a:ext cx="96008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12" name="PlaceHolder 2"/>
          <p:cNvSpPr>
            <a:spLocks noGrp="1"/>
          </p:cNvSpPr>
          <p:nvPr>
            <p:ph type="body"/>
          </p:nvPr>
        </p:nvSpPr>
        <p:spPr>
          <a:xfrm>
            <a:off x="1295280" y="4572000"/>
            <a:ext cx="46850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3" name="PlaceHolder 3"/>
          <p:cNvSpPr>
            <a:spLocks noGrp="1"/>
          </p:cNvSpPr>
          <p:nvPr>
            <p:ph type="body"/>
          </p:nvPr>
        </p:nvSpPr>
        <p:spPr>
          <a:xfrm>
            <a:off x="6215040" y="4572000"/>
            <a:ext cx="46850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136" name="PlaceHolder 2"/>
          <p:cNvSpPr>
            <a:spLocks noGrp="1"/>
          </p:cNvSpPr>
          <p:nvPr>
            <p:ph type="body"/>
          </p:nvPr>
        </p:nvSpPr>
        <p:spPr>
          <a:xfrm>
            <a:off x="1295280" y="4572000"/>
            <a:ext cx="46850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37" name="PlaceHolder 3"/>
          <p:cNvSpPr>
            <a:spLocks noGrp="1"/>
          </p:cNvSpPr>
          <p:nvPr>
            <p:ph type="body"/>
          </p:nvPr>
        </p:nvSpPr>
        <p:spPr>
          <a:xfrm>
            <a:off x="6215040" y="4572000"/>
            <a:ext cx="46850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1295280" y="2130480"/>
            <a:ext cx="9600840" cy="10935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141" name="PlaceHolder 2"/>
          <p:cNvSpPr>
            <a:spLocks noGrp="1"/>
          </p:cNvSpPr>
          <p:nvPr>
            <p:ph type="body"/>
          </p:nvPr>
        </p:nvSpPr>
        <p:spPr>
          <a:xfrm>
            <a:off x="129528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42" name="PlaceHolder 3"/>
          <p:cNvSpPr>
            <a:spLocks noGrp="1"/>
          </p:cNvSpPr>
          <p:nvPr>
            <p:ph type="body"/>
          </p:nvPr>
        </p:nvSpPr>
        <p:spPr>
          <a:xfrm>
            <a:off x="1295280" y="501156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43" name="PlaceHolder 4"/>
          <p:cNvSpPr>
            <a:spLocks noGrp="1"/>
          </p:cNvSpPr>
          <p:nvPr>
            <p:ph type="body"/>
          </p:nvPr>
        </p:nvSpPr>
        <p:spPr>
          <a:xfrm>
            <a:off x="6215040" y="4572000"/>
            <a:ext cx="46850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145" name="PlaceHolder 2"/>
          <p:cNvSpPr>
            <a:spLocks noGrp="1"/>
          </p:cNvSpPr>
          <p:nvPr>
            <p:ph type="body"/>
          </p:nvPr>
        </p:nvSpPr>
        <p:spPr>
          <a:xfrm>
            <a:off x="1295280" y="4572000"/>
            <a:ext cx="46850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46" name="PlaceHolder 3"/>
          <p:cNvSpPr>
            <a:spLocks noGrp="1"/>
          </p:cNvSpPr>
          <p:nvPr>
            <p:ph type="body"/>
          </p:nvPr>
        </p:nvSpPr>
        <p:spPr>
          <a:xfrm>
            <a:off x="621504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47" name="PlaceHolder 4"/>
          <p:cNvSpPr>
            <a:spLocks noGrp="1"/>
          </p:cNvSpPr>
          <p:nvPr>
            <p:ph type="body"/>
          </p:nvPr>
        </p:nvSpPr>
        <p:spPr>
          <a:xfrm>
            <a:off x="6215040" y="501156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149" name="PlaceHolder 2"/>
          <p:cNvSpPr>
            <a:spLocks noGrp="1"/>
          </p:cNvSpPr>
          <p:nvPr>
            <p:ph type="body"/>
          </p:nvPr>
        </p:nvSpPr>
        <p:spPr>
          <a:xfrm>
            <a:off x="129528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50" name="PlaceHolder 3"/>
          <p:cNvSpPr>
            <a:spLocks noGrp="1"/>
          </p:cNvSpPr>
          <p:nvPr>
            <p:ph type="body"/>
          </p:nvPr>
        </p:nvSpPr>
        <p:spPr>
          <a:xfrm>
            <a:off x="621504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51" name="PlaceHolder 4"/>
          <p:cNvSpPr>
            <a:spLocks noGrp="1"/>
          </p:cNvSpPr>
          <p:nvPr>
            <p:ph type="body"/>
          </p:nvPr>
        </p:nvSpPr>
        <p:spPr>
          <a:xfrm>
            <a:off x="1295280" y="5011560"/>
            <a:ext cx="96008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153" name="PlaceHolder 2"/>
          <p:cNvSpPr>
            <a:spLocks noGrp="1"/>
          </p:cNvSpPr>
          <p:nvPr>
            <p:ph type="body"/>
          </p:nvPr>
        </p:nvSpPr>
        <p:spPr>
          <a:xfrm>
            <a:off x="1295280" y="4572000"/>
            <a:ext cx="96008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54" name="PlaceHolder 3"/>
          <p:cNvSpPr>
            <a:spLocks noGrp="1"/>
          </p:cNvSpPr>
          <p:nvPr>
            <p:ph type="body"/>
          </p:nvPr>
        </p:nvSpPr>
        <p:spPr>
          <a:xfrm>
            <a:off x="1295280" y="5011560"/>
            <a:ext cx="96008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156" name="PlaceHolder 2"/>
          <p:cNvSpPr>
            <a:spLocks noGrp="1"/>
          </p:cNvSpPr>
          <p:nvPr>
            <p:ph type="body"/>
          </p:nvPr>
        </p:nvSpPr>
        <p:spPr>
          <a:xfrm>
            <a:off x="129528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57" name="PlaceHolder 3"/>
          <p:cNvSpPr>
            <a:spLocks noGrp="1"/>
          </p:cNvSpPr>
          <p:nvPr>
            <p:ph type="body"/>
          </p:nvPr>
        </p:nvSpPr>
        <p:spPr>
          <a:xfrm>
            <a:off x="621504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58" name="PlaceHolder 4"/>
          <p:cNvSpPr>
            <a:spLocks noGrp="1"/>
          </p:cNvSpPr>
          <p:nvPr>
            <p:ph type="body"/>
          </p:nvPr>
        </p:nvSpPr>
        <p:spPr>
          <a:xfrm>
            <a:off x="6215040" y="501156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59" name="PlaceHolder 5"/>
          <p:cNvSpPr>
            <a:spLocks noGrp="1"/>
          </p:cNvSpPr>
          <p:nvPr>
            <p:ph type="body"/>
          </p:nvPr>
        </p:nvSpPr>
        <p:spPr>
          <a:xfrm>
            <a:off x="1295280" y="501156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161" name="PlaceHolder 2"/>
          <p:cNvSpPr>
            <a:spLocks noGrp="1"/>
          </p:cNvSpPr>
          <p:nvPr>
            <p:ph type="body"/>
          </p:nvPr>
        </p:nvSpPr>
        <p:spPr>
          <a:xfrm>
            <a:off x="1295280" y="4572000"/>
            <a:ext cx="96008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62" name="PlaceHolder 3"/>
          <p:cNvSpPr>
            <a:spLocks noGrp="1"/>
          </p:cNvSpPr>
          <p:nvPr>
            <p:ph type="body"/>
          </p:nvPr>
        </p:nvSpPr>
        <p:spPr>
          <a:xfrm>
            <a:off x="1295280" y="4572000"/>
            <a:ext cx="96008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pic>
        <p:nvPicPr>
          <p:cNvPr id="163" name="" descr=""/>
          <p:cNvPicPr/>
          <p:nvPr/>
        </p:nvPicPr>
        <p:blipFill>
          <a:blip r:embed="rId2"/>
          <a:stretch/>
        </p:blipFill>
        <p:spPr>
          <a:xfrm>
            <a:off x="5568480" y="4572000"/>
            <a:ext cx="1054080" cy="840960"/>
          </a:xfrm>
          <a:prstGeom prst="rect">
            <a:avLst/>
          </a:prstGeom>
          <a:ln>
            <a:noFill/>
          </a:ln>
        </p:spPr>
      </p:pic>
      <p:pic>
        <p:nvPicPr>
          <p:cNvPr id="164" name="" descr=""/>
          <p:cNvPicPr/>
          <p:nvPr/>
        </p:nvPicPr>
        <p:blipFill>
          <a:blip r:embed="rId3"/>
          <a:stretch/>
        </p:blipFill>
        <p:spPr>
          <a:xfrm>
            <a:off x="5568480" y="4572000"/>
            <a:ext cx="1054080" cy="84096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295280" y="2130480"/>
            <a:ext cx="9600840" cy="10935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17" name="PlaceHolder 2"/>
          <p:cNvSpPr>
            <a:spLocks noGrp="1"/>
          </p:cNvSpPr>
          <p:nvPr>
            <p:ph type="body"/>
          </p:nvPr>
        </p:nvSpPr>
        <p:spPr>
          <a:xfrm>
            <a:off x="129528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8" name="PlaceHolder 3"/>
          <p:cNvSpPr>
            <a:spLocks noGrp="1"/>
          </p:cNvSpPr>
          <p:nvPr>
            <p:ph type="body"/>
          </p:nvPr>
        </p:nvSpPr>
        <p:spPr>
          <a:xfrm>
            <a:off x="1295280" y="501156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19" name="PlaceHolder 4"/>
          <p:cNvSpPr>
            <a:spLocks noGrp="1"/>
          </p:cNvSpPr>
          <p:nvPr>
            <p:ph type="body"/>
          </p:nvPr>
        </p:nvSpPr>
        <p:spPr>
          <a:xfrm>
            <a:off x="6215040" y="4572000"/>
            <a:ext cx="46850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21" name="PlaceHolder 2"/>
          <p:cNvSpPr>
            <a:spLocks noGrp="1"/>
          </p:cNvSpPr>
          <p:nvPr>
            <p:ph type="body"/>
          </p:nvPr>
        </p:nvSpPr>
        <p:spPr>
          <a:xfrm>
            <a:off x="1295280" y="4572000"/>
            <a:ext cx="4685040" cy="84096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22" name="PlaceHolder 3"/>
          <p:cNvSpPr>
            <a:spLocks noGrp="1"/>
          </p:cNvSpPr>
          <p:nvPr>
            <p:ph type="body"/>
          </p:nvPr>
        </p:nvSpPr>
        <p:spPr>
          <a:xfrm>
            <a:off x="621504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23" name="PlaceHolder 4"/>
          <p:cNvSpPr>
            <a:spLocks noGrp="1"/>
          </p:cNvSpPr>
          <p:nvPr>
            <p:ph type="body"/>
          </p:nvPr>
        </p:nvSpPr>
        <p:spPr>
          <a:xfrm>
            <a:off x="6215040" y="501156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95280" y="2130480"/>
            <a:ext cx="9600840" cy="2358720"/>
          </a:xfrm>
          <a:prstGeom prst="rect">
            <a:avLst/>
          </a:prstGeom>
        </p:spPr>
        <p:txBody>
          <a:bodyPr lIns="0" rIns="0" tIns="0" bIns="0" anchor="ctr"/>
          <a:p>
            <a:endParaRPr b="0" lang="en-US" sz="1800" spc="-1" strike="noStrike">
              <a:solidFill>
                <a:srgbClr val="323232"/>
              </a:solidFill>
              <a:uFill>
                <a:solidFill>
                  <a:srgbClr val="ffffff"/>
                </a:solidFill>
              </a:uFill>
              <a:latin typeface="Book Antiqua"/>
            </a:endParaRPr>
          </a:p>
        </p:txBody>
      </p:sp>
      <p:sp>
        <p:nvSpPr>
          <p:cNvPr id="25" name="PlaceHolder 2"/>
          <p:cNvSpPr>
            <a:spLocks noGrp="1"/>
          </p:cNvSpPr>
          <p:nvPr>
            <p:ph type="body"/>
          </p:nvPr>
        </p:nvSpPr>
        <p:spPr>
          <a:xfrm>
            <a:off x="129528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26" name="PlaceHolder 3"/>
          <p:cNvSpPr>
            <a:spLocks noGrp="1"/>
          </p:cNvSpPr>
          <p:nvPr>
            <p:ph type="body"/>
          </p:nvPr>
        </p:nvSpPr>
        <p:spPr>
          <a:xfrm>
            <a:off x="6215040" y="4572000"/>
            <a:ext cx="46850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
        <p:nvSpPr>
          <p:cNvPr id="27" name="PlaceHolder 4"/>
          <p:cNvSpPr>
            <a:spLocks noGrp="1"/>
          </p:cNvSpPr>
          <p:nvPr>
            <p:ph type="body"/>
          </p:nvPr>
        </p:nvSpPr>
        <p:spPr>
          <a:xfrm>
            <a:off x="1295280" y="5011560"/>
            <a:ext cx="9600840" cy="401040"/>
          </a:xfrm>
          <a:prstGeom prst="rect">
            <a:avLst/>
          </a:prstGeom>
        </p:spPr>
        <p:txBody>
          <a:bodyPr lIns="0" rIns="0" tIns="0" bIns="0"/>
          <a:p>
            <a:endParaRPr b="0" lang="en-US" sz="2000" spc="-1" strike="noStrike">
              <a:solidFill>
                <a:srgbClr val="464646"/>
              </a:solidFill>
              <a:uFill>
                <a:solidFill>
                  <a:srgbClr val="ffffff"/>
                </a:solidFill>
              </a:uFill>
              <a:latin typeface="Book Antiqu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6583680"/>
            <a:ext cx="12188520" cy="273960"/>
          </a:xfrm>
          <a:prstGeom prst="rect">
            <a:avLst/>
          </a:prstGeom>
          <a:gradFill>
            <a:gsLst>
              <a:gs pos="0">
                <a:schemeClr val="accent1">
                  <a:lumMod val="60000"/>
                  <a:lumOff val="40000"/>
                  <a:alpha val="50000"/>
                </a:schemeClr>
              </a:gs>
              <a:gs pos="100000">
                <a:schemeClr val="accent1">
                  <a:alpha val="50000"/>
                </a:schemeClr>
              </a:gs>
            </a:gsLst>
            <a:lin ang="0"/>
          </a:gradFill>
          <a:ln>
            <a:noFill/>
          </a:ln>
        </p:spPr>
        <p:style>
          <a:lnRef idx="1">
            <a:schemeClr val="accent1"/>
          </a:lnRef>
          <a:fillRef idx="3">
            <a:schemeClr val="accent1"/>
          </a:fillRef>
          <a:effectRef idx="2">
            <a:schemeClr val="accent1"/>
          </a:effectRef>
          <a:fontRef idx="minor"/>
        </p:style>
      </p:sp>
      <p:sp>
        <p:nvSpPr>
          <p:cNvPr id="1" name="CustomShape 2"/>
          <p:cNvSpPr/>
          <p:nvPr/>
        </p:nvSpPr>
        <p:spPr>
          <a:xfrm>
            <a:off x="0" y="6480000"/>
            <a:ext cx="12188520" cy="72720"/>
          </a:xfrm>
          <a:prstGeom prst="rect">
            <a:avLst/>
          </a:prstGeom>
          <a:gradFill>
            <a:gsLst>
              <a:gs pos="0">
                <a:schemeClr val="accent1">
                  <a:lumMod val="60000"/>
                  <a:lumOff val="40000"/>
                  <a:alpha val="80000"/>
                </a:schemeClr>
              </a:gs>
              <a:gs pos="100000">
                <a:schemeClr val="accent1">
                  <a:alpha val="80000"/>
                </a:schemeClr>
              </a:gs>
            </a:gsLst>
            <a:lin ang="0"/>
          </a:gradFill>
          <a:ln>
            <a:noFill/>
          </a:ln>
        </p:spPr>
        <p:style>
          <a:lnRef idx="1">
            <a:schemeClr val="accent1"/>
          </a:lnRef>
          <a:fillRef idx="3">
            <a:schemeClr val="accent1"/>
          </a:fillRef>
          <a:effectRef idx="2">
            <a:schemeClr val="accent1"/>
          </a:effectRef>
          <a:fontRef idx="minor"/>
        </p:style>
      </p:sp>
      <p:sp>
        <p:nvSpPr>
          <p:cNvPr id="2" name="CustomShape 3"/>
          <p:cNvSpPr/>
          <p:nvPr/>
        </p:nvSpPr>
        <p:spPr>
          <a:xfrm>
            <a:off x="0" y="1905120"/>
            <a:ext cx="12188520" cy="3200040"/>
          </a:xfrm>
          <a:prstGeom prst="rect">
            <a:avLst/>
          </a:prstGeom>
          <a:gradFill>
            <a:gsLst>
              <a:gs pos="0">
                <a:schemeClr val="accent1">
                  <a:lumMod val="60000"/>
                  <a:lumOff val="40000"/>
                  <a:alpha val="50000"/>
                </a:schemeClr>
              </a:gs>
              <a:gs pos="100000">
                <a:schemeClr val="accent1">
                  <a:alpha val="50000"/>
                </a:schemeClr>
              </a:gs>
            </a:gsLst>
            <a:lin ang="0"/>
          </a:gradFill>
          <a:ln>
            <a:noFill/>
          </a:ln>
        </p:spPr>
        <p:style>
          <a:lnRef idx="1">
            <a:schemeClr val="accent1"/>
          </a:lnRef>
          <a:fillRef idx="3">
            <a:schemeClr val="accent1"/>
          </a:fillRef>
          <a:effectRef idx="2">
            <a:schemeClr val="accent1"/>
          </a:effectRef>
          <a:fontRef idx="minor"/>
        </p:style>
      </p:sp>
      <p:sp>
        <p:nvSpPr>
          <p:cNvPr id="3" name="CustomShape 4"/>
          <p:cNvSpPr/>
          <p:nvPr/>
        </p:nvSpPr>
        <p:spPr>
          <a:xfrm>
            <a:off x="0" y="1794960"/>
            <a:ext cx="12188520" cy="72720"/>
          </a:xfrm>
          <a:prstGeom prst="rect">
            <a:avLst/>
          </a:prstGeom>
          <a:gradFill>
            <a:gsLst>
              <a:gs pos="0">
                <a:schemeClr val="accent1">
                  <a:lumMod val="60000"/>
                  <a:lumOff val="40000"/>
                  <a:alpha val="80000"/>
                </a:schemeClr>
              </a:gs>
              <a:gs pos="100000">
                <a:schemeClr val="accent1">
                  <a:alpha val="80000"/>
                </a:schemeClr>
              </a:gs>
            </a:gsLst>
            <a:lin ang="0"/>
          </a:gradFill>
          <a:ln>
            <a:noFill/>
          </a:ln>
        </p:spPr>
        <p:style>
          <a:lnRef idx="1">
            <a:schemeClr val="accent1"/>
          </a:lnRef>
          <a:fillRef idx="3">
            <a:schemeClr val="accent1"/>
          </a:fillRef>
          <a:effectRef idx="2">
            <a:schemeClr val="accent1"/>
          </a:effectRef>
          <a:fontRef idx="minor"/>
        </p:style>
      </p:sp>
      <p:sp>
        <p:nvSpPr>
          <p:cNvPr id="4" name="CustomShape 5"/>
          <p:cNvSpPr/>
          <p:nvPr/>
        </p:nvSpPr>
        <p:spPr>
          <a:xfrm>
            <a:off x="0" y="5142240"/>
            <a:ext cx="12188520" cy="72720"/>
          </a:xfrm>
          <a:prstGeom prst="rect">
            <a:avLst/>
          </a:prstGeom>
          <a:gradFill>
            <a:gsLst>
              <a:gs pos="0">
                <a:schemeClr val="accent1">
                  <a:lumMod val="60000"/>
                  <a:lumOff val="40000"/>
                  <a:alpha val="80000"/>
                </a:schemeClr>
              </a:gs>
              <a:gs pos="100000">
                <a:schemeClr val="accent1">
                  <a:alpha val="80000"/>
                </a:schemeClr>
              </a:gs>
            </a:gsLst>
            <a:lin ang="0"/>
          </a:gradFill>
          <a:ln>
            <a:noFill/>
          </a:ln>
        </p:spPr>
        <p:style>
          <a:lnRef idx="1">
            <a:schemeClr val="accent1"/>
          </a:lnRef>
          <a:fillRef idx="3">
            <a:schemeClr val="accent1"/>
          </a:fillRef>
          <a:effectRef idx="2">
            <a:schemeClr val="accent1"/>
          </a:effectRef>
          <a:fontRef idx="minor"/>
        </p:style>
      </p:sp>
      <p:sp>
        <p:nvSpPr>
          <p:cNvPr id="5" name="PlaceHolder 6"/>
          <p:cNvSpPr>
            <a:spLocks noGrp="1"/>
          </p:cNvSpPr>
          <p:nvPr>
            <p:ph type="title"/>
          </p:nvPr>
        </p:nvSpPr>
        <p:spPr>
          <a:xfrm>
            <a:off x="1295280" y="2079720"/>
            <a:ext cx="9600840" cy="1723680"/>
          </a:xfrm>
          <a:prstGeom prst="rect">
            <a:avLst/>
          </a:prstGeom>
        </p:spPr>
        <p:txBody>
          <a:bodyPr anchor="b"/>
          <a:p>
            <a:pPr algn="ctr">
              <a:lnSpc>
                <a:spcPct val="100000"/>
              </a:lnSpc>
            </a:pPr>
            <a:r>
              <a:rPr b="1" lang="en-US" sz="5400" spc="-1" strike="noStrike">
                <a:solidFill>
                  <a:srgbClr val="323232"/>
                </a:solidFill>
                <a:uFill>
                  <a:solidFill>
                    <a:srgbClr val="ffffff"/>
                  </a:solidFill>
                </a:uFill>
                <a:latin typeface="Book Antiqua"/>
              </a:rPr>
              <a:t>Click to edit Master title style</a:t>
            </a:r>
            <a:endParaRPr b="0" lang="en-US" sz="5400" spc="-1" strike="noStrike">
              <a:solidFill>
                <a:srgbClr val="323232"/>
              </a:solidFill>
              <a:uFill>
                <a:solidFill>
                  <a:srgbClr val="ffffff"/>
                </a:solidFill>
              </a:uFill>
              <a:latin typeface="Book Antiqua"/>
            </a:endParaRPr>
          </a:p>
        </p:txBody>
      </p:sp>
      <p:sp>
        <p:nvSpPr>
          <p:cNvPr id="6" name="PlaceHolder 7"/>
          <p:cNvSpPr>
            <a:spLocks noGrp="1"/>
          </p:cNvSpPr>
          <p:nvPr>
            <p:ph type="body"/>
          </p:nvPr>
        </p:nvSpPr>
        <p:spPr>
          <a:xfrm>
            <a:off x="609480" y="1604520"/>
            <a:ext cx="10972440" cy="397728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2000" spc="-1" strike="noStrike">
                <a:solidFill>
                  <a:srgbClr val="464646"/>
                </a:solidFill>
                <a:uFill>
                  <a:solidFill>
                    <a:srgbClr val="ffffff"/>
                  </a:solidFill>
                </a:uFill>
                <a:latin typeface="Book Antiqua"/>
              </a:rPr>
              <a:t>Click to edit the outline text format</a:t>
            </a:r>
            <a:endParaRPr b="0" lang="en-US" sz="2000" spc="-1" strike="noStrike">
              <a:solidFill>
                <a:srgbClr val="464646"/>
              </a:solidFill>
              <a:uFill>
                <a:solidFill>
                  <a:srgbClr val="ffffff"/>
                </a:solidFill>
              </a:uFill>
              <a:latin typeface="Book Antiqua"/>
            </a:endParaRPr>
          </a:p>
          <a:p>
            <a:pPr lvl="1" marL="864000" indent="-324000">
              <a:spcBef>
                <a:spcPts val="1134"/>
              </a:spcBef>
              <a:buClr>
                <a:srgbClr val="000000"/>
              </a:buClr>
              <a:buSzPct val="75000"/>
              <a:buFont typeface="Symbol" charset="2"/>
              <a:buChar char=""/>
            </a:pPr>
            <a:r>
              <a:rPr b="0" lang="en-US" sz="1600" spc="-1" strike="noStrike">
                <a:solidFill>
                  <a:srgbClr val="464646"/>
                </a:solidFill>
                <a:uFill>
                  <a:solidFill>
                    <a:srgbClr val="ffffff"/>
                  </a:solidFill>
                </a:uFill>
                <a:latin typeface="Book Antiqua"/>
              </a:rPr>
              <a:t>Second Outline Level</a:t>
            </a:r>
            <a:endParaRPr b="0" lang="en-US" sz="1600" spc="-1" strike="noStrike">
              <a:solidFill>
                <a:srgbClr val="464646"/>
              </a:solidFill>
              <a:uFill>
                <a:solidFill>
                  <a:srgbClr val="ffffff"/>
                </a:solidFill>
              </a:uFill>
              <a:latin typeface="Book Antiqua"/>
            </a:endParaRPr>
          </a:p>
          <a:p>
            <a:pPr lvl="2" marL="1296000" indent="-288000">
              <a:spcBef>
                <a:spcPts val="850"/>
              </a:spcBef>
              <a:buClr>
                <a:srgbClr val="000000"/>
              </a:buClr>
              <a:buSzPct val="45000"/>
              <a:buFont typeface="Wingdings" charset="2"/>
              <a:buChar char=""/>
            </a:pPr>
            <a:r>
              <a:rPr b="0" lang="en-US" sz="1400" spc="-1" strike="noStrike">
                <a:solidFill>
                  <a:srgbClr val="464646"/>
                </a:solidFill>
                <a:uFill>
                  <a:solidFill>
                    <a:srgbClr val="ffffff"/>
                  </a:solidFill>
                </a:uFill>
                <a:latin typeface="Book Antiqua"/>
              </a:rPr>
              <a:t>Third Outline Level</a:t>
            </a:r>
            <a:endParaRPr b="0" lang="en-US" sz="1400" spc="-1" strike="noStrike">
              <a:solidFill>
                <a:srgbClr val="464646"/>
              </a:solidFill>
              <a:uFill>
                <a:solidFill>
                  <a:srgbClr val="ffffff"/>
                </a:solidFill>
              </a:uFill>
              <a:latin typeface="Book Antiqua"/>
            </a:endParaRPr>
          </a:p>
          <a:p>
            <a:pPr lvl="3" marL="1728000" indent="-216000">
              <a:spcBef>
                <a:spcPts val="567"/>
              </a:spcBef>
              <a:buClr>
                <a:srgbClr val="000000"/>
              </a:buClr>
              <a:buSzPct val="75000"/>
              <a:buFont typeface="Symbol" charset="2"/>
              <a:buChar char=""/>
            </a:pPr>
            <a:r>
              <a:rPr b="0" lang="en-US" sz="1400" spc="-1" strike="noStrike">
                <a:solidFill>
                  <a:srgbClr val="464646"/>
                </a:solidFill>
                <a:uFill>
                  <a:solidFill>
                    <a:srgbClr val="ffffff"/>
                  </a:solidFill>
                </a:uFill>
                <a:latin typeface="Book Antiqua"/>
              </a:rPr>
              <a:t>Fourth Outline Level</a:t>
            </a:r>
            <a:endParaRPr b="0" lang="en-US" sz="1400" spc="-1" strike="noStrike">
              <a:solidFill>
                <a:srgbClr val="464646"/>
              </a:solidFill>
              <a:uFill>
                <a:solidFill>
                  <a:srgbClr val="ffffff"/>
                </a:solidFill>
              </a:uFill>
              <a:latin typeface="Book Antiqua"/>
            </a:endParaRPr>
          </a:p>
          <a:p>
            <a:pPr lvl="4" marL="2160000" indent="-216000">
              <a:spcBef>
                <a:spcPts val="283"/>
              </a:spcBef>
              <a:buClr>
                <a:srgbClr val="000000"/>
              </a:buClr>
              <a:buSzPct val="45000"/>
              <a:buFont typeface="Wingdings" charset="2"/>
              <a:buChar char=""/>
            </a:pPr>
            <a:r>
              <a:rPr b="0" lang="en-US" sz="2000" spc="-1" strike="noStrike">
                <a:solidFill>
                  <a:srgbClr val="464646"/>
                </a:solidFill>
                <a:uFill>
                  <a:solidFill>
                    <a:srgbClr val="ffffff"/>
                  </a:solidFill>
                </a:uFill>
                <a:latin typeface="Book Antiqua"/>
              </a:rPr>
              <a:t>Fifth Outline Level</a:t>
            </a:r>
            <a:endParaRPr b="0" lang="en-US" sz="2000" spc="-1" strike="noStrike">
              <a:solidFill>
                <a:srgbClr val="464646"/>
              </a:solidFill>
              <a:uFill>
                <a:solidFill>
                  <a:srgbClr val="ffffff"/>
                </a:solidFill>
              </a:uFill>
              <a:latin typeface="Book Antiqua"/>
            </a:endParaRPr>
          </a:p>
          <a:p>
            <a:pPr lvl="5" marL="2592000" indent="-216000">
              <a:spcBef>
                <a:spcPts val="283"/>
              </a:spcBef>
              <a:buClr>
                <a:srgbClr val="000000"/>
              </a:buClr>
              <a:buSzPct val="45000"/>
              <a:buFont typeface="Wingdings" charset="2"/>
              <a:buChar char=""/>
            </a:pPr>
            <a:r>
              <a:rPr b="0" lang="en-US" sz="2000" spc="-1" strike="noStrike">
                <a:solidFill>
                  <a:srgbClr val="464646"/>
                </a:solidFill>
                <a:uFill>
                  <a:solidFill>
                    <a:srgbClr val="ffffff"/>
                  </a:solidFill>
                </a:uFill>
                <a:latin typeface="Book Antiqua"/>
              </a:rPr>
              <a:t>Sixth Outline Level</a:t>
            </a:r>
            <a:endParaRPr b="0" lang="en-US" sz="2000" spc="-1" strike="noStrike">
              <a:solidFill>
                <a:srgbClr val="464646"/>
              </a:solidFill>
              <a:uFill>
                <a:solidFill>
                  <a:srgbClr val="ffffff"/>
                </a:solidFill>
              </a:uFill>
              <a:latin typeface="Book Antiqua"/>
            </a:endParaRPr>
          </a:p>
          <a:p>
            <a:pPr lvl="6" marL="3024000" indent="-216000">
              <a:spcBef>
                <a:spcPts val="283"/>
              </a:spcBef>
              <a:buClr>
                <a:srgbClr val="000000"/>
              </a:buClr>
              <a:buSzPct val="45000"/>
              <a:buFont typeface="Wingdings" charset="2"/>
              <a:buChar char=""/>
            </a:pPr>
            <a:r>
              <a:rPr b="0" lang="en-US" sz="2000" spc="-1" strike="noStrike">
                <a:solidFill>
                  <a:srgbClr val="464646"/>
                </a:solidFill>
                <a:uFill>
                  <a:solidFill>
                    <a:srgbClr val="ffffff"/>
                  </a:solidFill>
                </a:uFill>
                <a:latin typeface="Book Antiqua"/>
              </a:rPr>
              <a:t>Seventh Outline Level</a:t>
            </a:r>
            <a:endParaRPr b="0" lang="en-US" sz="2000" spc="-1" strike="noStrike">
              <a:solidFill>
                <a:srgbClr val="464646"/>
              </a:solidFill>
              <a:uFill>
                <a:solidFill>
                  <a:srgbClr val="ffffff"/>
                </a:solidFill>
              </a:uFill>
              <a:latin typeface="Book Antiqu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0" y="6583680"/>
            <a:ext cx="12188520" cy="273960"/>
          </a:xfrm>
          <a:prstGeom prst="rect">
            <a:avLst/>
          </a:prstGeom>
          <a:gradFill>
            <a:gsLst>
              <a:gs pos="0">
                <a:schemeClr val="accent1">
                  <a:lumMod val="60000"/>
                  <a:lumOff val="40000"/>
                  <a:alpha val="50000"/>
                </a:schemeClr>
              </a:gs>
              <a:gs pos="100000">
                <a:schemeClr val="accent1">
                  <a:alpha val="50000"/>
                </a:schemeClr>
              </a:gs>
            </a:gsLst>
            <a:lin ang="0"/>
          </a:gradFill>
          <a:ln>
            <a:noFill/>
          </a:ln>
        </p:spPr>
        <p:style>
          <a:lnRef idx="1">
            <a:schemeClr val="accent1"/>
          </a:lnRef>
          <a:fillRef idx="3">
            <a:schemeClr val="accent1"/>
          </a:fillRef>
          <a:effectRef idx="2">
            <a:schemeClr val="accent1"/>
          </a:effectRef>
          <a:fontRef idx="minor"/>
        </p:style>
      </p:sp>
      <p:sp>
        <p:nvSpPr>
          <p:cNvPr id="42" name="CustomShape 2"/>
          <p:cNvSpPr/>
          <p:nvPr/>
        </p:nvSpPr>
        <p:spPr>
          <a:xfrm>
            <a:off x="0" y="6480000"/>
            <a:ext cx="12188520" cy="72720"/>
          </a:xfrm>
          <a:prstGeom prst="rect">
            <a:avLst/>
          </a:prstGeom>
          <a:gradFill>
            <a:gsLst>
              <a:gs pos="0">
                <a:schemeClr val="accent1">
                  <a:lumMod val="60000"/>
                  <a:lumOff val="40000"/>
                  <a:alpha val="80000"/>
                </a:schemeClr>
              </a:gs>
              <a:gs pos="100000">
                <a:schemeClr val="accent1">
                  <a:alpha val="80000"/>
                </a:schemeClr>
              </a:gs>
            </a:gsLst>
            <a:lin ang="0"/>
          </a:gradFill>
          <a:ln>
            <a:noFill/>
          </a:ln>
        </p:spPr>
        <p:style>
          <a:lnRef idx="1">
            <a:schemeClr val="accent1"/>
          </a:lnRef>
          <a:fillRef idx="3">
            <a:schemeClr val="accent1"/>
          </a:fillRef>
          <a:effectRef idx="2">
            <a:schemeClr val="accent1"/>
          </a:effectRef>
          <a:fontRef idx="minor"/>
        </p:style>
      </p:sp>
      <p:sp>
        <p:nvSpPr>
          <p:cNvPr id="43" name="PlaceHolder 3"/>
          <p:cNvSpPr>
            <a:spLocks noGrp="1"/>
          </p:cNvSpPr>
          <p:nvPr>
            <p:ph type="title"/>
          </p:nvPr>
        </p:nvSpPr>
        <p:spPr>
          <a:xfrm>
            <a:off x="1341000" y="467280"/>
            <a:ext cx="9509400" cy="1233000"/>
          </a:xfrm>
          <a:prstGeom prst="rect">
            <a:avLst/>
          </a:prstGeom>
        </p:spPr>
        <p:txBody>
          <a:bodyPr anchor="b"/>
          <a:p>
            <a:pPr>
              <a:lnSpc>
                <a:spcPct val="90000"/>
              </a:lnSpc>
            </a:pPr>
            <a:r>
              <a:rPr b="1" lang="en-US" sz="3400" spc="-1" strike="noStrike">
                <a:solidFill>
                  <a:srgbClr val="323232"/>
                </a:solidFill>
                <a:uFill>
                  <a:solidFill>
                    <a:srgbClr val="ffffff"/>
                  </a:solidFill>
                </a:uFill>
                <a:latin typeface="Book Antiqua"/>
              </a:rPr>
              <a:t>Click to edit Master title style</a:t>
            </a:r>
            <a:endParaRPr b="0" lang="en-US" sz="3400" spc="-1" strike="noStrike">
              <a:solidFill>
                <a:srgbClr val="323232"/>
              </a:solidFill>
              <a:uFill>
                <a:solidFill>
                  <a:srgbClr val="ffffff"/>
                </a:solidFill>
              </a:uFill>
              <a:latin typeface="Book Antiqua"/>
            </a:endParaRPr>
          </a:p>
        </p:txBody>
      </p:sp>
      <p:sp>
        <p:nvSpPr>
          <p:cNvPr id="44" name="PlaceHolder 4"/>
          <p:cNvSpPr>
            <a:spLocks noGrp="1"/>
          </p:cNvSpPr>
          <p:nvPr>
            <p:ph type="body"/>
          </p:nvPr>
        </p:nvSpPr>
        <p:spPr>
          <a:xfrm>
            <a:off x="1341000" y="1901880"/>
            <a:ext cx="9509400" cy="4127400"/>
          </a:xfrm>
          <a:prstGeom prst="rect">
            <a:avLst/>
          </a:prstGeom>
        </p:spPr>
        <p:txBody>
          <a:bodyPr/>
          <a:p>
            <a:pPr marL="274320" indent="-228240">
              <a:lnSpc>
                <a:spcPct val="100000"/>
              </a:lnSpc>
              <a:spcBef>
                <a:spcPts val="1800"/>
              </a:spcBef>
              <a:buClr>
                <a:srgbClr val="464646"/>
              </a:buClr>
              <a:buFont typeface="Arial"/>
              <a:buChar char="▪"/>
            </a:pPr>
            <a:r>
              <a:rPr b="0" lang="en-US" sz="2000" spc="-1" strike="noStrike">
                <a:solidFill>
                  <a:srgbClr val="464646"/>
                </a:solidFill>
                <a:uFill>
                  <a:solidFill>
                    <a:srgbClr val="ffffff"/>
                  </a:solidFill>
                </a:uFill>
                <a:latin typeface="Book Antiqua"/>
              </a:rPr>
              <a:t>Edit Master text styles</a:t>
            </a:r>
            <a:endParaRPr b="0" lang="en-US" sz="2000" spc="-1" strike="noStrike">
              <a:solidFill>
                <a:srgbClr val="464646"/>
              </a:solidFill>
              <a:uFill>
                <a:solidFill>
                  <a:srgbClr val="ffffff"/>
                </a:solidFill>
              </a:uFill>
              <a:latin typeface="Book Antiqua"/>
            </a:endParaRPr>
          </a:p>
          <a:p>
            <a:pPr lvl="1" marL="594360" indent="-228240">
              <a:lnSpc>
                <a:spcPct val="100000"/>
              </a:lnSpc>
              <a:spcBef>
                <a:spcPts val="1001"/>
              </a:spcBef>
              <a:buClr>
                <a:srgbClr val="464646"/>
              </a:buClr>
              <a:buFont typeface="Arial"/>
              <a:buChar char="▪"/>
            </a:pPr>
            <a:r>
              <a:rPr b="0" lang="en-US" sz="1800" spc="-1" strike="noStrike">
                <a:solidFill>
                  <a:srgbClr val="464646"/>
                </a:solidFill>
                <a:uFill>
                  <a:solidFill>
                    <a:srgbClr val="ffffff"/>
                  </a:solidFill>
                </a:uFill>
                <a:latin typeface="Book Antiqua"/>
              </a:rPr>
              <a:t>Second level</a:t>
            </a:r>
            <a:endParaRPr b="0" lang="en-US" sz="2000" spc="-1" strike="noStrike">
              <a:solidFill>
                <a:srgbClr val="464646"/>
              </a:solidFill>
              <a:uFill>
                <a:solidFill>
                  <a:srgbClr val="ffffff"/>
                </a:solidFill>
              </a:uFill>
              <a:latin typeface="Book Antiqua"/>
            </a:endParaRPr>
          </a:p>
          <a:p>
            <a:pPr lvl="2" marL="914400" indent="-228240">
              <a:lnSpc>
                <a:spcPct val="100000"/>
              </a:lnSpc>
              <a:spcBef>
                <a:spcPts val="799"/>
              </a:spcBef>
              <a:buClr>
                <a:srgbClr val="464646"/>
              </a:buClr>
              <a:buFont typeface="Arial"/>
              <a:buChar char="▪"/>
            </a:pPr>
            <a:r>
              <a:rPr b="0" lang="en-US" sz="1600" spc="-1" strike="noStrike">
                <a:solidFill>
                  <a:srgbClr val="464646"/>
                </a:solidFill>
                <a:uFill>
                  <a:solidFill>
                    <a:srgbClr val="ffffff"/>
                  </a:solidFill>
                </a:uFill>
                <a:latin typeface="Book Antiqua"/>
              </a:rPr>
              <a:t>Third level</a:t>
            </a:r>
            <a:endParaRPr b="0" lang="en-US" sz="2000" spc="-1" strike="noStrike">
              <a:solidFill>
                <a:srgbClr val="464646"/>
              </a:solidFill>
              <a:uFill>
                <a:solidFill>
                  <a:srgbClr val="ffffff"/>
                </a:solidFill>
              </a:uFill>
              <a:latin typeface="Book Antiqua"/>
            </a:endParaRPr>
          </a:p>
          <a:p>
            <a:pPr lvl="3" marL="1234440" indent="-228240">
              <a:lnSpc>
                <a:spcPct val="100000"/>
              </a:lnSpc>
              <a:spcBef>
                <a:spcPts val="799"/>
              </a:spcBef>
              <a:buClr>
                <a:srgbClr val="464646"/>
              </a:buClr>
              <a:buFont typeface="Arial"/>
              <a:buChar char="▪"/>
            </a:pPr>
            <a:r>
              <a:rPr b="0" lang="en-US" sz="1400" spc="-1" strike="noStrike">
                <a:solidFill>
                  <a:srgbClr val="464646"/>
                </a:solidFill>
                <a:uFill>
                  <a:solidFill>
                    <a:srgbClr val="ffffff"/>
                  </a:solidFill>
                </a:uFill>
                <a:latin typeface="Book Antiqua"/>
              </a:rPr>
              <a:t>Fourth level</a:t>
            </a:r>
            <a:endParaRPr b="0" lang="en-US" sz="2000" spc="-1" strike="noStrike">
              <a:solidFill>
                <a:srgbClr val="464646"/>
              </a:solidFill>
              <a:uFill>
                <a:solidFill>
                  <a:srgbClr val="ffffff"/>
                </a:solidFill>
              </a:uFill>
              <a:latin typeface="Book Antiqua"/>
            </a:endParaRPr>
          </a:p>
          <a:p>
            <a:pPr lvl="4" marL="1554480" indent="-228240">
              <a:lnSpc>
                <a:spcPct val="100000"/>
              </a:lnSpc>
              <a:spcBef>
                <a:spcPts val="799"/>
              </a:spcBef>
              <a:buClr>
                <a:srgbClr val="464646"/>
              </a:buClr>
              <a:buFont typeface="Arial"/>
              <a:buChar char="▪"/>
            </a:pPr>
            <a:r>
              <a:rPr b="0" lang="en-US" sz="1400" spc="-1" strike="noStrike">
                <a:solidFill>
                  <a:srgbClr val="464646"/>
                </a:solidFill>
                <a:uFill>
                  <a:solidFill>
                    <a:srgbClr val="ffffff"/>
                  </a:solidFill>
                </a:uFill>
                <a:latin typeface="Book Antiqua"/>
              </a:rPr>
              <a:t>Fifth level</a:t>
            </a:r>
            <a:endParaRPr b="0" lang="en-US" sz="2000" spc="-1" strike="noStrike">
              <a:solidFill>
                <a:srgbClr val="464646"/>
              </a:solidFill>
              <a:uFill>
                <a:solidFill>
                  <a:srgbClr val="ffffff"/>
                </a:solidFill>
              </a:uFill>
              <a:latin typeface="Book Antiqua"/>
            </a:endParaRPr>
          </a:p>
        </p:txBody>
      </p:sp>
      <p:sp>
        <p:nvSpPr>
          <p:cNvPr id="45" name="PlaceHolder 5"/>
          <p:cNvSpPr>
            <a:spLocks noGrp="1"/>
          </p:cNvSpPr>
          <p:nvPr>
            <p:ph type="dt"/>
          </p:nvPr>
        </p:nvSpPr>
        <p:spPr>
          <a:xfrm>
            <a:off x="8875800" y="6602040"/>
            <a:ext cx="959760" cy="237240"/>
          </a:xfrm>
          <a:prstGeom prst="rect">
            <a:avLst/>
          </a:prstGeom>
        </p:spPr>
        <p:txBody>
          <a:bodyPr anchor="ctr"/>
          <a:p>
            <a:pPr algn="r">
              <a:lnSpc>
                <a:spcPct val="100000"/>
              </a:lnSpc>
            </a:pPr>
            <a:fld id="{8691BF3D-AC7D-4BB2-8A3E-81EF0701103C}" type="datetime">
              <a:rPr b="0" lang="en-US" sz="900" spc="-1" strike="noStrike">
                <a:solidFill>
                  <a:srgbClr val="323232"/>
                </a:solidFill>
                <a:uFill>
                  <a:solidFill>
                    <a:srgbClr val="ffffff"/>
                  </a:solidFill>
                </a:uFill>
                <a:latin typeface="Book Antiqua"/>
              </a:rPr>
              <a:t>5/7/17</a:t>
            </a:fld>
            <a:endParaRPr b="0" lang="en-US" sz="1400" spc="-1" strike="noStrike">
              <a:solidFill>
                <a:srgbClr val="000000"/>
              </a:solidFill>
              <a:uFill>
                <a:solidFill>
                  <a:srgbClr val="ffffff"/>
                </a:solidFill>
              </a:uFill>
              <a:latin typeface="Times New Roman"/>
            </a:endParaRPr>
          </a:p>
        </p:txBody>
      </p:sp>
      <p:sp>
        <p:nvSpPr>
          <p:cNvPr id="46" name="PlaceHolder 6"/>
          <p:cNvSpPr>
            <a:spLocks noGrp="1"/>
          </p:cNvSpPr>
          <p:nvPr>
            <p:ph type="ftr"/>
          </p:nvPr>
        </p:nvSpPr>
        <p:spPr>
          <a:xfrm>
            <a:off x="1341000" y="6602040"/>
            <a:ext cx="7159320" cy="23724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7" name="PlaceHolder 7"/>
          <p:cNvSpPr>
            <a:spLocks noGrp="1"/>
          </p:cNvSpPr>
          <p:nvPr>
            <p:ph type="sldNum"/>
          </p:nvPr>
        </p:nvSpPr>
        <p:spPr>
          <a:xfrm>
            <a:off x="10210680" y="6602040"/>
            <a:ext cx="639720" cy="237240"/>
          </a:xfrm>
          <a:prstGeom prst="rect">
            <a:avLst/>
          </a:prstGeom>
        </p:spPr>
        <p:txBody>
          <a:bodyPr anchor="ctr"/>
          <a:p>
            <a:pPr algn="r">
              <a:lnSpc>
                <a:spcPct val="100000"/>
              </a:lnSpc>
            </a:pPr>
            <a:fld id="{5345F451-95E7-4B3A-8AA2-64A712E9FC12}" type="slidenum">
              <a:rPr b="0" lang="en-US" sz="900" spc="-1" strike="noStrike">
                <a:solidFill>
                  <a:srgbClr val="323232"/>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0" y="6583680"/>
            <a:ext cx="12188520" cy="273960"/>
          </a:xfrm>
          <a:prstGeom prst="rect">
            <a:avLst/>
          </a:prstGeom>
          <a:gradFill>
            <a:gsLst>
              <a:gs pos="0">
                <a:schemeClr val="accent1">
                  <a:lumMod val="60000"/>
                  <a:lumOff val="40000"/>
                  <a:alpha val="50000"/>
                </a:schemeClr>
              </a:gs>
              <a:gs pos="100000">
                <a:schemeClr val="accent1">
                  <a:alpha val="50000"/>
                </a:schemeClr>
              </a:gs>
            </a:gsLst>
            <a:lin ang="0"/>
          </a:gradFill>
          <a:ln>
            <a:noFill/>
          </a:ln>
        </p:spPr>
        <p:style>
          <a:lnRef idx="1">
            <a:schemeClr val="accent1"/>
          </a:lnRef>
          <a:fillRef idx="3">
            <a:schemeClr val="accent1"/>
          </a:fillRef>
          <a:effectRef idx="2">
            <a:schemeClr val="accent1"/>
          </a:effectRef>
          <a:fontRef idx="minor"/>
        </p:style>
      </p:sp>
      <p:sp>
        <p:nvSpPr>
          <p:cNvPr id="83" name="CustomShape 2"/>
          <p:cNvSpPr/>
          <p:nvPr/>
        </p:nvSpPr>
        <p:spPr>
          <a:xfrm>
            <a:off x="0" y="6480000"/>
            <a:ext cx="12188520" cy="72720"/>
          </a:xfrm>
          <a:prstGeom prst="rect">
            <a:avLst/>
          </a:prstGeom>
          <a:gradFill>
            <a:gsLst>
              <a:gs pos="0">
                <a:schemeClr val="accent1">
                  <a:lumMod val="60000"/>
                  <a:lumOff val="40000"/>
                  <a:alpha val="80000"/>
                </a:schemeClr>
              </a:gs>
              <a:gs pos="100000">
                <a:schemeClr val="accent1">
                  <a:alpha val="80000"/>
                </a:schemeClr>
              </a:gs>
            </a:gsLst>
            <a:lin ang="0"/>
          </a:gradFill>
          <a:ln>
            <a:noFill/>
          </a:ln>
        </p:spPr>
        <p:style>
          <a:lnRef idx="1">
            <a:schemeClr val="accent1"/>
          </a:lnRef>
          <a:fillRef idx="3">
            <a:schemeClr val="accent1"/>
          </a:fillRef>
          <a:effectRef idx="2">
            <a:schemeClr val="accent1"/>
          </a:effectRef>
          <a:fontRef idx="minor"/>
        </p:style>
      </p:sp>
      <p:sp>
        <p:nvSpPr>
          <p:cNvPr id="84" name="PlaceHolder 3"/>
          <p:cNvSpPr>
            <a:spLocks noGrp="1"/>
          </p:cNvSpPr>
          <p:nvPr>
            <p:ph type="title"/>
          </p:nvPr>
        </p:nvSpPr>
        <p:spPr>
          <a:xfrm>
            <a:off x="1341000" y="467280"/>
            <a:ext cx="9509400" cy="1233000"/>
          </a:xfrm>
          <a:prstGeom prst="rect">
            <a:avLst/>
          </a:prstGeom>
        </p:spPr>
        <p:txBody>
          <a:bodyPr anchor="b"/>
          <a:p>
            <a:pPr>
              <a:lnSpc>
                <a:spcPct val="90000"/>
              </a:lnSpc>
            </a:pPr>
            <a:r>
              <a:rPr b="1" lang="en-US" sz="3400" spc="-1" strike="noStrike">
                <a:solidFill>
                  <a:srgbClr val="323232"/>
                </a:solidFill>
                <a:uFill>
                  <a:solidFill>
                    <a:srgbClr val="ffffff"/>
                  </a:solidFill>
                </a:uFill>
                <a:latin typeface="Book Antiqua"/>
              </a:rPr>
              <a:t>Click to edit Master title style</a:t>
            </a:r>
            <a:endParaRPr b="0" lang="en-US" sz="3400" spc="-1" strike="noStrike">
              <a:solidFill>
                <a:srgbClr val="323232"/>
              </a:solidFill>
              <a:uFill>
                <a:solidFill>
                  <a:srgbClr val="ffffff"/>
                </a:solidFill>
              </a:uFill>
              <a:latin typeface="Book Antiqua"/>
            </a:endParaRPr>
          </a:p>
        </p:txBody>
      </p:sp>
      <p:sp>
        <p:nvSpPr>
          <p:cNvPr id="85" name="PlaceHolder 4"/>
          <p:cNvSpPr>
            <a:spLocks noGrp="1"/>
          </p:cNvSpPr>
          <p:nvPr>
            <p:ph type="body"/>
          </p:nvPr>
        </p:nvSpPr>
        <p:spPr>
          <a:xfrm>
            <a:off x="1341000" y="1901880"/>
            <a:ext cx="4571640" cy="4123440"/>
          </a:xfrm>
          <a:prstGeom prst="rect">
            <a:avLst/>
          </a:prstGeom>
        </p:spPr>
        <p:txBody>
          <a:bodyPr/>
          <a:p>
            <a:pPr marL="274320" indent="-228240">
              <a:lnSpc>
                <a:spcPct val="100000"/>
              </a:lnSpc>
              <a:spcBef>
                <a:spcPts val="1800"/>
              </a:spcBef>
              <a:buClr>
                <a:srgbClr val="464646"/>
              </a:buClr>
              <a:buFont typeface="Arial"/>
              <a:buChar char="▪"/>
            </a:pPr>
            <a:r>
              <a:rPr b="0" lang="en-US" sz="2000" spc="-1" strike="noStrike">
                <a:solidFill>
                  <a:srgbClr val="464646"/>
                </a:solidFill>
                <a:uFill>
                  <a:solidFill>
                    <a:srgbClr val="ffffff"/>
                  </a:solidFill>
                </a:uFill>
                <a:latin typeface="Book Antiqua"/>
              </a:rPr>
              <a:t>Edit Master text styles</a:t>
            </a:r>
            <a:endParaRPr b="0" lang="en-US" sz="2000" spc="-1" strike="noStrike">
              <a:solidFill>
                <a:srgbClr val="464646"/>
              </a:solidFill>
              <a:uFill>
                <a:solidFill>
                  <a:srgbClr val="ffffff"/>
                </a:solidFill>
              </a:uFill>
              <a:latin typeface="Book Antiqua"/>
            </a:endParaRPr>
          </a:p>
          <a:p>
            <a:pPr lvl="1" marL="594360" indent="-228240">
              <a:lnSpc>
                <a:spcPct val="100000"/>
              </a:lnSpc>
              <a:spcBef>
                <a:spcPts val="1001"/>
              </a:spcBef>
              <a:buClr>
                <a:srgbClr val="464646"/>
              </a:buClr>
              <a:buFont typeface="Arial"/>
              <a:buChar char="▪"/>
            </a:pPr>
            <a:r>
              <a:rPr b="0" lang="en-US" sz="1800" spc="-1" strike="noStrike">
                <a:solidFill>
                  <a:srgbClr val="464646"/>
                </a:solidFill>
                <a:uFill>
                  <a:solidFill>
                    <a:srgbClr val="ffffff"/>
                  </a:solidFill>
                </a:uFill>
                <a:latin typeface="Book Antiqua"/>
              </a:rPr>
              <a:t>Second level</a:t>
            </a:r>
            <a:endParaRPr b="0" lang="en-US" sz="2000" spc="-1" strike="noStrike">
              <a:solidFill>
                <a:srgbClr val="464646"/>
              </a:solidFill>
              <a:uFill>
                <a:solidFill>
                  <a:srgbClr val="ffffff"/>
                </a:solidFill>
              </a:uFill>
              <a:latin typeface="Book Antiqua"/>
            </a:endParaRPr>
          </a:p>
          <a:p>
            <a:pPr lvl="2" marL="914400" indent="-228240">
              <a:lnSpc>
                <a:spcPct val="100000"/>
              </a:lnSpc>
              <a:spcBef>
                <a:spcPts val="799"/>
              </a:spcBef>
              <a:buClr>
                <a:srgbClr val="464646"/>
              </a:buClr>
              <a:buFont typeface="Arial"/>
              <a:buChar char="▪"/>
            </a:pPr>
            <a:r>
              <a:rPr b="0" lang="en-US" sz="1600" spc="-1" strike="noStrike">
                <a:solidFill>
                  <a:srgbClr val="464646"/>
                </a:solidFill>
                <a:uFill>
                  <a:solidFill>
                    <a:srgbClr val="ffffff"/>
                  </a:solidFill>
                </a:uFill>
                <a:latin typeface="Book Antiqua"/>
              </a:rPr>
              <a:t>Third level</a:t>
            </a:r>
            <a:endParaRPr b="0" lang="en-US" sz="2000" spc="-1" strike="noStrike">
              <a:solidFill>
                <a:srgbClr val="464646"/>
              </a:solidFill>
              <a:uFill>
                <a:solidFill>
                  <a:srgbClr val="ffffff"/>
                </a:solidFill>
              </a:uFill>
              <a:latin typeface="Book Antiqua"/>
            </a:endParaRPr>
          </a:p>
          <a:p>
            <a:pPr lvl="3" marL="1234440" indent="-228240">
              <a:lnSpc>
                <a:spcPct val="100000"/>
              </a:lnSpc>
              <a:spcBef>
                <a:spcPts val="799"/>
              </a:spcBef>
              <a:buClr>
                <a:srgbClr val="464646"/>
              </a:buClr>
              <a:buFont typeface="Arial"/>
              <a:buChar char="▪"/>
            </a:pPr>
            <a:r>
              <a:rPr b="0" lang="en-US" sz="1400" spc="-1" strike="noStrike">
                <a:solidFill>
                  <a:srgbClr val="464646"/>
                </a:solidFill>
                <a:uFill>
                  <a:solidFill>
                    <a:srgbClr val="ffffff"/>
                  </a:solidFill>
                </a:uFill>
                <a:latin typeface="Book Antiqua"/>
              </a:rPr>
              <a:t>Fourth level</a:t>
            </a:r>
            <a:endParaRPr b="0" lang="en-US" sz="2000" spc="-1" strike="noStrike">
              <a:solidFill>
                <a:srgbClr val="464646"/>
              </a:solidFill>
              <a:uFill>
                <a:solidFill>
                  <a:srgbClr val="ffffff"/>
                </a:solidFill>
              </a:uFill>
              <a:latin typeface="Book Antiqua"/>
            </a:endParaRPr>
          </a:p>
          <a:p>
            <a:pPr lvl="4" marL="1554480" indent="-228240">
              <a:lnSpc>
                <a:spcPct val="100000"/>
              </a:lnSpc>
              <a:spcBef>
                <a:spcPts val="799"/>
              </a:spcBef>
              <a:buClr>
                <a:srgbClr val="464646"/>
              </a:buClr>
              <a:buFont typeface="Arial"/>
              <a:buChar char="▪"/>
            </a:pPr>
            <a:r>
              <a:rPr b="0" lang="en-US" sz="1400" spc="-1" strike="noStrike">
                <a:solidFill>
                  <a:srgbClr val="464646"/>
                </a:solidFill>
                <a:uFill>
                  <a:solidFill>
                    <a:srgbClr val="ffffff"/>
                  </a:solidFill>
                </a:uFill>
                <a:latin typeface="Book Antiqua"/>
              </a:rPr>
              <a:t>Fifth level</a:t>
            </a:r>
            <a:endParaRPr b="0" lang="en-US" sz="2000" spc="-1" strike="noStrike">
              <a:solidFill>
                <a:srgbClr val="464646"/>
              </a:solidFill>
              <a:uFill>
                <a:solidFill>
                  <a:srgbClr val="ffffff"/>
                </a:solidFill>
              </a:uFill>
              <a:latin typeface="Book Antiqua"/>
            </a:endParaRPr>
          </a:p>
        </p:txBody>
      </p:sp>
      <p:sp>
        <p:nvSpPr>
          <p:cNvPr id="86" name="PlaceHolder 5"/>
          <p:cNvSpPr>
            <a:spLocks noGrp="1"/>
          </p:cNvSpPr>
          <p:nvPr>
            <p:ph type="body"/>
          </p:nvPr>
        </p:nvSpPr>
        <p:spPr>
          <a:xfrm>
            <a:off x="6278760" y="1901880"/>
            <a:ext cx="4571640" cy="4123440"/>
          </a:xfrm>
          <a:prstGeom prst="rect">
            <a:avLst/>
          </a:prstGeom>
        </p:spPr>
        <p:txBody>
          <a:bodyPr/>
          <a:p>
            <a:pPr marL="274320" indent="-228240">
              <a:lnSpc>
                <a:spcPct val="100000"/>
              </a:lnSpc>
              <a:spcBef>
                <a:spcPts val="1800"/>
              </a:spcBef>
              <a:buClr>
                <a:srgbClr val="464646"/>
              </a:buClr>
              <a:buFont typeface="Arial"/>
              <a:buChar char="▪"/>
            </a:pPr>
            <a:r>
              <a:rPr b="0" lang="en-US" sz="2000" spc="-1" strike="noStrike">
                <a:solidFill>
                  <a:srgbClr val="464646"/>
                </a:solidFill>
                <a:uFill>
                  <a:solidFill>
                    <a:srgbClr val="ffffff"/>
                  </a:solidFill>
                </a:uFill>
                <a:latin typeface="Book Antiqua"/>
              </a:rPr>
              <a:t>Edit Master text styles</a:t>
            </a:r>
            <a:endParaRPr b="0" lang="en-US" sz="2000" spc="-1" strike="noStrike">
              <a:solidFill>
                <a:srgbClr val="464646"/>
              </a:solidFill>
              <a:uFill>
                <a:solidFill>
                  <a:srgbClr val="ffffff"/>
                </a:solidFill>
              </a:uFill>
              <a:latin typeface="Book Antiqua"/>
            </a:endParaRPr>
          </a:p>
          <a:p>
            <a:pPr lvl="1" marL="594360" indent="-228240">
              <a:lnSpc>
                <a:spcPct val="100000"/>
              </a:lnSpc>
              <a:spcBef>
                <a:spcPts val="1001"/>
              </a:spcBef>
              <a:buClr>
                <a:srgbClr val="464646"/>
              </a:buClr>
              <a:buFont typeface="Arial"/>
              <a:buChar char="▪"/>
            </a:pPr>
            <a:r>
              <a:rPr b="0" lang="en-US" sz="1800" spc="-1" strike="noStrike">
                <a:solidFill>
                  <a:srgbClr val="464646"/>
                </a:solidFill>
                <a:uFill>
                  <a:solidFill>
                    <a:srgbClr val="ffffff"/>
                  </a:solidFill>
                </a:uFill>
                <a:latin typeface="Book Antiqua"/>
              </a:rPr>
              <a:t>Second level</a:t>
            </a:r>
            <a:endParaRPr b="0" lang="en-US" sz="2000" spc="-1" strike="noStrike">
              <a:solidFill>
                <a:srgbClr val="464646"/>
              </a:solidFill>
              <a:uFill>
                <a:solidFill>
                  <a:srgbClr val="ffffff"/>
                </a:solidFill>
              </a:uFill>
              <a:latin typeface="Book Antiqua"/>
            </a:endParaRPr>
          </a:p>
          <a:p>
            <a:pPr lvl="2" marL="914400" indent="-228240">
              <a:lnSpc>
                <a:spcPct val="100000"/>
              </a:lnSpc>
              <a:spcBef>
                <a:spcPts val="799"/>
              </a:spcBef>
              <a:buClr>
                <a:srgbClr val="464646"/>
              </a:buClr>
              <a:buFont typeface="Arial"/>
              <a:buChar char="▪"/>
            </a:pPr>
            <a:r>
              <a:rPr b="0" lang="en-US" sz="1600" spc="-1" strike="noStrike">
                <a:solidFill>
                  <a:srgbClr val="464646"/>
                </a:solidFill>
                <a:uFill>
                  <a:solidFill>
                    <a:srgbClr val="ffffff"/>
                  </a:solidFill>
                </a:uFill>
                <a:latin typeface="Book Antiqua"/>
              </a:rPr>
              <a:t>Third level</a:t>
            </a:r>
            <a:endParaRPr b="0" lang="en-US" sz="2000" spc="-1" strike="noStrike">
              <a:solidFill>
                <a:srgbClr val="464646"/>
              </a:solidFill>
              <a:uFill>
                <a:solidFill>
                  <a:srgbClr val="ffffff"/>
                </a:solidFill>
              </a:uFill>
              <a:latin typeface="Book Antiqua"/>
            </a:endParaRPr>
          </a:p>
          <a:p>
            <a:pPr lvl="3" marL="1234440" indent="-228240">
              <a:lnSpc>
                <a:spcPct val="100000"/>
              </a:lnSpc>
              <a:spcBef>
                <a:spcPts val="799"/>
              </a:spcBef>
              <a:buClr>
                <a:srgbClr val="464646"/>
              </a:buClr>
              <a:buFont typeface="Arial"/>
              <a:buChar char="▪"/>
            </a:pPr>
            <a:r>
              <a:rPr b="0" lang="en-US" sz="1400" spc="-1" strike="noStrike">
                <a:solidFill>
                  <a:srgbClr val="464646"/>
                </a:solidFill>
                <a:uFill>
                  <a:solidFill>
                    <a:srgbClr val="ffffff"/>
                  </a:solidFill>
                </a:uFill>
                <a:latin typeface="Book Antiqua"/>
              </a:rPr>
              <a:t>Fourth level</a:t>
            </a:r>
            <a:endParaRPr b="0" lang="en-US" sz="2000" spc="-1" strike="noStrike">
              <a:solidFill>
                <a:srgbClr val="464646"/>
              </a:solidFill>
              <a:uFill>
                <a:solidFill>
                  <a:srgbClr val="ffffff"/>
                </a:solidFill>
              </a:uFill>
              <a:latin typeface="Book Antiqua"/>
            </a:endParaRPr>
          </a:p>
          <a:p>
            <a:pPr lvl="4" marL="1554480" indent="-228240">
              <a:lnSpc>
                <a:spcPct val="100000"/>
              </a:lnSpc>
              <a:spcBef>
                <a:spcPts val="799"/>
              </a:spcBef>
              <a:buClr>
                <a:srgbClr val="464646"/>
              </a:buClr>
              <a:buFont typeface="Arial"/>
              <a:buChar char="▪"/>
            </a:pPr>
            <a:r>
              <a:rPr b="0" lang="en-US" sz="1400" spc="-1" strike="noStrike">
                <a:solidFill>
                  <a:srgbClr val="464646"/>
                </a:solidFill>
                <a:uFill>
                  <a:solidFill>
                    <a:srgbClr val="ffffff"/>
                  </a:solidFill>
                </a:uFill>
                <a:latin typeface="Book Antiqua"/>
              </a:rPr>
              <a:t>Fifth level</a:t>
            </a:r>
            <a:endParaRPr b="0" lang="en-US" sz="2000" spc="-1" strike="noStrike">
              <a:solidFill>
                <a:srgbClr val="464646"/>
              </a:solidFill>
              <a:uFill>
                <a:solidFill>
                  <a:srgbClr val="ffffff"/>
                </a:solidFill>
              </a:uFill>
              <a:latin typeface="Book Antiqua"/>
            </a:endParaRPr>
          </a:p>
        </p:txBody>
      </p:sp>
      <p:sp>
        <p:nvSpPr>
          <p:cNvPr id="87" name="PlaceHolder 6"/>
          <p:cNvSpPr>
            <a:spLocks noGrp="1"/>
          </p:cNvSpPr>
          <p:nvPr>
            <p:ph type="dt"/>
          </p:nvPr>
        </p:nvSpPr>
        <p:spPr>
          <a:xfrm>
            <a:off x="8875800" y="6602040"/>
            <a:ext cx="959760" cy="237240"/>
          </a:xfrm>
          <a:prstGeom prst="rect">
            <a:avLst/>
          </a:prstGeom>
        </p:spPr>
        <p:txBody>
          <a:bodyPr anchor="ctr"/>
          <a:p>
            <a:pPr algn="r">
              <a:lnSpc>
                <a:spcPct val="100000"/>
              </a:lnSpc>
            </a:pPr>
            <a:fld id="{2F4343F3-378D-46F9-AE64-38CCA16E1D9D}" type="datetime">
              <a:rPr b="0" lang="en-US" sz="900" spc="-1" strike="noStrike">
                <a:solidFill>
                  <a:srgbClr val="323232"/>
                </a:solidFill>
                <a:uFill>
                  <a:solidFill>
                    <a:srgbClr val="ffffff"/>
                  </a:solidFill>
                </a:uFill>
                <a:latin typeface="Book Antiqua"/>
              </a:rPr>
              <a:t>5/7/17</a:t>
            </a:fld>
            <a:endParaRPr b="0" lang="en-US" sz="1400" spc="-1" strike="noStrike">
              <a:solidFill>
                <a:srgbClr val="000000"/>
              </a:solidFill>
              <a:uFill>
                <a:solidFill>
                  <a:srgbClr val="ffffff"/>
                </a:solidFill>
              </a:uFill>
              <a:latin typeface="Times New Roman"/>
            </a:endParaRPr>
          </a:p>
        </p:txBody>
      </p:sp>
      <p:sp>
        <p:nvSpPr>
          <p:cNvPr id="88" name="PlaceHolder 7"/>
          <p:cNvSpPr>
            <a:spLocks noGrp="1"/>
          </p:cNvSpPr>
          <p:nvPr>
            <p:ph type="ftr"/>
          </p:nvPr>
        </p:nvSpPr>
        <p:spPr>
          <a:xfrm>
            <a:off x="1341000" y="6602040"/>
            <a:ext cx="7159320" cy="23724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89" name="PlaceHolder 8"/>
          <p:cNvSpPr>
            <a:spLocks noGrp="1"/>
          </p:cNvSpPr>
          <p:nvPr>
            <p:ph type="sldNum"/>
          </p:nvPr>
        </p:nvSpPr>
        <p:spPr>
          <a:xfrm>
            <a:off x="10210680" y="6602040"/>
            <a:ext cx="639720" cy="237240"/>
          </a:xfrm>
          <a:prstGeom prst="rect">
            <a:avLst/>
          </a:prstGeom>
        </p:spPr>
        <p:txBody>
          <a:bodyPr anchor="ctr"/>
          <a:p>
            <a:pPr algn="r">
              <a:lnSpc>
                <a:spcPct val="100000"/>
              </a:lnSpc>
            </a:pPr>
            <a:fld id="{97872BF5-8620-491B-AED0-6A353C97CD20}" type="slidenum">
              <a:rPr b="0" lang="en-US" sz="900" spc="-1" strike="noStrike">
                <a:solidFill>
                  <a:srgbClr val="323232"/>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0" y="6583680"/>
            <a:ext cx="12188520" cy="273960"/>
          </a:xfrm>
          <a:prstGeom prst="rect">
            <a:avLst/>
          </a:prstGeom>
          <a:gradFill>
            <a:gsLst>
              <a:gs pos="0">
                <a:schemeClr val="accent1">
                  <a:lumMod val="60000"/>
                  <a:lumOff val="40000"/>
                  <a:alpha val="50000"/>
                </a:schemeClr>
              </a:gs>
              <a:gs pos="100000">
                <a:schemeClr val="accent1">
                  <a:alpha val="50000"/>
                </a:schemeClr>
              </a:gs>
            </a:gsLst>
            <a:lin ang="0"/>
          </a:gradFill>
          <a:ln>
            <a:noFill/>
          </a:ln>
        </p:spPr>
        <p:style>
          <a:lnRef idx="1">
            <a:schemeClr val="accent1"/>
          </a:lnRef>
          <a:fillRef idx="3">
            <a:schemeClr val="accent1"/>
          </a:fillRef>
          <a:effectRef idx="2">
            <a:schemeClr val="accent1"/>
          </a:effectRef>
          <a:fontRef idx="minor"/>
        </p:style>
      </p:sp>
      <p:sp>
        <p:nvSpPr>
          <p:cNvPr id="125" name="CustomShape 2"/>
          <p:cNvSpPr/>
          <p:nvPr/>
        </p:nvSpPr>
        <p:spPr>
          <a:xfrm>
            <a:off x="0" y="6480000"/>
            <a:ext cx="12188520" cy="72720"/>
          </a:xfrm>
          <a:prstGeom prst="rect">
            <a:avLst/>
          </a:prstGeom>
          <a:gradFill>
            <a:gsLst>
              <a:gs pos="0">
                <a:schemeClr val="accent1">
                  <a:lumMod val="60000"/>
                  <a:lumOff val="40000"/>
                  <a:alpha val="80000"/>
                </a:schemeClr>
              </a:gs>
              <a:gs pos="100000">
                <a:schemeClr val="accent1">
                  <a:alpha val="80000"/>
                </a:schemeClr>
              </a:gs>
            </a:gsLst>
            <a:lin ang="0"/>
          </a:gradFill>
          <a:ln>
            <a:noFill/>
          </a:ln>
        </p:spPr>
        <p:style>
          <a:lnRef idx="1">
            <a:schemeClr val="accent1"/>
          </a:lnRef>
          <a:fillRef idx="3">
            <a:schemeClr val="accent1"/>
          </a:fillRef>
          <a:effectRef idx="2">
            <a:schemeClr val="accent1"/>
          </a:effectRef>
          <a:fontRef idx="minor"/>
        </p:style>
      </p:sp>
      <p:sp>
        <p:nvSpPr>
          <p:cNvPr id="126" name="PlaceHolder 3"/>
          <p:cNvSpPr>
            <a:spLocks noGrp="1"/>
          </p:cNvSpPr>
          <p:nvPr>
            <p:ph type="title"/>
          </p:nvPr>
        </p:nvSpPr>
        <p:spPr>
          <a:xfrm>
            <a:off x="1295280" y="2130480"/>
            <a:ext cx="9600840" cy="2358720"/>
          </a:xfrm>
          <a:prstGeom prst="rect">
            <a:avLst/>
          </a:prstGeom>
        </p:spPr>
        <p:txBody>
          <a:bodyPr anchor="b"/>
          <a:p>
            <a:pPr algn="ctr">
              <a:lnSpc>
                <a:spcPct val="100000"/>
              </a:lnSpc>
            </a:pPr>
            <a:r>
              <a:rPr b="1" lang="en-US" sz="5400" spc="-1" strike="noStrike">
                <a:solidFill>
                  <a:srgbClr val="323232"/>
                </a:solidFill>
                <a:uFill>
                  <a:solidFill>
                    <a:srgbClr val="ffffff"/>
                  </a:solidFill>
                </a:uFill>
                <a:latin typeface="Book Antiqua"/>
              </a:rPr>
              <a:t>Click to edit Master title style</a:t>
            </a:r>
            <a:endParaRPr b="0" lang="en-US" sz="5400" spc="-1" strike="noStrike">
              <a:solidFill>
                <a:srgbClr val="323232"/>
              </a:solidFill>
              <a:uFill>
                <a:solidFill>
                  <a:srgbClr val="ffffff"/>
                </a:solidFill>
              </a:uFill>
              <a:latin typeface="Book Antiqua"/>
            </a:endParaRPr>
          </a:p>
        </p:txBody>
      </p:sp>
      <p:sp>
        <p:nvSpPr>
          <p:cNvPr id="127" name="PlaceHolder 4"/>
          <p:cNvSpPr>
            <a:spLocks noGrp="1"/>
          </p:cNvSpPr>
          <p:nvPr>
            <p:ph type="body"/>
          </p:nvPr>
        </p:nvSpPr>
        <p:spPr>
          <a:xfrm>
            <a:off x="1295280" y="4572000"/>
            <a:ext cx="9600840" cy="840960"/>
          </a:xfrm>
          <a:prstGeom prst="rect">
            <a:avLst/>
          </a:prstGeom>
        </p:spPr>
        <p:txBody>
          <a:bodyPr/>
          <a:p>
            <a:pPr algn="ctr">
              <a:lnSpc>
                <a:spcPct val="100000"/>
              </a:lnSpc>
            </a:pPr>
            <a:r>
              <a:rPr b="0" lang="en-US" sz="2000" spc="-1" strike="noStrike">
                <a:solidFill>
                  <a:srgbClr val="464646"/>
                </a:solidFill>
                <a:uFill>
                  <a:solidFill>
                    <a:srgbClr val="ffffff"/>
                  </a:solidFill>
                </a:uFill>
                <a:latin typeface="Book Antiqua"/>
              </a:rPr>
              <a:t>Edit Master text styles</a:t>
            </a:r>
            <a:endParaRPr b="0" lang="en-US" sz="2000" spc="-1" strike="noStrike">
              <a:solidFill>
                <a:srgbClr val="464646"/>
              </a:solidFill>
              <a:uFill>
                <a:solidFill>
                  <a:srgbClr val="ffffff"/>
                </a:solidFill>
              </a:uFill>
              <a:latin typeface="Book Antiqua"/>
            </a:endParaRPr>
          </a:p>
        </p:txBody>
      </p:sp>
      <p:sp>
        <p:nvSpPr>
          <p:cNvPr id="128" name="PlaceHolder 5"/>
          <p:cNvSpPr>
            <a:spLocks noGrp="1"/>
          </p:cNvSpPr>
          <p:nvPr>
            <p:ph type="dt"/>
          </p:nvPr>
        </p:nvSpPr>
        <p:spPr>
          <a:xfrm>
            <a:off x="8875800" y="6602040"/>
            <a:ext cx="959760" cy="237240"/>
          </a:xfrm>
          <a:prstGeom prst="rect">
            <a:avLst/>
          </a:prstGeom>
        </p:spPr>
        <p:txBody>
          <a:bodyPr anchor="ctr"/>
          <a:p>
            <a:pPr algn="r">
              <a:lnSpc>
                <a:spcPct val="100000"/>
              </a:lnSpc>
            </a:pPr>
            <a:fld id="{149C34C5-CBFE-4BD8-A0CC-53C1AB2C9295}" type="datetime">
              <a:rPr b="0" lang="en-US" sz="900" spc="-1" strike="noStrike">
                <a:solidFill>
                  <a:srgbClr val="323232"/>
                </a:solidFill>
                <a:uFill>
                  <a:solidFill>
                    <a:srgbClr val="ffffff"/>
                  </a:solidFill>
                </a:uFill>
                <a:latin typeface="Book Antiqua"/>
              </a:rPr>
              <a:t>5/7/17</a:t>
            </a:fld>
            <a:endParaRPr b="0" lang="en-US" sz="1400" spc="-1" strike="noStrike">
              <a:solidFill>
                <a:srgbClr val="000000"/>
              </a:solidFill>
              <a:uFill>
                <a:solidFill>
                  <a:srgbClr val="ffffff"/>
                </a:solidFill>
              </a:uFill>
              <a:latin typeface="Times New Roman"/>
            </a:endParaRPr>
          </a:p>
        </p:txBody>
      </p:sp>
      <p:sp>
        <p:nvSpPr>
          <p:cNvPr id="129" name="PlaceHolder 6"/>
          <p:cNvSpPr>
            <a:spLocks noGrp="1"/>
          </p:cNvSpPr>
          <p:nvPr>
            <p:ph type="ftr"/>
          </p:nvPr>
        </p:nvSpPr>
        <p:spPr>
          <a:xfrm>
            <a:off x="1341000" y="6602040"/>
            <a:ext cx="7159320" cy="23724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130" name="PlaceHolder 7"/>
          <p:cNvSpPr>
            <a:spLocks noGrp="1"/>
          </p:cNvSpPr>
          <p:nvPr>
            <p:ph type="sldNum"/>
          </p:nvPr>
        </p:nvSpPr>
        <p:spPr>
          <a:xfrm>
            <a:off x="10210680" y="6602040"/>
            <a:ext cx="639720" cy="237240"/>
          </a:xfrm>
          <a:prstGeom prst="rect">
            <a:avLst/>
          </a:prstGeom>
        </p:spPr>
        <p:txBody>
          <a:bodyPr anchor="ctr"/>
          <a:p>
            <a:pPr algn="r">
              <a:lnSpc>
                <a:spcPct val="100000"/>
              </a:lnSpc>
            </a:pPr>
            <a:fld id="{6D427E91-F385-474F-A50C-6233C032EFF0}" type="slidenum">
              <a:rPr b="0" lang="en-US" sz="900" spc="-1" strike="noStrike">
                <a:solidFill>
                  <a:srgbClr val="323232"/>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8.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8.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1295280" y="2079720"/>
            <a:ext cx="9600840" cy="1723680"/>
          </a:xfrm>
          <a:prstGeom prst="rect">
            <a:avLst/>
          </a:prstGeom>
          <a:noFill/>
          <a:ln>
            <a:noFill/>
          </a:ln>
        </p:spPr>
        <p:txBody>
          <a:bodyPr anchor="b"/>
          <a:p>
            <a:pPr algn="ctr">
              <a:lnSpc>
                <a:spcPct val="100000"/>
              </a:lnSpc>
            </a:pPr>
            <a:r>
              <a:rPr b="1" lang="en-US" sz="5400" spc="-1" strike="noStrike">
                <a:solidFill>
                  <a:srgbClr val="323232"/>
                </a:solidFill>
                <a:uFill>
                  <a:solidFill>
                    <a:srgbClr val="ffffff"/>
                  </a:solidFill>
                </a:uFill>
                <a:latin typeface="Book Antiqua"/>
              </a:rPr>
              <a:t>March Madness Bracket</a:t>
            </a:r>
            <a:endParaRPr b="0" lang="en-US" sz="1800" spc="-1" strike="noStrike">
              <a:solidFill>
                <a:srgbClr val="323232"/>
              </a:solidFill>
              <a:uFill>
                <a:solidFill>
                  <a:srgbClr val="ffffff"/>
                </a:solidFill>
              </a:uFill>
              <a:latin typeface="Book Antiqua"/>
            </a:endParaRPr>
          </a:p>
        </p:txBody>
      </p:sp>
      <p:sp>
        <p:nvSpPr>
          <p:cNvPr id="171" name="TextShape 2"/>
          <p:cNvSpPr txBox="1"/>
          <p:nvPr/>
        </p:nvSpPr>
        <p:spPr>
          <a:xfrm>
            <a:off x="1295280" y="3959280"/>
            <a:ext cx="9600840" cy="914040"/>
          </a:xfrm>
          <a:prstGeom prst="rect">
            <a:avLst/>
          </a:prstGeom>
          <a:noFill/>
          <a:ln>
            <a:noFill/>
          </a:ln>
        </p:spPr>
        <p:txBody>
          <a:bodyPr/>
          <a:p>
            <a:pPr algn="ctr">
              <a:lnSpc>
                <a:spcPct val="100000"/>
              </a:lnSpc>
            </a:pPr>
            <a:r>
              <a:rPr b="0" lang="en-US" sz="2000" spc="-1" strike="noStrike">
                <a:solidFill>
                  <a:srgbClr val="464646"/>
                </a:solidFill>
                <a:uFill>
                  <a:solidFill>
                    <a:srgbClr val="ffffff"/>
                  </a:solidFill>
                </a:uFill>
                <a:latin typeface="Book Antiqua"/>
              </a:rPr>
              <a:t>Navigating the March Madness User Interface</a:t>
            </a:r>
            <a:endParaRPr b="0" lang="en-US" sz="3200" spc="-1" strike="noStrike">
              <a:solidFill>
                <a:srgbClr val="000000"/>
              </a:solidFill>
              <a:uFill>
                <a:solidFill>
                  <a:srgbClr val="ffffff"/>
                </a:solidFill>
              </a:uFill>
              <a:latin typeface="Arial"/>
            </a:endParaRPr>
          </a:p>
        </p:txBody>
      </p:sp>
      <p:sp>
        <p:nvSpPr>
          <p:cNvPr id="172" name="CustomShape 3"/>
          <p:cNvSpPr/>
          <p:nvPr/>
        </p:nvSpPr>
        <p:spPr>
          <a:xfrm>
            <a:off x="10523160" y="6488640"/>
            <a:ext cx="18817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323232"/>
                </a:solidFill>
                <a:uFill>
                  <a:solidFill>
                    <a:srgbClr val="ffffff"/>
                  </a:solidFill>
                </a:uFill>
                <a:latin typeface="Book Antiqua"/>
              </a:rPr>
              <a:t>Chris Montani</a:t>
            </a:r>
            <a:endParaRPr b="0" lang="en-US" sz="1800" spc="-1" strike="noStrike">
              <a:solidFill>
                <a:srgbClr val="000000"/>
              </a:solidFill>
              <a:uFill>
                <a:solidFill>
                  <a:srgbClr val="ffffff"/>
                </a:solidFill>
              </a:uFill>
              <a:latin typeface="Arial"/>
            </a:endParaRPr>
          </a:p>
        </p:txBody>
      </p:sp>
    </p:spTree>
  </p:cSld>
  <p:transition spd="med">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3168720" y="445320"/>
            <a:ext cx="5854320" cy="714600"/>
          </a:xfrm>
          <a:prstGeom prst="rect">
            <a:avLst/>
          </a:prstGeom>
          <a:noFill/>
          <a:ln>
            <a:noFill/>
          </a:ln>
        </p:spPr>
        <p:txBody>
          <a:bodyPr anchor="b"/>
          <a:p>
            <a:pPr>
              <a:lnSpc>
                <a:spcPct val="90000"/>
              </a:lnSpc>
            </a:pPr>
            <a:r>
              <a:rPr b="1" lang="en-US" sz="3400" spc="-1" strike="noStrike">
                <a:solidFill>
                  <a:srgbClr val="323232"/>
                </a:solidFill>
                <a:uFill>
                  <a:solidFill>
                    <a:srgbClr val="ffffff"/>
                  </a:solidFill>
                </a:uFill>
                <a:latin typeface="Book Antiqua"/>
              </a:rPr>
              <a:t>March Madness Backstory…</a:t>
            </a:r>
            <a:endParaRPr b="0" lang="en-US" sz="1800" spc="-1" strike="noStrike">
              <a:solidFill>
                <a:srgbClr val="323232"/>
              </a:solidFill>
              <a:uFill>
                <a:solidFill>
                  <a:srgbClr val="ffffff"/>
                </a:solidFill>
              </a:uFill>
              <a:latin typeface="Book Antiqua"/>
            </a:endParaRPr>
          </a:p>
        </p:txBody>
      </p:sp>
      <p:sp>
        <p:nvSpPr>
          <p:cNvPr id="174" name="TextShape 2"/>
          <p:cNvSpPr txBox="1"/>
          <p:nvPr/>
        </p:nvSpPr>
        <p:spPr>
          <a:xfrm>
            <a:off x="1341000" y="1478160"/>
            <a:ext cx="9509400" cy="4898520"/>
          </a:xfrm>
          <a:prstGeom prst="rect">
            <a:avLst/>
          </a:prstGeom>
          <a:noFill/>
          <a:ln>
            <a:noFill/>
          </a:ln>
        </p:spPr>
        <p:txBody>
          <a:bodyPr/>
          <a:p>
            <a:pPr marL="274320" indent="-228240">
              <a:lnSpc>
                <a:spcPct val="90000"/>
              </a:lnSpc>
              <a:spcBef>
                <a:spcPts val="1800"/>
              </a:spcBef>
              <a:buClr>
                <a:srgbClr val="464646"/>
              </a:buClr>
              <a:buFont typeface="Arial"/>
              <a:buChar char="▪"/>
            </a:pPr>
            <a:r>
              <a:rPr b="0" lang="en-US" sz="2000" spc="-1" strike="noStrike">
                <a:solidFill>
                  <a:srgbClr val="464646"/>
                </a:solidFill>
                <a:uFill>
                  <a:solidFill>
                    <a:srgbClr val="ffffff"/>
                  </a:solidFill>
                </a:uFill>
                <a:latin typeface="Book Antiqua"/>
              </a:rPr>
              <a:t>Each year hundreds of teams compete all year to earn the right to secure a spot in the March Madness tournament. The tournament involves 64 teams playing in a single-elimination tournament to determine the men’s National Collegiate Athletic Association Division 1 college basketball national champion for the current season.</a:t>
            </a:r>
            <a:endParaRPr b="0" lang="en-US" sz="2000" spc="-1" strike="noStrike">
              <a:solidFill>
                <a:srgbClr val="464646"/>
              </a:solidFill>
              <a:uFill>
                <a:solidFill>
                  <a:srgbClr val="ffffff"/>
                </a:solidFill>
              </a:uFill>
              <a:latin typeface="Book Antiqua"/>
            </a:endParaRPr>
          </a:p>
          <a:p>
            <a:pPr marL="274320" indent="-228240">
              <a:lnSpc>
                <a:spcPct val="90000"/>
              </a:lnSpc>
              <a:spcBef>
                <a:spcPts val="1800"/>
              </a:spcBef>
              <a:buClr>
                <a:srgbClr val="464646"/>
              </a:buClr>
              <a:buFont typeface="Arial"/>
              <a:buChar char="▪"/>
            </a:pPr>
            <a:r>
              <a:rPr b="0" lang="en-US" sz="2000" spc="-1" strike="noStrike">
                <a:solidFill>
                  <a:srgbClr val="464646"/>
                </a:solidFill>
                <a:uFill>
                  <a:solidFill>
                    <a:srgbClr val="ffffff"/>
                  </a:solidFill>
                </a:uFill>
                <a:latin typeface="Book Antiqua"/>
              </a:rPr>
              <a:t>The tournament was created in 1939 by the National Association of Basketball Coaches, and was the idea of Ohio State University coach Harold Olsen. It has become one of the most famous annual sporting events in the United States.</a:t>
            </a:r>
            <a:endParaRPr b="0" lang="en-US" sz="2000" spc="-1" strike="noStrike">
              <a:solidFill>
                <a:srgbClr val="464646"/>
              </a:solidFill>
              <a:uFill>
                <a:solidFill>
                  <a:srgbClr val="ffffff"/>
                </a:solidFill>
              </a:uFill>
              <a:latin typeface="Book Antiqua"/>
            </a:endParaRPr>
          </a:p>
          <a:p>
            <a:pPr marL="274320" indent="-228240">
              <a:lnSpc>
                <a:spcPct val="90000"/>
              </a:lnSpc>
              <a:spcBef>
                <a:spcPts val="1800"/>
              </a:spcBef>
              <a:buClr>
                <a:srgbClr val="464646"/>
              </a:buClr>
              <a:buFont typeface="Arial"/>
              <a:buChar char="▪"/>
            </a:pPr>
            <a:r>
              <a:rPr b="0" lang="en-US" sz="2000" spc="-1" strike="noStrike">
                <a:solidFill>
                  <a:srgbClr val="464646"/>
                </a:solidFill>
                <a:uFill>
                  <a:solidFill>
                    <a:srgbClr val="ffffff"/>
                  </a:solidFill>
                </a:uFill>
                <a:latin typeface="Book Antiqua"/>
              </a:rPr>
              <a:t>The tournament includes champions from 32 Division 1 conferences and 64 teams are selected, ranked and compete one another to be apart of the final four.</a:t>
            </a:r>
            <a:endParaRPr b="0" lang="en-US" sz="2000" spc="-1" strike="noStrike">
              <a:solidFill>
                <a:srgbClr val="464646"/>
              </a:solidFill>
              <a:uFill>
                <a:solidFill>
                  <a:srgbClr val="ffffff"/>
                </a:solidFill>
              </a:uFill>
              <a:latin typeface="Book Antiqua"/>
            </a:endParaRPr>
          </a:p>
          <a:p>
            <a:pPr marL="274320" indent="-228240">
              <a:lnSpc>
                <a:spcPct val="90000"/>
              </a:lnSpc>
              <a:spcBef>
                <a:spcPts val="1800"/>
              </a:spcBef>
              <a:buClr>
                <a:srgbClr val="464646"/>
              </a:buClr>
              <a:buFont typeface="Arial"/>
              <a:buChar char="▪"/>
            </a:pPr>
            <a:r>
              <a:rPr b="0" lang="en-US" sz="2000" spc="-1" strike="noStrike">
                <a:solidFill>
                  <a:srgbClr val="464646"/>
                </a:solidFill>
                <a:uFill>
                  <a:solidFill>
                    <a:srgbClr val="ffffff"/>
                  </a:solidFill>
                </a:uFill>
                <a:latin typeface="Book Antiqua"/>
              </a:rPr>
              <a:t>The winners of each region advance to the “Final Four” where the national semifinals are played on Saturday and the national championship is played on Monday. </a:t>
            </a:r>
            <a:endParaRPr b="0" lang="en-US" sz="2000" spc="-1" strike="noStrike">
              <a:solidFill>
                <a:srgbClr val="464646"/>
              </a:solidFill>
              <a:uFill>
                <a:solidFill>
                  <a:srgbClr val="ffffff"/>
                </a:solidFill>
              </a:uFill>
              <a:latin typeface="Book Antiqua"/>
            </a:endParaRPr>
          </a:p>
          <a:p>
            <a:pPr marL="274320" indent="-228240">
              <a:lnSpc>
                <a:spcPct val="90000"/>
              </a:lnSpc>
              <a:spcBef>
                <a:spcPts val="1800"/>
              </a:spcBef>
              <a:buClr>
                <a:srgbClr val="464646"/>
              </a:buClr>
              <a:buFont typeface="Arial"/>
              <a:buChar char="▪"/>
            </a:pPr>
            <a:r>
              <a:rPr b="0" lang="en-US" sz="2000" spc="-1" strike="noStrike">
                <a:solidFill>
                  <a:srgbClr val="464646"/>
                </a:solidFill>
                <a:uFill>
                  <a:solidFill>
                    <a:srgbClr val="ffffff"/>
                  </a:solidFill>
                </a:uFill>
                <a:latin typeface="Book Antiqua"/>
              </a:rPr>
              <a:t>This Tutorial will help the user understand the program while explaining each aspect of the program and how it works.</a:t>
            </a:r>
            <a:endParaRPr b="0" lang="en-US" sz="2000" spc="-1" strike="noStrike">
              <a:solidFill>
                <a:srgbClr val="464646"/>
              </a:solidFill>
              <a:uFill>
                <a:solidFill>
                  <a:srgbClr val="ffffff"/>
                </a:solidFill>
              </a:uFill>
              <a:latin typeface="Book Antiqua"/>
            </a:endParaRPr>
          </a:p>
        </p:txBody>
      </p:sp>
    </p:spTree>
  </p:cSld>
  <p:transition spd="med">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4568040" y="421560"/>
            <a:ext cx="3055680" cy="754200"/>
          </a:xfrm>
          <a:prstGeom prst="rect">
            <a:avLst/>
          </a:prstGeom>
          <a:noFill/>
          <a:ln>
            <a:noFill/>
          </a:ln>
        </p:spPr>
        <p:txBody>
          <a:bodyPr anchor="b"/>
          <a:p>
            <a:pPr>
              <a:lnSpc>
                <a:spcPct val="90000"/>
              </a:lnSpc>
            </a:pPr>
            <a:r>
              <a:rPr b="1" lang="en-US" sz="3400" spc="-1" strike="noStrike">
                <a:solidFill>
                  <a:srgbClr val="323232"/>
                </a:solidFill>
                <a:uFill>
                  <a:solidFill>
                    <a:srgbClr val="ffffff"/>
                  </a:solidFill>
                </a:uFill>
                <a:latin typeface="Book Antiqua"/>
              </a:rPr>
              <a:t>Logging In…</a:t>
            </a:r>
            <a:endParaRPr b="0" lang="en-US" sz="1800" spc="-1" strike="noStrike">
              <a:solidFill>
                <a:srgbClr val="323232"/>
              </a:solidFill>
              <a:uFill>
                <a:solidFill>
                  <a:srgbClr val="ffffff"/>
                </a:solidFill>
              </a:uFill>
              <a:latin typeface="Book Antiqua"/>
            </a:endParaRPr>
          </a:p>
        </p:txBody>
      </p:sp>
      <p:sp>
        <p:nvSpPr>
          <p:cNvPr id="176" name="TextShape 2"/>
          <p:cNvSpPr txBox="1"/>
          <p:nvPr/>
        </p:nvSpPr>
        <p:spPr>
          <a:xfrm>
            <a:off x="848160" y="1739880"/>
            <a:ext cx="5598000" cy="4127400"/>
          </a:xfrm>
          <a:prstGeom prst="rect">
            <a:avLst/>
          </a:prstGeom>
          <a:noFill/>
          <a:ln>
            <a:noFill/>
          </a:ln>
        </p:spPr>
        <p:txBody>
          <a:bodyPr/>
          <a:p>
            <a:pPr marL="274320" indent="-228240">
              <a:lnSpc>
                <a:spcPct val="90000"/>
              </a:lnSpc>
              <a:spcBef>
                <a:spcPts val="1800"/>
              </a:spcBef>
              <a:buClr>
                <a:srgbClr val="464646"/>
              </a:buClr>
              <a:buFont typeface="Arial"/>
              <a:buChar char="▪"/>
            </a:pPr>
            <a:r>
              <a:rPr b="0" lang="en-US" sz="2000" spc="-1" strike="noStrike">
                <a:solidFill>
                  <a:srgbClr val="464646"/>
                </a:solidFill>
                <a:uFill>
                  <a:solidFill>
                    <a:srgbClr val="ffffff"/>
                  </a:solidFill>
                </a:uFill>
                <a:latin typeface="Book Antiqua"/>
              </a:rPr>
              <a:t>Enter a “Username” and “Password” the program will check if the entered credentials already exists.</a:t>
            </a:r>
            <a:endParaRPr b="0" lang="en-US" sz="2000" spc="-1" strike="noStrike">
              <a:solidFill>
                <a:srgbClr val="464646"/>
              </a:solidFill>
              <a:uFill>
                <a:solidFill>
                  <a:srgbClr val="ffffff"/>
                </a:solidFill>
              </a:uFill>
              <a:latin typeface="Book Antiqua"/>
            </a:endParaRPr>
          </a:p>
          <a:p>
            <a:pPr lvl="1" marL="594360" indent="-228240">
              <a:lnSpc>
                <a:spcPct val="100000"/>
              </a:lnSpc>
              <a:spcBef>
                <a:spcPts val="1001"/>
              </a:spcBef>
              <a:buClr>
                <a:srgbClr val="464646"/>
              </a:buClr>
              <a:buFont typeface="Arial"/>
              <a:buChar char="▪"/>
            </a:pPr>
            <a:r>
              <a:rPr b="0" lang="en-US" sz="1800" spc="-1" strike="noStrike">
                <a:solidFill>
                  <a:srgbClr val="464646"/>
                </a:solidFill>
                <a:uFill>
                  <a:solidFill>
                    <a:srgbClr val="ffffff"/>
                  </a:solidFill>
                </a:uFill>
                <a:latin typeface="Book Antiqua"/>
              </a:rPr>
              <a:t>If the Username and Password is found the user will be navigated to their already filled/semi-filled bracket.</a:t>
            </a:r>
            <a:endParaRPr b="0" lang="en-US" sz="1600" spc="-1" strike="noStrike">
              <a:solidFill>
                <a:srgbClr val="464646"/>
              </a:solidFill>
              <a:uFill>
                <a:solidFill>
                  <a:srgbClr val="ffffff"/>
                </a:solidFill>
              </a:uFill>
              <a:latin typeface="Book Antiqua"/>
            </a:endParaRPr>
          </a:p>
          <a:p>
            <a:pPr lvl="1" marL="594360" indent="-228240">
              <a:lnSpc>
                <a:spcPct val="100000"/>
              </a:lnSpc>
              <a:spcBef>
                <a:spcPts val="1001"/>
              </a:spcBef>
              <a:buClr>
                <a:srgbClr val="464646"/>
              </a:buClr>
              <a:buFont typeface="Arial"/>
              <a:buChar char="▪"/>
            </a:pPr>
            <a:r>
              <a:rPr b="0" lang="en-US" sz="1800" spc="-1" strike="noStrike">
                <a:solidFill>
                  <a:srgbClr val="464646"/>
                </a:solidFill>
                <a:uFill>
                  <a:solidFill>
                    <a:srgbClr val="ffffff"/>
                  </a:solidFill>
                </a:uFill>
                <a:latin typeface="Book Antiqua"/>
              </a:rPr>
              <a:t>If the Username and Password is not found the entered Username and Password will be saved and the user will be prompted to start filling out their bracket. Once the user logs out they can now log in with their new credentials previously entered.</a:t>
            </a:r>
            <a:endParaRPr b="0" lang="en-US" sz="1600" spc="-1" strike="noStrike">
              <a:solidFill>
                <a:srgbClr val="464646"/>
              </a:solidFill>
              <a:uFill>
                <a:solidFill>
                  <a:srgbClr val="ffffff"/>
                </a:solidFill>
              </a:uFill>
              <a:latin typeface="Book Antiqua"/>
            </a:endParaRPr>
          </a:p>
        </p:txBody>
      </p:sp>
      <p:pic>
        <p:nvPicPr>
          <p:cNvPr id="177" name="Picture 6" descr=""/>
          <p:cNvPicPr/>
          <p:nvPr/>
        </p:nvPicPr>
        <p:blipFill>
          <a:blip r:embed="rId1"/>
          <a:stretch/>
        </p:blipFill>
        <p:spPr>
          <a:xfrm>
            <a:off x="6939720" y="1432080"/>
            <a:ext cx="4562280" cy="2371320"/>
          </a:xfrm>
          <a:prstGeom prst="rect">
            <a:avLst/>
          </a:prstGeom>
          <a:ln>
            <a:solidFill>
              <a:schemeClr val="tx1"/>
            </a:solidFill>
          </a:ln>
        </p:spPr>
      </p:pic>
      <p:sp>
        <p:nvSpPr>
          <p:cNvPr id="178" name="CustomShape 3"/>
          <p:cNvSpPr/>
          <p:nvPr/>
        </p:nvSpPr>
        <p:spPr>
          <a:xfrm>
            <a:off x="7975080" y="2138760"/>
            <a:ext cx="2321280" cy="747000"/>
          </a:xfrm>
          <a:prstGeom prst="rect">
            <a:avLst/>
          </a:prstGeom>
          <a:noFill/>
          <a:ln w="28440">
            <a:solidFill>
              <a:srgbClr val="ff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p:style>
      </p:sp>
      <p:pic>
        <p:nvPicPr>
          <p:cNvPr id="179" name="Picture 8" descr=""/>
          <p:cNvPicPr/>
          <p:nvPr/>
        </p:nvPicPr>
        <p:blipFill>
          <a:blip r:embed="rId2"/>
          <a:stretch/>
        </p:blipFill>
        <p:spPr>
          <a:xfrm>
            <a:off x="7287480" y="4296600"/>
            <a:ext cx="4009680" cy="1238040"/>
          </a:xfrm>
          <a:prstGeom prst="rect">
            <a:avLst/>
          </a:prstGeom>
          <a:ln>
            <a:noFill/>
          </a:ln>
        </p:spPr>
      </p:pic>
      <p:sp>
        <p:nvSpPr>
          <p:cNvPr id="180" name="CustomShape 4"/>
          <p:cNvSpPr/>
          <p:nvPr/>
        </p:nvSpPr>
        <p:spPr>
          <a:xfrm flipV="1">
            <a:off x="5915880" y="2617920"/>
            <a:ext cx="1023480" cy="371520"/>
          </a:xfrm>
          <a:prstGeom prst="bentConnector3">
            <a:avLst>
              <a:gd name="adj1" fmla="val 50000"/>
            </a:avLst>
          </a:prstGeom>
          <a:noFill/>
          <a:ln w="28440">
            <a:solidFill>
              <a:srgbClr val="ff0000"/>
            </a:solidFill>
            <a:tailEnd len="med" type="triangle" w="med"/>
          </a:ln>
        </p:spPr>
        <p:style>
          <a:lnRef idx="1">
            <a:schemeClr val="accent1"/>
          </a:lnRef>
          <a:fillRef idx="0">
            <a:schemeClr val="accent1"/>
          </a:fillRef>
          <a:effectRef idx="0">
            <a:schemeClr val="accent1"/>
          </a:effectRef>
          <a:fontRef idx="minor"/>
        </p:style>
      </p:sp>
      <p:sp>
        <p:nvSpPr>
          <p:cNvPr id="181" name="CustomShape 5"/>
          <p:cNvSpPr/>
          <p:nvPr/>
        </p:nvSpPr>
        <p:spPr>
          <a:xfrm>
            <a:off x="6355080" y="4142520"/>
            <a:ext cx="932040" cy="890280"/>
          </a:xfrm>
          <a:prstGeom prst="bentConnector3">
            <a:avLst>
              <a:gd name="adj1" fmla="val 50000"/>
            </a:avLst>
          </a:prstGeom>
          <a:noFill/>
          <a:ln w="28440">
            <a:solidFill>
              <a:srgbClr val="ff0000"/>
            </a:solidFill>
            <a:tailEnd len="med" type="triangle" w="med"/>
          </a:ln>
        </p:spPr>
        <p:style>
          <a:lnRef idx="1">
            <a:schemeClr val="accent1"/>
          </a:lnRef>
          <a:fillRef idx="0">
            <a:schemeClr val="accent1"/>
          </a:fillRef>
          <a:effectRef idx="0">
            <a:schemeClr val="accent1"/>
          </a:effectRef>
          <a:fontRef idx="minor"/>
        </p:style>
      </p:sp>
    </p:spTree>
  </p:cSld>
  <p:transition spd="med">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2" name="Picture 28" descr=""/>
          <p:cNvPicPr/>
          <p:nvPr/>
        </p:nvPicPr>
        <p:blipFill>
          <a:blip r:embed="rId1"/>
          <a:stretch/>
        </p:blipFill>
        <p:spPr>
          <a:xfrm>
            <a:off x="7011000" y="1971000"/>
            <a:ext cx="5013720" cy="3609720"/>
          </a:xfrm>
          <a:prstGeom prst="rect">
            <a:avLst/>
          </a:prstGeom>
          <a:ln>
            <a:solidFill>
              <a:schemeClr val="tx1"/>
            </a:solidFill>
          </a:ln>
        </p:spPr>
      </p:pic>
      <p:sp>
        <p:nvSpPr>
          <p:cNvPr id="183" name="TextShape 1"/>
          <p:cNvSpPr txBox="1"/>
          <p:nvPr/>
        </p:nvSpPr>
        <p:spPr>
          <a:xfrm>
            <a:off x="3805920" y="87480"/>
            <a:ext cx="5281920" cy="722520"/>
          </a:xfrm>
          <a:prstGeom prst="rect">
            <a:avLst/>
          </a:prstGeom>
          <a:noFill/>
          <a:ln>
            <a:noFill/>
          </a:ln>
        </p:spPr>
        <p:txBody>
          <a:bodyPr anchor="b"/>
          <a:p>
            <a:pPr>
              <a:lnSpc>
                <a:spcPct val="90000"/>
              </a:lnSpc>
            </a:pPr>
            <a:r>
              <a:rPr b="1" lang="en-US" sz="3400" spc="-1" strike="noStrike">
                <a:solidFill>
                  <a:srgbClr val="323232"/>
                </a:solidFill>
                <a:uFill>
                  <a:solidFill>
                    <a:srgbClr val="ffffff"/>
                  </a:solidFill>
                </a:uFill>
                <a:latin typeface="Book Antiqua"/>
              </a:rPr>
              <a:t>Creating A New Bracket</a:t>
            </a:r>
            <a:endParaRPr b="0" lang="en-US" sz="1800" spc="-1" strike="noStrike">
              <a:solidFill>
                <a:srgbClr val="323232"/>
              </a:solidFill>
              <a:uFill>
                <a:solidFill>
                  <a:srgbClr val="ffffff"/>
                </a:solidFill>
              </a:uFill>
              <a:latin typeface="Book Antiqua"/>
            </a:endParaRPr>
          </a:p>
        </p:txBody>
      </p:sp>
      <p:pic>
        <p:nvPicPr>
          <p:cNvPr id="184" name="Content Placeholder 4" descr=""/>
          <p:cNvPicPr/>
          <p:nvPr/>
        </p:nvPicPr>
        <p:blipFill>
          <a:blip r:embed="rId2"/>
          <a:stretch/>
        </p:blipFill>
        <p:spPr>
          <a:xfrm>
            <a:off x="4831920" y="1136160"/>
            <a:ext cx="1856160" cy="4123800"/>
          </a:xfrm>
          <a:prstGeom prst="rect">
            <a:avLst/>
          </a:prstGeom>
          <a:ln>
            <a:solidFill>
              <a:schemeClr val="tx2"/>
            </a:solidFill>
          </a:ln>
        </p:spPr>
      </p:pic>
      <p:sp>
        <p:nvSpPr>
          <p:cNvPr id="185" name="TextShape 2"/>
          <p:cNvSpPr txBox="1"/>
          <p:nvPr/>
        </p:nvSpPr>
        <p:spPr>
          <a:xfrm>
            <a:off x="161640" y="1023480"/>
            <a:ext cx="4571640" cy="5300640"/>
          </a:xfrm>
          <a:prstGeom prst="rect">
            <a:avLst/>
          </a:prstGeom>
          <a:noFill/>
          <a:ln>
            <a:noFill/>
          </a:ln>
        </p:spPr>
        <p:txBody>
          <a:bodyPr/>
          <a:p>
            <a:pPr marL="274320" indent="-228240">
              <a:lnSpc>
                <a:spcPct val="100000"/>
              </a:lnSpc>
              <a:spcBef>
                <a:spcPts val="1800"/>
              </a:spcBef>
              <a:buClr>
                <a:srgbClr val="464646"/>
              </a:buClr>
              <a:buFont typeface="Arial"/>
              <a:buChar char="▪"/>
            </a:pPr>
            <a:r>
              <a:rPr b="0" lang="en-US" sz="2000" spc="-1" strike="noStrike">
                <a:solidFill>
                  <a:srgbClr val="464646"/>
                </a:solidFill>
                <a:uFill>
                  <a:solidFill>
                    <a:srgbClr val="ffffff"/>
                  </a:solidFill>
                </a:uFill>
                <a:latin typeface="Book Antiqua"/>
              </a:rPr>
              <a:t>After creating a new account you will be prompted with the menu to the right, (East, West, Midwest, South and Full) each selection will prompt you to complete a portion of your bracket division by division.</a:t>
            </a:r>
            <a:endParaRPr b="0" lang="en-US" sz="2000" spc="-1" strike="noStrike">
              <a:solidFill>
                <a:srgbClr val="464646"/>
              </a:solidFill>
              <a:uFill>
                <a:solidFill>
                  <a:srgbClr val="ffffff"/>
                </a:solidFill>
              </a:uFill>
              <a:latin typeface="Book Antiqua"/>
            </a:endParaRPr>
          </a:p>
          <a:p>
            <a:pPr marL="274320" indent="-228240">
              <a:lnSpc>
                <a:spcPct val="100000"/>
              </a:lnSpc>
              <a:spcBef>
                <a:spcPts val="1800"/>
              </a:spcBef>
              <a:buClr>
                <a:srgbClr val="464646"/>
              </a:buClr>
              <a:buFont typeface="Arial"/>
              <a:buChar char="▪"/>
            </a:pPr>
            <a:r>
              <a:rPr b="0" lang="en-US" sz="2000" spc="-1" strike="noStrike">
                <a:solidFill>
                  <a:srgbClr val="464646"/>
                </a:solidFill>
                <a:uFill>
                  <a:solidFill>
                    <a:srgbClr val="ffffff"/>
                  </a:solidFill>
                </a:uFill>
                <a:latin typeface="Book Antiqua"/>
              </a:rPr>
              <a:t>Right-click on a team to display some information about the team in a pop-up window.</a:t>
            </a:r>
            <a:endParaRPr b="0" lang="en-US" sz="2000" spc="-1" strike="noStrike">
              <a:solidFill>
                <a:srgbClr val="464646"/>
              </a:solidFill>
              <a:uFill>
                <a:solidFill>
                  <a:srgbClr val="ffffff"/>
                </a:solidFill>
              </a:uFill>
              <a:latin typeface="Book Antiqua"/>
            </a:endParaRPr>
          </a:p>
          <a:p>
            <a:pPr marL="274320" indent="-228240">
              <a:lnSpc>
                <a:spcPct val="100000"/>
              </a:lnSpc>
              <a:spcBef>
                <a:spcPts val="1800"/>
              </a:spcBef>
              <a:buClr>
                <a:srgbClr val="464646"/>
              </a:buClr>
              <a:buFont typeface="Arial"/>
              <a:buChar char="▪"/>
            </a:pPr>
            <a:r>
              <a:rPr b="0" lang="en-US" sz="2000" spc="-1" strike="noStrike">
                <a:solidFill>
                  <a:srgbClr val="464646"/>
                </a:solidFill>
                <a:uFill>
                  <a:solidFill>
                    <a:srgbClr val="ffffff"/>
                  </a:solidFill>
                </a:uFill>
                <a:latin typeface="Book Antiqua"/>
              </a:rPr>
              <a:t>To Select a team to move onto the next round, simply click their name. The team will automatically move to the next empty slot in the path. Continue this pattern until all fields are complete.</a:t>
            </a:r>
            <a:endParaRPr b="0" lang="en-US" sz="2000" spc="-1" strike="noStrike">
              <a:solidFill>
                <a:srgbClr val="464646"/>
              </a:solidFill>
              <a:uFill>
                <a:solidFill>
                  <a:srgbClr val="ffffff"/>
                </a:solidFill>
              </a:uFill>
              <a:latin typeface="Book Antiqua"/>
            </a:endParaRPr>
          </a:p>
          <a:p>
            <a:pPr marL="274320" indent="-228240">
              <a:lnSpc>
                <a:spcPct val="100000"/>
              </a:lnSpc>
              <a:spcBef>
                <a:spcPts val="1800"/>
              </a:spcBef>
              <a:buClr>
                <a:srgbClr val="464646"/>
              </a:buClr>
              <a:buFont typeface="Arial"/>
              <a:buChar char="▪"/>
            </a:pPr>
            <a:r>
              <a:rPr b="0" lang="en-US" sz="2000" spc="-1" strike="noStrike">
                <a:solidFill>
                  <a:srgbClr val="464646"/>
                </a:solidFill>
                <a:uFill>
                  <a:solidFill>
                    <a:srgbClr val="ffffff"/>
                  </a:solidFill>
                </a:uFill>
                <a:latin typeface="Book Antiqua"/>
              </a:rPr>
              <a:t>Continue selecting teams in all of the divisions (East, West, Midwest, South) When the listed divisions above are completed select the “Full” selection. This will navigate the user to their fully filled out bracket. The only area that is not completely filled out is the “Final Four” you can make your final selections in the “Full” menu.</a:t>
            </a:r>
            <a:endParaRPr b="0" lang="en-US" sz="2000" spc="-1" strike="noStrike">
              <a:solidFill>
                <a:srgbClr val="464646"/>
              </a:solidFill>
              <a:uFill>
                <a:solidFill>
                  <a:srgbClr val="ffffff"/>
                </a:solidFill>
              </a:uFill>
              <a:latin typeface="Book Antiqua"/>
            </a:endParaRPr>
          </a:p>
          <a:p>
            <a:pPr marL="274320" indent="-228240">
              <a:lnSpc>
                <a:spcPct val="100000"/>
              </a:lnSpc>
              <a:spcBef>
                <a:spcPts val="1800"/>
              </a:spcBef>
              <a:buClr>
                <a:srgbClr val="464646"/>
              </a:buClr>
              <a:buFont typeface="Arial"/>
              <a:buChar char="▪"/>
            </a:pPr>
            <a:r>
              <a:rPr b="0" lang="en-US" sz="2000" spc="-1" strike="noStrike">
                <a:solidFill>
                  <a:srgbClr val="464646"/>
                </a:solidFill>
                <a:uFill>
                  <a:solidFill>
                    <a:srgbClr val="ffffff"/>
                  </a:solidFill>
                </a:uFill>
                <a:latin typeface="Book Antiqua"/>
              </a:rPr>
              <a:t>To continue to fill out other divisions select the “back” button.</a:t>
            </a:r>
            <a:endParaRPr b="0" lang="en-US" sz="2000" spc="-1" strike="noStrike">
              <a:solidFill>
                <a:srgbClr val="464646"/>
              </a:solidFill>
              <a:uFill>
                <a:solidFill>
                  <a:srgbClr val="ffffff"/>
                </a:solidFill>
              </a:uFill>
              <a:latin typeface="Book Antiqua"/>
            </a:endParaRPr>
          </a:p>
          <a:p>
            <a:pPr marL="274320" indent="-228240">
              <a:lnSpc>
                <a:spcPct val="100000"/>
              </a:lnSpc>
              <a:spcBef>
                <a:spcPts val="1800"/>
              </a:spcBef>
              <a:buClr>
                <a:srgbClr val="464646"/>
              </a:buClr>
              <a:buFont typeface="Arial"/>
              <a:buChar char="▪"/>
            </a:pPr>
            <a:r>
              <a:rPr b="0" lang="en-US" sz="2000" spc="-1" strike="noStrike">
                <a:solidFill>
                  <a:srgbClr val="464646"/>
                </a:solidFill>
                <a:uFill>
                  <a:solidFill>
                    <a:srgbClr val="ffffff"/>
                  </a:solidFill>
                </a:uFill>
                <a:latin typeface="Book Antiqua"/>
              </a:rPr>
              <a:t>The clear Button will clear the users entire division choices. The Reset button will reset the entire bracket and prompt the user to restart the process of selecting teams.</a:t>
            </a:r>
            <a:endParaRPr b="0" lang="en-US" sz="2000" spc="-1" strike="noStrike">
              <a:solidFill>
                <a:srgbClr val="464646"/>
              </a:solidFill>
              <a:uFill>
                <a:solidFill>
                  <a:srgbClr val="ffffff"/>
                </a:solidFill>
              </a:uFill>
              <a:latin typeface="Book Antiqua"/>
            </a:endParaRPr>
          </a:p>
        </p:txBody>
      </p:sp>
      <p:sp>
        <p:nvSpPr>
          <p:cNvPr id="186" name="CustomShape 3"/>
          <p:cNvSpPr/>
          <p:nvPr/>
        </p:nvSpPr>
        <p:spPr>
          <a:xfrm>
            <a:off x="5314680" y="1533960"/>
            <a:ext cx="890280" cy="43704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87" name="CustomShape 4"/>
          <p:cNvSpPr/>
          <p:nvPr/>
        </p:nvSpPr>
        <p:spPr>
          <a:xfrm>
            <a:off x="7560000" y="2263680"/>
            <a:ext cx="624600" cy="1674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88" name="CustomShape 5"/>
          <p:cNvSpPr/>
          <p:nvPr/>
        </p:nvSpPr>
        <p:spPr>
          <a:xfrm>
            <a:off x="8368200" y="2317320"/>
            <a:ext cx="624600" cy="1674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89" name="CustomShape 6"/>
          <p:cNvSpPr/>
          <p:nvPr/>
        </p:nvSpPr>
        <p:spPr>
          <a:xfrm>
            <a:off x="9979920" y="2878920"/>
            <a:ext cx="624600" cy="1674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90" name="CustomShape 7"/>
          <p:cNvSpPr/>
          <p:nvPr/>
        </p:nvSpPr>
        <p:spPr>
          <a:xfrm>
            <a:off x="10737360" y="3420000"/>
            <a:ext cx="624600" cy="1674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91" name="CustomShape 8"/>
          <p:cNvSpPr/>
          <p:nvPr/>
        </p:nvSpPr>
        <p:spPr>
          <a:xfrm>
            <a:off x="9159120" y="2477160"/>
            <a:ext cx="624600" cy="1674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92" name="CustomShape 9"/>
          <p:cNvSpPr/>
          <p:nvPr/>
        </p:nvSpPr>
        <p:spPr>
          <a:xfrm flipH="1" rot="16200000">
            <a:off x="8153280" y="1921680"/>
            <a:ext cx="60480" cy="730440"/>
          </a:xfrm>
          <a:prstGeom prst="bentConnector3">
            <a:avLst>
              <a:gd name="adj1" fmla="val -112500"/>
            </a:avLst>
          </a:prstGeom>
          <a:noFill/>
          <a:ln w="19080">
            <a:solidFill>
              <a:srgbClr val="ff0000"/>
            </a:solidFill>
            <a:tailEnd len="med" type="triangle" w="med"/>
          </a:ln>
        </p:spPr>
        <p:style>
          <a:lnRef idx="1">
            <a:schemeClr val="accent1"/>
          </a:lnRef>
          <a:fillRef idx="0">
            <a:schemeClr val="accent1"/>
          </a:fillRef>
          <a:effectRef idx="0">
            <a:schemeClr val="accent1"/>
          </a:effectRef>
          <a:fontRef idx="minor"/>
        </p:style>
      </p:sp>
      <p:sp>
        <p:nvSpPr>
          <p:cNvPr id="193" name="CustomShape 10"/>
          <p:cNvSpPr/>
          <p:nvPr/>
        </p:nvSpPr>
        <p:spPr>
          <a:xfrm>
            <a:off x="8719200" y="2310120"/>
            <a:ext cx="629640" cy="174600"/>
          </a:xfrm>
          <a:prstGeom prst="bentConnector2">
            <a:avLst/>
          </a:prstGeom>
          <a:noFill/>
          <a:ln w="19080">
            <a:solidFill>
              <a:srgbClr val="ff0000"/>
            </a:solidFill>
            <a:tailEnd len="med" type="triangle" w="med"/>
          </a:ln>
        </p:spPr>
        <p:style>
          <a:lnRef idx="1">
            <a:schemeClr val="accent1"/>
          </a:lnRef>
          <a:fillRef idx="0">
            <a:schemeClr val="accent1"/>
          </a:fillRef>
          <a:effectRef idx="0">
            <a:schemeClr val="accent1"/>
          </a:effectRef>
          <a:fontRef idx="minor"/>
        </p:style>
      </p:sp>
      <p:sp>
        <p:nvSpPr>
          <p:cNvPr id="194" name="CustomShape 11"/>
          <p:cNvSpPr/>
          <p:nvPr/>
        </p:nvSpPr>
        <p:spPr>
          <a:xfrm>
            <a:off x="9784080" y="2568240"/>
            <a:ext cx="405720" cy="327600"/>
          </a:xfrm>
          <a:prstGeom prst="bentConnector2">
            <a:avLst/>
          </a:prstGeom>
          <a:noFill/>
          <a:ln w="19080">
            <a:solidFill>
              <a:srgbClr val="ff0000"/>
            </a:solidFill>
            <a:tailEnd len="med" type="triangle" w="med"/>
          </a:ln>
        </p:spPr>
        <p:style>
          <a:lnRef idx="1">
            <a:schemeClr val="accent1"/>
          </a:lnRef>
          <a:fillRef idx="0">
            <a:schemeClr val="accent1"/>
          </a:fillRef>
          <a:effectRef idx="0">
            <a:schemeClr val="accent1"/>
          </a:effectRef>
          <a:fontRef idx="minor"/>
        </p:style>
      </p:sp>
      <p:sp>
        <p:nvSpPr>
          <p:cNvPr id="195" name="CustomShape 12"/>
          <p:cNvSpPr/>
          <p:nvPr/>
        </p:nvSpPr>
        <p:spPr>
          <a:xfrm flipH="1" rot="16200000">
            <a:off x="10504800" y="2940120"/>
            <a:ext cx="540720" cy="418680"/>
          </a:xfrm>
          <a:prstGeom prst="bentConnector3">
            <a:avLst>
              <a:gd name="adj1" fmla="val -704"/>
            </a:avLst>
          </a:prstGeom>
          <a:noFill/>
          <a:ln w="19080">
            <a:solidFill>
              <a:srgbClr val="ff0000"/>
            </a:solidFill>
            <a:tailEnd len="med" type="triangle" w="med"/>
          </a:ln>
        </p:spPr>
        <p:style>
          <a:lnRef idx="1">
            <a:schemeClr val="accent1"/>
          </a:lnRef>
          <a:fillRef idx="0">
            <a:schemeClr val="accent1"/>
          </a:fillRef>
          <a:effectRef idx="0">
            <a:schemeClr val="accent1"/>
          </a:effectRef>
          <a:fontRef idx="minor"/>
        </p:style>
      </p:sp>
      <p:sp>
        <p:nvSpPr>
          <p:cNvPr id="196" name="CustomShape 13"/>
          <p:cNvSpPr/>
          <p:nvPr/>
        </p:nvSpPr>
        <p:spPr>
          <a:xfrm>
            <a:off x="6688080" y="1533960"/>
            <a:ext cx="2715120" cy="437040"/>
          </a:xfrm>
          <a:prstGeom prst="bentConnector2">
            <a:avLst/>
          </a:prstGeom>
          <a:noFill/>
          <a:ln w="28440">
            <a:solidFill>
              <a:schemeClr val="tx1"/>
            </a:solidFill>
            <a:tailEnd len="med" type="triangle" w="med"/>
          </a:ln>
        </p:spPr>
        <p:style>
          <a:lnRef idx="1">
            <a:schemeClr val="accent1"/>
          </a:lnRef>
          <a:fillRef idx="0">
            <a:schemeClr val="accent1"/>
          </a:fillRef>
          <a:effectRef idx="0">
            <a:schemeClr val="accent1"/>
          </a:effectRef>
          <a:fontRef idx="minor"/>
        </p:style>
      </p:sp>
      <p:sp>
        <p:nvSpPr>
          <p:cNvPr id="197" name="CustomShape 14"/>
          <p:cNvSpPr/>
          <p:nvPr/>
        </p:nvSpPr>
        <p:spPr>
          <a:xfrm>
            <a:off x="8656200" y="5356800"/>
            <a:ext cx="1614960" cy="22392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3581280" y="403920"/>
            <a:ext cx="4525920" cy="732600"/>
          </a:xfrm>
          <a:prstGeom prst="rect">
            <a:avLst/>
          </a:prstGeom>
          <a:noFill/>
          <a:ln>
            <a:noFill/>
          </a:ln>
        </p:spPr>
        <p:txBody>
          <a:bodyPr anchor="b"/>
          <a:p>
            <a:pPr>
              <a:lnSpc>
                <a:spcPct val="90000"/>
              </a:lnSpc>
            </a:pPr>
            <a:r>
              <a:rPr b="1" lang="en-US" sz="3400" spc="-1" strike="noStrike">
                <a:solidFill>
                  <a:srgbClr val="323232"/>
                </a:solidFill>
                <a:uFill>
                  <a:solidFill>
                    <a:srgbClr val="ffffff"/>
                  </a:solidFill>
                </a:uFill>
                <a:latin typeface="Book Antiqua"/>
              </a:rPr>
              <a:t>Completed Brackets</a:t>
            </a:r>
            <a:endParaRPr b="0" lang="en-US" sz="1800" spc="-1" strike="noStrike">
              <a:solidFill>
                <a:srgbClr val="323232"/>
              </a:solidFill>
              <a:uFill>
                <a:solidFill>
                  <a:srgbClr val="ffffff"/>
                </a:solidFill>
              </a:uFill>
              <a:latin typeface="Book Antiqua"/>
            </a:endParaRPr>
          </a:p>
        </p:txBody>
      </p:sp>
      <p:pic>
        <p:nvPicPr>
          <p:cNvPr id="199" name="Picture 5" descr=""/>
          <p:cNvPicPr/>
          <p:nvPr/>
        </p:nvPicPr>
        <p:blipFill>
          <a:blip r:embed="rId1"/>
          <a:stretch/>
        </p:blipFill>
        <p:spPr>
          <a:xfrm>
            <a:off x="4788000" y="1590480"/>
            <a:ext cx="7121880" cy="4368240"/>
          </a:xfrm>
          <a:prstGeom prst="rect">
            <a:avLst/>
          </a:prstGeom>
          <a:ln>
            <a:solidFill>
              <a:schemeClr val="tx1"/>
            </a:solidFill>
          </a:ln>
        </p:spPr>
      </p:pic>
      <p:sp>
        <p:nvSpPr>
          <p:cNvPr id="200" name="CustomShape 2"/>
          <p:cNvSpPr/>
          <p:nvPr/>
        </p:nvSpPr>
        <p:spPr>
          <a:xfrm>
            <a:off x="235080" y="1249560"/>
            <a:ext cx="4213440" cy="530244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323232"/>
              </a:buClr>
              <a:buFont typeface="Arial"/>
              <a:buChar char="•"/>
            </a:pPr>
            <a:r>
              <a:rPr b="0" lang="en-US" sz="1800" spc="-1" strike="noStrike">
                <a:solidFill>
                  <a:srgbClr val="323232"/>
                </a:solidFill>
                <a:uFill>
                  <a:solidFill>
                    <a:srgbClr val="ffffff"/>
                  </a:solidFill>
                </a:uFill>
                <a:latin typeface="Book Antiqua"/>
              </a:rPr>
              <a:t>Once all fields divisions and the final four are filled out the bracket will be loaded and displayed on the screen after selecting the “Full” option.</a:t>
            </a:r>
            <a:endParaRPr b="0" lang="en-US" sz="1800" spc="-1" strike="noStrike">
              <a:solidFill>
                <a:srgbClr val="000000"/>
              </a:solidFill>
              <a:uFill>
                <a:solidFill>
                  <a:srgbClr val="ffffff"/>
                </a:solidFill>
              </a:uFill>
              <a:latin typeface="Arial"/>
            </a:endParaRPr>
          </a:p>
          <a:p>
            <a:pPr marL="285840" indent="-285480">
              <a:lnSpc>
                <a:spcPct val="100000"/>
              </a:lnSpc>
              <a:buClr>
                <a:srgbClr val="323232"/>
              </a:buClr>
              <a:buFont typeface="Arial"/>
              <a:buChar char="•"/>
            </a:pPr>
            <a:r>
              <a:rPr b="0" lang="en-US" sz="1800" spc="-1" strike="noStrike">
                <a:solidFill>
                  <a:srgbClr val="323232"/>
                </a:solidFill>
                <a:uFill>
                  <a:solidFill>
                    <a:srgbClr val="ffffff"/>
                  </a:solidFill>
                </a:uFill>
                <a:latin typeface="Book Antiqua"/>
              </a:rPr>
              <a:t>Once the user is satisfied with their choices they can select the “Finalize” button which will lock their bracket in. IMPORTANT – Once finalize is selected the user will not be able to make any more edits to their bracket.</a:t>
            </a:r>
            <a:endParaRPr b="0" lang="en-US" sz="1800" spc="-1" strike="noStrike">
              <a:solidFill>
                <a:srgbClr val="000000"/>
              </a:solidFill>
              <a:uFill>
                <a:solidFill>
                  <a:srgbClr val="ffffff"/>
                </a:solidFill>
              </a:uFill>
              <a:latin typeface="Arial"/>
            </a:endParaRPr>
          </a:p>
          <a:p>
            <a:pPr marL="285840" indent="-285480">
              <a:lnSpc>
                <a:spcPct val="100000"/>
              </a:lnSpc>
              <a:buClr>
                <a:srgbClr val="323232"/>
              </a:buClr>
              <a:buFont typeface="Arial"/>
              <a:buChar char="•"/>
            </a:pPr>
            <a:r>
              <a:rPr b="0" lang="en-US" sz="1800" spc="-1" strike="noStrike">
                <a:solidFill>
                  <a:srgbClr val="323232"/>
                </a:solidFill>
                <a:uFill>
                  <a:solidFill>
                    <a:srgbClr val="ffffff"/>
                  </a:solidFill>
                </a:uFill>
                <a:latin typeface="Book Antiqua"/>
              </a:rPr>
              <a:t>Select the “Simulate” button to simulate the tournament. After the user selects this button they will be able to determine which user has won the tournament.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01" name="Picture 7" descr=""/>
          <p:cNvPicPr/>
          <p:nvPr/>
        </p:nvPicPr>
        <p:blipFill>
          <a:blip r:embed="rId2"/>
          <a:stretch/>
        </p:blipFill>
        <p:spPr>
          <a:xfrm>
            <a:off x="7084800" y="1658160"/>
            <a:ext cx="2378880" cy="234720"/>
          </a:xfrm>
          <a:prstGeom prst="rect">
            <a:avLst/>
          </a:prstGeom>
          <a:ln>
            <a:noFill/>
          </a:ln>
        </p:spPr>
      </p:pic>
      <p:sp>
        <p:nvSpPr>
          <p:cNvPr id="202" name="CustomShape 3"/>
          <p:cNvSpPr/>
          <p:nvPr/>
        </p:nvSpPr>
        <p:spPr>
          <a:xfrm>
            <a:off x="7482960" y="1658160"/>
            <a:ext cx="449280" cy="23472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Tree>
  </p:cSld>
  <p:transition spd="med">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3" name="Picture 1" descr=""/>
          <p:cNvPicPr/>
          <p:nvPr/>
        </p:nvPicPr>
        <p:blipFill>
          <a:blip r:embed="rId1"/>
          <a:stretch/>
        </p:blipFill>
        <p:spPr>
          <a:xfrm>
            <a:off x="7461720" y="1832760"/>
            <a:ext cx="2199960" cy="3569400"/>
          </a:xfrm>
          <a:prstGeom prst="rect">
            <a:avLst/>
          </a:prstGeom>
          <a:ln>
            <a:solidFill>
              <a:schemeClr val="tx2"/>
            </a:solidFill>
          </a:ln>
        </p:spPr>
      </p:pic>
      <p:sp>
        <p:nvSpPr>
          <p:cNvPr id="204" name="CustomShape 1"/>
          <p:cNvSpPr/>
          <p:nvPr/>
        </p:nvSpPr>
        <p:spPr>
          <a:xfrm>
            <a:off x="3604320" y="289440"/>
            <a:ext cx="737568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323232"/>
                </a:solidFill>
                <a:uFill>
                  <a:solidFill>
                    <a:srgbClr val="ffffff"/>
                  </a:solidFill>
                </a:uFill>
                <a:latin typeface="Book Antiqua"/>
              </a:rPr>
              <a:t>Rankings / User Score</a:t>
            </a:r>
            <a:endParaRPr b="0" lang="en-US" sz="1800" spc="-1" strike="noStrike">
              <a:solidFill>
                <a:srgbClr val="000000"/>
              </a:solidFill>
              <a:uFill>
                <a:solidFill>
                  <a:srgbClr val="ffffff"/>
                </a:solidFill>
              </a:uFill>
              <a:latin typeface="Arial"/>
            </a:endParaRPr>
          </a:p>
        </p:txBody>
      </p:sp>
      <p:sp>
        <p:nvSpPr>
          <p:cNvPr id="205" name="CustomShape 2"/>
          <p:cNvSpPr/>
          <p:nvPr/>
        </p:nvSpPr>
        <p:spPr>
          <a:xfrm>
            <a:off x="563760" y="2080440"/>
            <a:ext cx="5966280" cy="28335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323232"/>
              </a:buClr>
              <a:buFont typeface="Arial"/>
              <a:buChar char="•"/>
            </a:pPr>
            <a:r>
              <a:rPr b="0" lang="en-US" sz="1800" spc="-1" strike="noStrike">
                <a:solidFill>
                  <a:srgbClr val="323232"/>
                </a:solidFill>
                <a:uFill>
                  <a:solidFill>
                    <a:srgbClr val="ffffff"/>
                  </a:solidFill>
                </a:uFill>
                <a:latin typeface="Book Antiqua"/>
              </a:rPr>
              <a:t>After the simulation is complete the user will be navigated to the Ranking Chart. This will display each individual user scores.</a:t>
            </a:r>
            <a:endParaRPr b="0" lang="en-US" sz="1800" spc="-1" strike="noStrike">
              <a:solidFill>
                <a:srgbClr val="000000"/>
              </a:solidFill>
              <a:uFill>
                <a:solidFill>
                  <a:srgbClr val="ffffff"/>
                </a:solidFill>
              </a:uFill>
              <a:latin typeface="Arial"/>
            </a:endParaRPr>
          </a:p>
          <a:p>
            <a:pPr marL="285840" indent="-285480">
              <a:lnSpc>
                <a:spcPct val="100000"/>
              </a:lnSpc>
              <a:buClr>
                <a:srgbClr val="323232"/>
              </a:buClr>
              <a:buFont typeface="Arial"/>
              <a:buChar char="•"/>
            </a:pPr>
            <a:r>
              <a:rPr b="0" lang="en-US" sz="1800" spc="-1" strike="noStrike">
                <a:solidFill>
                  <a:srgbClr val="323232"/>
                </a:solidFill>
                <a:uFill>
                  <a:solidFill>
                    <a:srgbClr val="ffffff"/>
                  </a:solidFill>
                </a:uFill>
                <a:latin typeface="Book Antiqua"/>
              </a:rPr>
              <a:t>The table is sorted from highest amount of points to the lowest. The winner will be the first name in the list and the loser will be the last name in the list.</a:t>
            </a:r>
            <a:endParaRPr b="0" lang="en-US" sz="1800" spc="-1" strike="noStrike">
              <a:solidFill>
                <a:srgbClr val="000000"/>
              </a:solidFill>
              <a:uFill>
                <a:solidFill>
                  <a:srgbClr val="ffffff"/>
                </a:solidFill>
              </a:uFill>
              <a:latin typeface="Arial"/>
            </a:endParaRPr>
          </a:p>
          <a:p>
            <a:pPr marL="285840" indent="-285480">
              <a:lnSpc>
                <a:spcPct val="100000"/>
              </a:lnSpc>
              <a:buClr>
                <a:srgbClr val="323232"/>
              </a:buClr>
              <a:buFont typeface="Arial"/>
              <a:buChar char="•"/>
            </a:pPr>
            <a:r>
              <a:rPr b="0" lang="en-US" sz="1800" spc="-1" strike="noStrike">
                <a:solidFill>
                  <a:srgbClr val="323232"/>
                </a:solidFill>
                <a:uFill>
                  <a:solidFill>
                    <a:srgbClr val="ffffff"/>
                  </a:solidFill>
                </a:uFill>
                <a:latin typeface="Book Antiqua"/>
              </a:rPr>
              <a:t>From the Ranking window the user can select “View Simulated Bracket” which will display the users bracket so they can view which teams they selected won and which teams lost.</a:t>
            </a:r>
            <a:endParaRPr b="0" lang="en-US" sz="1800" spc="-1" strike="noStrike">
              <a:solidFill>
                <a:srgbClr val="000000"/>
              </a:solidFill>
              <a:uFill>
                <a:solidFill>
                  <a:srgbClr val="ffffff"/>
                </a:solidFill>
              </a:uFill>
              <a:latin typeface="Arial"/>
            </a:endParaRPr>
          </a:p>
        </p:txBody>
      </p:sp>
      <p:pic>
        <p:nvPicPr>
          <p:cNvPr id="206" name="Picture 4" descr=""/>
          <p:cNvPicPr/>
          <p:nvPr/>
        </p:nvPicPr>
        <p:blipFill>
          <a:blip r:embed="rId2"/>
          <a:stretch/>
        </p:blipFill>
        <p:spPr>
          <a:xfrm>
            <a:off x="6278760" y="1413720"/>
            <a:ext cx="4419360" cy="418680"/>
          </a:xfrm>
          <a:prstGeom prst="rect">
            <a:avLst/>
          </a:prstGeom>
          <a:ln>
            <a:solidFill>
              <a:schemeClr val="tx2"/>
            </a:solidFill>
          </a:ln>
        </p:spPr>
      </p:pic>
    </p:spTree>
  </p:cSld>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Yellow banded design presentation (widescreen)</Template>
  <TotalTime>3</TotalTime>
  <Application>LibreOffice/5.2.6.2$Windows_X86_64 LibreOffice_project/a3100ed2409ebf1c212f5048fbe377c281438fdc</Application>
  <Words>677</Words>
  <Paragraphs>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2017-05-07T18:14:54Z</dcterms:created>
  <dc:creator/>
  <dc:description/>
  <dc:language>en-US</dc:language>
  <cp:lastModifiedBy/>
  <dcterms:modified xsi:type="dcterms:W3CDTF">2017-05-07T23:07:29Z</dcterms:modified>
  <cp:revision>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y fmtid="{D5CDD505-2E9C-101B-9397-08002B2CF9AE}" pid="12" name="_TemplateID">
    <vt:lpwstr>TC029009979991</vt:lpwstr>
  </property>
</Properties>
</file>