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60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4" autoAdjust="0"/>
    <p:restoredTop sz="94660"/>
  </p:normalViewPr>
  <p:slideViewPr>
    <p:cSldViewPr snapToGrid="0">
      <p:cViewPr varScale="1">
        <p:scale>
          <a:sx n="83" d="100"/>
          <a:sy n="83" d="100"/>
        </p:scale>
        <p:origin x="46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42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21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177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68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175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18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55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05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5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8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711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52" r:id="rId5"/>
    <p:sldLayoutId id="2147483757" r:id="rId6"/>
    <p:sldLayoutId id="2147483753" r:id="rId7"/>
    <p:sldLayoutId id="2147483754" r:id="rId8"/>
    <p:sldLayoutId id="2147483755" r:id="rId9"/>
    <p:sldLayoutId id="2147483756" r:id="rId10"/>
    <p:sldLayoutId id="214748375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Relationship Id="rId9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54BB4B-8971-45DE-9C01-6EEBA7F2F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552" y="871758"/>
            <a:ext cx="5825448" cy="3871143"/>
          </a:xfrm>
        </p:spPr>
        <p:txBody>
          <a:bodyPr>
            <a:normAutofit/>
          </a:bodyPr>
          <a:lstStyle/>
          <a:p>
            <a:r>
              <a:rPr lang="en-US"/>
              <a:t>Sorting Algorithms in Java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E3299C-C8BE-4816-9BF2-931FF5763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9964" y="4785543"/>
            <a:ext cx="5322013" cy="1005657"/>
          </a:xfrm>
        </p:spPr>
        <p:txBody>
          <a:bodyPr>
            <a:normAutofit/>
          </a:bodyPr>
          <a:lstStyle/>
          <a:p>
            <a:r>
              <a:rPr lang="en-US" dirty="0"/>
              <a:t>Saif Mostafa, </a:t>
            </a:r>
            <a:r>
              <a:rPr lang="en-US" dirty="0" err="1"/>
              <a:t>Akram</a:t>
            </a:r>
            <a:r>
              <a:rPr lang="en-US" dirty="0"/>
              <a:t> </a:t>
            </a:r>
            <a:r>
              <a:rPr lang="en-US" dirty="0" err="1"/>
              <a:t>Aljarallah</a:t>
            </a:r>
            <a:endParaRPr lang="en-US" dirty="0"/>
          </a:p>
        </p:txBody>
      </p:sp>
      <p:pic>
        <p:nvPicPr>
          <p:cNvPr id="20" name="Picture 3" descr="A close up of water drops&#10;&#10;Description automatically generated with low confidence">
            <a:extLst>
              <a:ext uri="{FF2B5EF4-FFF2-40B4-BE49-F238E27FC236}">
                <a16:creationId xmlns:a16="http://schemas.microsoft.com/office/drawing/2014/main" id="{F180C5A8-19E5-44B6-8FEC-C293FBFD03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32" r="52846" b="1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cxnSp>
        <p:nvCxnSpPr>
          <p:cNvPr id="2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2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204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232DB-F73A-4B31-A338-6894F69F2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97753"/>
            <a:ext cx="3635046" cy="1575391"/>
          </a:xfrm>
        </p:spPr>
        <p:txBody>
          <a:bodyPr>
            <a:normAutofit/>
          </a:bodyPr>
          <a:lstStyle/>
          <a:p>
            <a:r>
              <a:rPr lang="en-US"/>
              <a:t>Runtimes:</a:t>
            </a:r>
            <a:br>
              <a:rPr lang="en-US"/>
            </a:br>
            <a:endParaRPr lang="en-US" dirty="0"/>
          </a:p>
        </p:txBody>
      </p:sp>
      <p:cxnSp>
        <p:nvCxnSpPr>
          <p:cNvPr id="18" name="Straight Connector 12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AA19ECD-2171-46AC-A188-CAEBED1C6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2710035"/>
            <a:ext cx="3587668" cy="350026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SIZE: 10</a:t>
            </a:r>
          </a:p>
          <a:p>
            <a:pPr marL="342900" marR="0" lvl="0" indent="-342900" algn="justLow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dirty="0"/>
              <a:t>In arrays of small size such as 10, we can see merge sort with its different implementation has the highest runtime along with Radix sort. 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dirty="0"/>
              <a:t>Insertion sort, Selection sort, and Heap sort are the most efficient sorting algorithms for array with small size. </a:t>
            </a:r>
          </a:p>
          <a:p>
            <a:endParaRPr lang="en-US" dirty="0"/>
          </a:p>
        </p:txBody>
      </p:sp>
      <p:pic>
        <p:nvPicPr>
          <p:cNvPr id="4" name="Content Placeholder 3" descr="Chart, bar chart&#10;&#10;Description automatically generated">
            <a:extLst>
              <a:ext uri="{FF2B5EF4-FFF2-40B4-BE49-F238E27FC236}">
                <a16:creationId xmlns:a16="http://schemas.microsoft.com/office/drawing/2014/main" id="{A97376A7-F9A8-4E09-BF7C-B4C3B4BCD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311592"/>
            <a:ext cx="6515100" cy="423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193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232DB-F73A-4B31-A338-6894F69F2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97753"/>
            <a:ext cx="3635046" cy="1575391"/>
          </a:xfrm>
        </p:spPr>
        <p:txBody>
          <a:bodyPr>
            <a:normAutofit/>
          </a:bodyPr>
          <a:lstStyle/>
          <a:p>
            <a:r>
              <a:rPr lang="en-US"/>
              <a:t>Runtimes:</a:t>
            </a:r>
            <a:br>
              <a:rPr lang="en-US"/>
            </a:b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AA19ECD-2171-46AC-A188-CAEBED1C6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2710035"/>
            <a:ext cx="3587668" cy="350026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dirty="0"/>
              <a:t>SIZE: 100</a:t>
            </a:r>
          </a:p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700" dirty="0"/>
              <a:t>As we go bigger in size (100,) Merge sort becomes more efficient unlike Exchange sort which its runtime increased significantly.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1700" dirty="0"/>
              <a:t>As we go bigger in size, Insertion sort and Heap sort are still very efficient algorithms. </a:t>
            </a:r>
            <a:r>
              <a:rPr lang="en-US" sz="1700" dirty="0" err="1"/>
              <a:t>BinaryInsertion</a:t>
            </a:r>
            <a:r>
              <a:rPr lang="en-US" sz="1700" dirty="0"/>
              <a:t> sort became very efficient.</a:t>
            </a:r>
          </a:p>
          <a:p>
            <a:pPr>
              <a:lnSpc>
                <a:spcPct val="110000"/>
              </a:lnSpc>
            </a:pPr>
            <a:endParaRPr lang="en-US" sz="1700" dirty="0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41C14E22-3168-4C31-87DF-0B5BB9B4D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311592"/>
            <a:ext cx="6515100" cy="423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709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F5D8A2-CCDC-41BF-B0BC-0C965BB26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97753"/>
            <a:ext cx="3635046" cy="1575391"/>
          </a:xfrm>
        </p:spPr>
        <p:txBody>
          <a:bodyPr>
            <a:normAutofit/>
          </a:bodyPr>
          <a:lstStyle/>
          <a:p>
            <a:r>
              <a:rPr lang="en-US" dirty="0"/>
              <a:t>Runtimes: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BB8A5-2D2D-4C55-B8F5-A78ED66D4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2710035"/>
            <a:ext cx="3587668" cy="3500265"/>
          </a:xfrm>
        </p:spPr>
        <p:txBody>
          <a:bodyPr>
            <a:normAutofit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SIZE 1000</a:t>
            </a:r>
          </a:p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Exchange sort is still the least efficient algorithm as we go bigger in size.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Insertion sort became less efficient when we increased the size of the array to 1000 compared to other algorithms such as: Quick sort, Heap sort, and Radix sort.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F48552-D5E4-423B-BD95-76AECC6B9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311592"/>
            <a:ext cx="6515100" cy="423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206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F18A-B34E-45F2-AE88-EEEB88AD2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6BD7F-BB18-4EDB-AAD8-70078FAF8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Heap sort is very efficient no matter how big the array is.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Exchange sort is the least efficient if we are working with an array size bigger than 15.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2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BinaryInsertion</a:t>
            </a: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sort became the Most efficient as we go higher in the size.</a:t>
            </a:r>
          </a:p>
        </p:txBody>
      </p:sp>
    </p:spTree>
    <p:extLst>
      <p:ext uri="{BB962C8B-B14F-4D97-AF65-F5344CB8AC3E}">
        <p14:creationId xmlns:p14="http://schemas.microsoft.com/office/powerpoint/2010/main" val="3604294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697277-F7C1-4F7F-B01D-2927531D4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351" y="753815"/>
            <a:ext cx="6141297" cy="4831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98B51C-524A-4E61-9948-4D738E180D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351" y="1236981"/>
            <a:ext cx="6141297" cy="5234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AB5EC7-631D-4F63-9C45-FB33FA5FEC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350" y="1760460"/>
            <a:ext cx="6141298" cy="498980"/>
          </a:xfrm>
          <a:prstGeom prst="rect">
            <a:avLst/>
          </a:prstGeom>
        </p:spPr>
      </p:pic>
      <p:pic>
        <p:nvPicPr>
          <p:cNvPr id="11" name="Picture 10" descr="Calendar&#10;&#10;Description automatically generated">
            <a:extLst>
              <a:ext uri="{FF2B5EF4-FFF2-40B4-BE49-F238E27FC236}">
                <a16:creationId xmlns:a16="http://schemas.microsoft.com/office/drawing/2014/main" id="{0FE7800A-1808-45D4-AA86-366D0FBB1D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349" y="2243625"/>
            <a:ext cx="6141296" cy="9595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691535B-A718-4B5A-ADB2-80CCA47D56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348" y="3203203"/>
            <a:ext cx="6141298" cy="5213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50C6A5B-E756-4736-B0F2-FC43445769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783" y="3742496"/>
            <a:ext cx="6115864" cy="48316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84534C-AC9F-4B04-ADAA-E9871D0CCD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345" y="4813175"/>
            <a:ext cx="6141297" cy="708165"/>
          </a:xfrm>
          <a:prstGeom prst="rect">
            <a:avLst/>
          </a:prstGeom>
        </p:spPr>
      </p:pic>
      <p:pic>
        <p:nvPicPr>
          <p:cNvPr id="19" name="Picture 18" descr="Text, application, whiteboard&#10;&#10;Description automatically generated">
            <a:extLst>
              <a:ext uri="{FF2B5EF4-FFF2-40B4-BE49-F238E27FC236}">
                <a16:creationId xmlns:a16="http://schemas.microsoft.com/office/drawing/2014/main" id="{FA13AAC7-41C9-459C-89A7-E84A32A4FC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347" y="4225662"/>
            <a:ext cx="6141295" cy="61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9382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RegularSeedRightStep">
      <a:dk1>
        <a:srgbClr val="000000"/>
      </a:dk1>
      <a:lt1>
        <a:srgbClr val="FFFFFF"/>
      </a:lt1>
      <a:dk2>
        <a:srgbClr val="1B252F"/>
      </a:dk2>
      <a:lt2>
        <a:srgbClr val="F3F1F0"/>
      </a:lt2>
      <a:accent1>
        <a:srgbClr val="22B0C1"/>
      </a:accent1>
      <a:accent2>
        <a:srgbClr val="1772D5"/>
      </a:accent2>
      <a:accent3>
        <a:srgbClr val="2C38E7"/>
      </a:accent3>
      <a:accent4>
        <a:srgbClr val="5A17D5"/>
      </a:accent4>
      <a:accent5>
        <a:srgbClr val="BB29E7"/>
      </a:accent5>
      <a:accent6>
        <a:srgbClr val="D517B1"/>
      </a:accent6>
      <a:hlink>
        <a:srgbClr val="BF4D3F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</TotalTime>
  <Words>215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Calisto MT</vt:lpstr>
      <vt:lpstr>Times New Roman</vt:lpstr>
      <vt:lpstr>Univers Condensed</vt:lpstr>
      <vt:lpstr>ChronicleVTI</vt:lpstr>
      <vt:lpstr>Sorting Algorithms in Java</vt:lpstr>
      <vt:lpstr>Runtimes: </vt:lpstr>
      <vt:lpstr>Runtimes: </vt:lpstr>
      <vt:lpstr>Runtimes:</vt:lpstr>
      <vt:lpstr>Conclusion: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Algorithms in Java</dc:title>
  <dc:creator>Saif M Mostafa</dc:creator>
  <cp:lastModifiedBy>Saif M Mostafa</cp:lastModifiedBy>
  <cp:revision>1</cp:revision>
  <dcterms:created xsi:type="dcterms:W3CDTF">2021-12-03T18:01:12Z</dcterms:created>
  <dcterms:modified xsi:type="dcterms:W3CDTF">2021-12-03T18:22:39Z</dcterms:modified>
</cp:coreProperties>
</file>