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D87A-2871-4410-8CE5-466902E9A93F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FE6A-15A8-477F-8474-4592C8FE8023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783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D87A-2871-4410-8CE5-466902E9A93F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FE6A-15A8-477F-8474-4592C8FE80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86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D87A-2871-4410-8CE5-466902E9A93F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FE6A-15A8-477F-8474-4592C8FE80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86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D87A-2871-4410-8CE5-466902E9A93F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FE6A-15A8-477F-8474-4592C8FE8023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3687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D87A-2871-4410-8CE5-466902E9A93F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FE6A-15A8-477F-8474-4592C8FE80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154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D87A-2871-4410-8CE5-466902E9A93F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FE6A-15A8-477F-8474-4592C8FE8023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6572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D87A-2871-4410-8CE5-466902E9A93F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FE6A-15A8-477F-8474-4592C8FE80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534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D87A-2871-4410-8CE5-466902E9A93F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FE6A-15A8-477F-8474-4592C8FE80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218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D87A-2871-4410-8CE5-466902E9A93F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FE6A-15A8-477F-8474-4592C8FE80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259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D87A-2871-4410-8CE5-466902E9A93F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FE6A-15A8-477F-8474-4592C8FE80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45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D87A-2871-4410-8CE5-466902E9A93F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FE6A-15A8-477F-8474-4592C8FE80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064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D87A-2871-4410-8CE5-466902E9A93F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FE6A-15A8-477F-8474-4592C8FE80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144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D87A-2871-4410-8CE5-466902E9A93F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FE6A-15A8-477F-8474-4592C8FE80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799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D87A-2871-4410-8CE5-466902E9A93F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FE6A-15A8-477F-8474-4592C8FE80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032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D87A-2871-4410-8CE5-466902E9A93F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FE6A-15A8-477F-8474-4592C8FE80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0763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D87A-2871-4410-8CE5-466902E9A93F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FE6A-15A8-477F-8474-4592C8FE80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621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D87A-2871-4410-8CE5-466902E9A93F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FE6A-15A8-477F-8474-4592C8FE80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089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148D87A-2871-4410-8CE5-466902E9A93F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6BBFE6A-15A8-477F-8474-4592C8FE80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971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30403-DC40-FDD0-6895-831BD12FD6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presentation 4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349559-2FB7-B4A9-8AF5-DAE91E9D8F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Crick Informer</a:t>
            </a:r>
            <a:endParaRPr lang="en-I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036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D1F1F-71F4-D047-A2FC-A70509255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C29F4-BBD8-FB2F-C0F6-62E477064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Implementation details:</a:t>
            </a:r>
          </a:p>
          <a:p>
            <a:r>
              <a:rPr lang="en-US" dirty="0"/>
              <a:t>Software hardware specifications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Output and reports testing.</a:t>
            </a:r>
          </a:p>
          <a:p>
            <a:r>
              <a:rPr lang="en-IN" dirty="0"/>
              <a:t>Test plan</a:t>
            </a:r>
          </a:p>
        </p:txBody>
      </p:sp>
    </p:spTree>
    <p:extLst>
      <p:ext uri="{BB962C8B-B14F-4D97-AF65-F5344CB8AC3E}">
        <p14:creationId xmlns:p14="http://schemas.microsoft.com/office/powerpoint/2010/main" val="641647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EAC4D-D997-A650-428B-3AA6FF42F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details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64275-54F9-F5BE-DF35-6CF6A3B2E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Software Hardware Specifications</a:t>
            </a:r>
          </a:p>
          <a:p>
            <a:pPr algn="l"/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Software Specifications:</a:t>
            </a:r>
            <a:endParaRPr lang="en-IN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Frontend Development:</a:t>
            </a:r>
            <a:endParaRPr lang="en-IN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Angular: Version 11 or later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TypeScript: Version 4.0 or later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HTML5, CSS3 for frontend design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Backend Development:</a:t>
            </a:r>
            <a:endParaRPr lang="en-IN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Spring Boot: Version 2.4 or later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Java: JDK 11 or later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RESTful API development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Database:</a:t>
            </a:r>
            <a:endParaRPr lang="en-IN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MySQL: Version 8.0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7173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3DF285-D4C5-9F1C-4CAA-44DE1B38B986}"/>
              </a:ext>
            </a:extLst>
          </p:cNvPr>
          <p:cNvSpPr txBox="1"/>
          <p:nvPr/>
        </p:nvSpPr>
        <p:spPr>
          <a:xfrm>
            <a:off x="436880" y="294640"/>
            <a:ext cx="11633200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								</a:t>
            </a:r>
            <a:r>
              <a:rPr lang="en-US" sz="2800" dirty="0">
                <a:solidFill>
                  <a:schemeClr val="bg1"/>
                </a:solidFill>
              </a:rPr>
              <a:t>Implementation details</a:t>
            </a:r>
            <a:endParaRPr lang="en-IN" sz="2800" b="1" i="0" dirty="0">
              <a:solidFill>
                <a:schemeClr val="bg1"/>
              </a:solidFill>
              <a:effectLst/>
              <a:latin typeface="Söhne"/>
            </a:endParaRPr>
          </a:p>
          <a:p>
            <a:pPr algn="l"/>
            <a:r>
              <a:rPr lang="en-IN" sz="2000" b="1" i="0" dirty="0">
                <a:effectLst/>
                <a:latin typeface="Söhne"/>
              </a:rPr>
              <a:t>Software Specifications:</a:t>
            </a:r>
            <a:endParaRPr lang="en-IN" sz="2000" b="0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IN" sz="2000" b="1" i="0" dirty="0">
                <a:effectLst/>
                <a:latin typeface="Söhne"/>
              </a:rPr>
              <a:t>Frontend Development:</a:t>
            </a:r>
            <a:endParaRPr lang="en-IN" sz="2000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sz="2000" b="0" i="0" dirty="0">
                <a:effectLst/>
                <a:latin typeface="Söhne"/>
              </a:rPr>
              <a:t>Angular: Version 17.0.8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2000" b="0" i="0" dirty="0">
                <a:effectLst/>
                <a:latin typeface="Söhne"/>
              </a:rPr>
              <a:t>TypeScript: Version 4.0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2000" b="0" i="0" dirty="0">
                <a:effectLst/>
                <a:latin typeface="Söhne"/>
              </a:rPr>
              <a:t>HTML5, CSS3 for frontend design</a:t>
            </a:r>
          </a:p>
          <a:p>
            <a:pPr algn="l">
              <a:buFont typeface="+mj-lt"/>
              <a:buAutoNum type="arabicPeriod"/>
            </a:pPr>
            <a:r>
              <a:rPr lang="en-IN" sz="2000" b="1" i="0" dirty="0">
                <a:effectLst/>
                <a:latin typeface="Söhne"/>
              </a:rPr>
              <a:t>Backend Development:</a:t>
            </a:r>
            <a:endParaRPr lang="en-IN" sz="2000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sz="2000" b="0" i="0" dirty="0">
                <a:effectLst/>
                <a:latin typeface="Söhne"/>
              </a:rPr>
              <a:t>Spring Boot: Version 3.2.3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2000" b="0" i="0" dirty="0">
                <a:effectLst/>
                <a:latin typeface="Söhne"/>
              </a:rPr>
              <a:t>Java: JDK 17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2000" b="0" i="0" dirty="0">
                <a:effectLst/>
                <a:latin typeface="Söhne"/>
              </a:rPr>
              <a:t>RESTful API development</a:t>
            </a:r>
          </a:p>
          <a:p>
            <a:pPr algn="l">
              <a:buFont typeface="+mj-lt"/>
              <a:buAutoNum type="arabicPeriod"/>
            </a:pPr>
            <a:r>
              <a:rPr lang="en-IN" sz="2000" b="1" i="0" dirty="0">
                <a:effectLst/>
                <a:latin typeface="Söhne"/>
              </a:rPr>
              <a:t>Database:</a:t>
            </a:r>
            <a:endParaRPr lang="en-IN" sz="2000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sz="2000" b="0" i="0" dirty="0">
                <a:effectLst/>
                <a:latin typeface="Söhne"/>
              </a:rPr>
              <a:t>MySQL: Version 8.0 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IN" sz="2000" b="1" i="0" dirty="0">
                <a:effectLst/>
                <a:latin typeface="Söhne"/>
              </a:rPr>
              <a:t>Development Tools:</a:t>
            </a:r>
            <a:endParaRPr lang="en-IN" sz="2000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sz="2000" b="0" i="0" dirty="0">
                <a:effectLst/>
                <a:latin typeface="Söhne"/>
              </a:rPr>
              <a:t>Integrated Development Environment (IDE): IntelliJ IDEA, Visual Studio Code.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2000" b="0" i="0" dirty="0">
                <a:effectLst/>
                <a:latin typeface="Söhne"/>
              </a:rPr>
              <a:t>Package Management: </a:t>
            </a:r>
            <a:r>
              <a:rPr lang="en-IN" sz="2000" b="0" i="0" dirty="0" err="1">
                <a:effectLst/>
                <a:latin typeface="Söhne"/>
              </a:rPr>
              <a:t>npm</a:t>
            </a:r>
            <a:r>
              <a:rPr lang="en-IN" sz="2000" b="0" i="0" dirty="0">
                <a:effectLst/>
                <a:latin typeface="Söhne"/>
              </a:rPr>
              <a:t> (Node Package Manager)</a:t>
            </a:r>
          </a:p>
          <a:p>
            <a:br>
              <a:rPr lang="en-IN" dirty="0"/>
            </a:b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1471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1D8C90-6C1B-4544-D254-E8041E5E368B}"/>
              </a:ext>
            </a:extLst>
          </p:cNvPr>
          <p:cNvSpPr txBox="1"/>
          <p:nvPr/>
        </p:nvSpPr>
        <p:spPr>
          <a:xfrm>
            <a:off x="243840" y="213360"/>
            <a:ext cx="117348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IN" b="1" dirty="0">
              <a:solidFill>
                <a:srgbClr val="0D0D0D"/>
              </a:solidFill>
              <a:latin typeface="Söhne"/>
            </a:endParaRPr>
          </a:p>
          <a:p>
            <a:pPr algn="l"/>
            <a:endParaRPr lang="en-IN" b="1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r>
              <a:rPr lang="en-IN" sz="2400" b="1" i="0" dirty="0">
                <a:effectLst/>
                <a:latin typeface="Söhne"/>
              </a:rPr>
              <a:t>Hardware Specifications:</a:t>
            </a:r>
          </a:p>
          <a:p>
            <a:pPr algn="l"/>
            <a:endParaRPr lang="en-IN" sz="2400" b="0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IN" sz="2400" b="1" i="0" dirty="0">
                <a:effectLst/>
                <a:latin typeface="Söhne"/>
              </a:rPr>
              <a:t>Development Machine:</a:t>
            </a:r>
            <a:endParaRPr lang="en-IN" sz="2400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sz="2400" b="0" i="0" dirty="0">
                <a:effectLst/>
                <a:latin typeface="Söhne"/>
              </a:rPr>
              <a:t>Processor: Intel Core i7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2400" b="0" i="0" dirty="0">
                <a:effectLst/>
                <a:latin typeface="Söhne"/>
              </a:rPr>
              <a:t>RAM: 8GB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2400" b="0" i="0" dirty="0">
                <a:effectLst/>
                <a:latin typeface="Söhne"/>
              </a:rPr>
              <a:t>Storage: SSD</a:t>
            </a:r>
          </a:p>
          <a:p>
            <a:pPr lvl="1" algn="l"/>
            <a:endParaRPr lang="en-IN" sz="2400" b="0" i="0" dirty="0">
              <a:effectLst/>
              <a:latin typeface="Söhne"/>
            </a:endParaRPr>
          </a:p>
          <a:p>
            <a:pPr algn="l"/>
            <a:r>
              <a:rPr lang="en-US" sz="2400" b="1" i="0" dirty="0">
                <a:effectLst/>
                <a:latin typeface="Söhne"/>
              </a:rPr>
              <a:t>2.Networking:</a:t>
            </a:r>
            <a:endParaRPr lang="en-US" sz="2400" b="0" i="0" dirty="0">
              <a:effectLst/>
              <a:latin typeface="Söhne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400" b="0" i="0" dirty="0">
                <a:effectLst/>
                <a:latin typeface="Söhne"/>
              </a:rPr>
              <a:t>Internet connectivity required for real-time updates.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b="0" i="0" dirty="0">
                <a:effectLst/>
                <a:latin typeface="Söhne"/>
              </a:rPr>
              <a:t>Firewall for security and scalability.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381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80E5FD-290C-DB03-DC6A-B71B38F66973}"/>
              </a:ext>
            </a:extLst>
          </p:cNvPr>
          <p:cNvSpPr txBox="1"/>
          <p:nvPr/>
        </p:nvSpPr>
        <p:spPr>
          <a:xfrm>
            <a:off x="132080" y="213360"/>
            <a:ext cx="11856720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						</a:t>
            </a:r>
            <a:r>
              <a:rPr lang="en-US" sz="2800" dirty="0">
                <a:solidFill>
                  <a:schemeClr val="bg1"/>
                </a:solidFill>
              </a:rPr>
              <a:t>OUTPUT AND REPORTS TESTING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Live Score Updates</a:t>
            </a:r>
            <a:r>
              <a:rPr lang="en-US" sz="2800" b="1" i="0" dirty="0">
                <a:solidFill>
                  <a:srgbClr val="0D0D0D"/>
                </a:solidFill>
                <a:effectLst/>
                <a:latin typeface="Söhne"/>
              </a:rPr>
              <a:t>:</a:t>
            </a:r>
            <a:endParaRPr lang="en-US" sz="28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400" b="0" i="0" dirty="0">
                <a:effectLst/>
                <a:latin typeface="Söhne"/>
              </a:rPr>
              <a:t>Test the real-time updating of live match scores and events to ensure accuracy and timeliness.</a:t>
            </a: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Match Cards for Past Matches</a:t>
            </a:r>
            <a:r>
              <a:rPr lang="en-US" sz="2800" b="1" i="0" dirty="0">
                <a:solidFill>
                  <a:srgbClr val="0D0D0D"/>
                </a:solidFill>
                <a:effectLst/>
                <a:latin typeface="Söhne"/>
              </a:rPr>
              <a:t>:</a:t>
            </a:r>
            <a:endParaRPr lang="en-US" sz="28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400" b="0" i="0" dirty="0">
                <a:effectLst/>
                <a:latin typeface="Söhne"/>
              </a:rPr>
              <a:t>Test the display of match cards containing data from past matches, including match results, scores, and player performances.</a:t>
            </a: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Point Table for Recent CWW:</a:t>
            </a:r>
            <a:endParaRPr lang="en-US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400" b="0" i="0" dirty="0">
                <a:effectLst/>
                <a:latin typeface="Söhne"/>
              </a:rPr>
              <a:t>Test the generation and display of the point table for the recent Cricket World Cup, ensuring that standings are calculated correctly based on match results.</a:t>
            </a:r>
          </a:p>
          <a:p>
            <a:pPr algn="l"/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4</a:t>
            </a:r>
            <a:r>
              <a:rPr lang="en-US" sz="2800" b="1" i="0" dirty="0">
                <a:solidFill>
                  <a:srgbClr val="0D0D0D"/>
                </a:solidFill>
                <a:effectLst/>
                <a:latin typeface="Söhne"/>
              </a:rPr>
              <a:t>.</a:t>
            </a: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User Interface:</a:t>
            </a:r>
            <a:endParaRPr lang="en-US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400" b="0" i="0" dirty="0">
                <a:effectLst/>
                <a:latin typeface="Söhne"/>
              </a:rPr>
              <a:t>Test the user interface for usability, responsiveness, and consistency across different devices and screen sizes.</a:t>
            </a:r>
          </a:p>
          <a:p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20798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46</TotalTime>
  <Words>301</Words>
  <Application>Microsoft Office PowerPoint</Application>
  <PresentationFormat>Widescreen</PresentationFormat>
  <Paragraphs>59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Century Gothic</vt:lpstr>
      <vt:lpstr>Söhne</vt:lpstr>
      <vt:lpstr>Wingdings 3</vt:lpstr>
      <vt:lpstr>Slice</vt:lpstr>
      <vt:lpstr>Project presentation 4</vt:lpstr>
      <vt:lpstr>Introduction</vt:lpstr>
      <vt:lpstr>Implementation details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 4</dc:title>
  <dc:creator>Saif Pansare</dc:creator>
  <cp:lastModifiedBy>Saif Pansare</cp:lastModifiedBy>
  <cp:revision>1</cp:revision>
  <dcterms:created xsi:type="dcterms:W3CDTF">2024-03-06T08:29:28Z</dcterms:created>
  <dcterms:modified xsi:type="dcterms:W3CDTF">2024-03-06T09:16:06Z</dcterms:modified>
</cp:coreProperties>
</file>