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03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2D3FFC6-8827-4BE7-AF9A-DB42AEB61223}"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244934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135881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601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1502673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62781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407089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207433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338779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209385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3FFC6-8827-4BE7-AF9A-DB42AEB6122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15554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3FFC6-8827-4BE7-AF9A-DB42AEB6122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2865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3FFC6-8827-4BE7-AF9A-DB42AEB61223}"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46165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3FFC6-8827-4BE7-AF9A-DB42AEB61223}"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353568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3FFC6-8827-4BE7-AF9A-DB42AEB61223}"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272131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3FFC6-8827-4BE7-AF9A-DB42AEB6122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12733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3FFC6-8827-4BE7-AF9A-DB42AEB6122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F389-C614-4153-AD0A-92C858C5FAC2}" type="slidenum">
              <a:rPr lang="en-IN" smtClean="0"/>
              <a:t>‹#›</a:t>
            </a:fld>
            <a:endParaRPr lang="en-IN"/>
          </a:p>
        </p:txBody>
      </p:sp>
    </p:spTree>
    <p:extLst>
      <p:ext uri="{BB962C8B-B14F-4D97-AF65-F5344CB8AC3E}">
        <p14:creationId xmlns:p14="http://schemas.microsoft.com/office/powerpoint/2010/main" val="32104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2D3FFC6-8827-4BE7-AF9A-DB42AEB61223}" type="datetimeFigureOut">
              <a:rPr lang="en-IN" smtClean="0"/>
              <a:t>27-03-2024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62F389-C614-4153-AD0A-92C858C5FAC2}" type="slidenum">
              <a:rPr lang="en-IN" smtClean="0"/>
              <a:t>‹#›</a:t>
            </a:fld>
            <a:endParaRPr lang="en-IN"/>
          </a:p>
        </p:txBody>
      </p:sp>
    </p:spTree>
    <p:extLst>
      <p:ext uri="{BB962C8B-B14F-4D97-AF65-F5344CB8AC3E}">
        <p14:creationId xmlns:p14="http://schemas.microsoft.com/office/powerpoint/2010/main" val="217214264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cricbuzz.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7559-D41B-2F87-D54D-ECD3AA94B38C}"/>
              </a:ext>
            </a:extLst>
          </p:cNvPr>
          <p:cNvSpPr>
            <a:spLocks noGrp="1"/>
          </p:cNvSpPr>
          <p:nvPr>
            <p:ph type="ctrTitle"/>
          </p:nvPr>
        </p:nvSpPr>
        <p:spPr/>
        <p:txBody>
          <a:bodyPr/>
          <a:lstStyle/>
          <a:p>
            <a:r>
              <a:rPr lang="en-US" dirty="0"/>
              <a:t>Presentation 5</a:t>
            </a:r>
            <a:endParaRPr lang="en-IN" dirty="0"/>
          </a:p>
        </p:txBody>
      </p:sp>
      <p:sp>
        <p:nvSpPr>
          <p:cNvPr id="3" name="Subtitle 2">
            <a:extLst>
              <a:ext uri="{FF2B5EF4-FFF2-40B4-BE49-F238E27FC236}">
                <a16:creationId xmlns:a16="http://schemas.microsoft.com/office/drawing/2014/main" id="{93081E36-33F8-3705-89AA-7B69CA2AEFF6}"/>
              </a:ext>
            </a:extLst>
          </p:cNvPr>
          <p:cNvSpPr>
            <a:spLocks noGrp="1"/>
          </p:cNvSpPr>
          <p:nvPr>
            <p:ph type="subTitle" idx="1"/>
          </p:nvPr>
        </p:nvSpPr>
        <p:spPr/>
        <p:txBody>
          <a:bodyPr/>
          <a:lstStyle/>
          <a:p>
            <a:r>
              <a:rPr lang="en-US" dirty="0">
                <a:solidFill>
                  <a:schemeClr val="tx1"/>
                </a:solidFill>
              </a:rPr>
              <a:t>Crick Informer</a:t>
            </a:r>
            <a:endParaRPr lang="en-IN" dirty="0">
              <a:solidFill>
                <a:schemeClr val="tx1"/>
              </a:solidFill>
            </a:endParaRPr>
          </a:p>
        </p:txBody>
      </p:sp>
    </p:spTree>
    <p:extLst>
      <p:ext uri="{BB962C8B-B14F-4D97-AF65-F5344CB8AC3E}">
        <p14:creationId xmlns:p14="http://schemas.microsoft.com/office/powerpoint/2010/main" val="197423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3EB97-0254-A0FA-290C-0D52FEAFBDE3}"/>
              </a:ext>
            </a:extLst>
          </p:cNvPr>
          <p:cNvSpPr txBox="1"/>
          <p:nvPr/>
        </p:nvSpPr>
        <p:spPr>
          <a:xfrm>
            <a:off x="132080" y="254000"/>
            <a:ext cx="11836400" cy="4124206"/>
          </a:xfrm>
          <a:prstGeom prst="rect">
            <a:avLst/>
          </a:prstGeom>
          <a:noFill/>
        </p:spPr>
        <p:txBody>
          <a:bodyPr wrap="square" rtlCol="0">
            <a:spAutoFit/>
          </a:bodyPr>
          <a:lstStyle/>
          <a:p>
            <a:pPr algn="l"/>
            <a:r>
              <a:rPr lang="en-US" b="1" i="0" dirty="0">
                <a:solidFill>
                  <a:srgbClr val="0D0D0D"/>
                </a:solidFill>
                <a:effectLst/>
                <a:latin typeface="Söhne"/>
              </a:rPr>
              <a:t>										</a:t>
            </a:r>
            <a:r>
              <a:rPr lang="en-US" sz="4000" b="1" i="0" dirty="0">
                <a:effectLst/>
                <a:latin typeface="Söhne"/>
              </a:rPr>
              <a:t>Conclusion:</a:t>
            </a:r>
          </a:p>
          <a:p>
            <a:pPr algn="l"/>
            <a:endParaRPr lang="en-US" b="1" dirty="0">
              <a:solidFill>
                <a:srgbClr val="0D0D0D"/>
              </a:solidFill>
              <a:latin typeface="Söhne"/>
            </a:endParaRPr>
          </a:p>
          <a:p>
            <a:pPr algn="l"/>
            <a:endParaRPr lang="en-US" b="1" i="0" dirty="0">
              <a:solidFill>
                <a:srgbClr val="0D0D0D"/>
              </a:solidFill>
              <a:effectLst/>
              <a:latin typeface="Söhne"/>
            </a:endParaRPr>
          </a:p>
          <a:p>
            <a:pPr algn="l"/>
            <a:r>
              <a:rPr lang="en-US" sz="2400" b="0" i="0" dirty="0">
                <a:solidFill>
                  <a:srgbClr val="0D0D0D"/>
                </a:solidFill>
                <a:effectLst/>
                <a:latin typeface="Söhne"/>
              </a:rPr>
              <a:t>The "Crick Informer" project is a comprehensive web application designed to provide cricket enthusiasts with live match updates and historical match information. Leveraging Spring Boot for the backend and Angular for the frontend, the project aims to deliver a dynamic and user-friendly experience for cricket fans.</a:t>
            </a:r>
          </a:p>
          <a:p>
            <a:pPr algn="l"/>
            <a:r>
              <a:rPr lang="en-US" sz="2400" b="0" i="0" dirty="0">
                <a:solidFill>
                  <a:srgbClr val="0D0D0D"/>
                </a:solidFill>
                <a:effectLst/>
                <a:latin typeface="Söhne"/>
              </a:rPr>
              <a:t>Through the implementation of real-time updates, a well-structured database for historical match information, and a user-friendly frontend interface, the "Crick Informer" project has the potential to become a valuable resource for cricket enthusiasts worldwide.</a:t>
            </a:r>
          </a:p>
          <a:p>
            <a:endParaRPr lang="en-IN" dirty="0"/>
          </a:p>
        </p:txBody>
      </p:sp>
    </p:spTree>
    <p:extLst>
      <p:ext uri="{BB962C8B-B14F-4D97-AF65-F5344CB8AC3E}">
        <p14:creationId xmlns:p14="http://schemas.microsoft.com/office/powerpoint/2010/main" val="318826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91BC8-FF2F-F3EC-3C95-AC94B3636164}"/>
              </a:ext>
            </a:extLst>
          </p:cNvPr>
          <p:cNvSpPr txBox="1"/>
          <p:nvPr/>
        </p:nvSpPr>
        <p:spPr>
          <a:xfrm>
            <a:off x="172720" y="274320"/>
            <a:ext cx="11673840" cy="3570208"/>
          </a:xfrm>
          <a:prstGeom prst="rect">
            <a:avLst/>
          </a:prstGeom>
          <a:noFill/>
        </p:spPr>
        <p:txBody>
          <a:bodyPr wrap="square" rtlCol="0">
            <a:spAutoFit/>
          </a:bodyPr>
          <a:lstStyle/>
          <a:p>
            <a:pPr algn="l"/>
            <a:r>
              <a:rPr lang="en-US" b="1" i="0" dirty="0">
                <a:solidFill>
                  <a:srgbClr val="0D0D0D"/>
                </a:solidFill>
                <a:effectLst/>
                <a:latin typeface="Söhne"/>
              </a:rPr>
              <a:t>									</a:t>
            </a:r>
            <a:r>
              <a:rPr lang="en-US" sz="4000" b="1" i="0" dirty="0">
                <a:effectLst/>
                <a:latin typeface="Söhne"/>
              </a:rPr>
              <a:t>Recommendations:</a:t>
            </a:r>
          </a:p>
          <a:p>
            <a:pPr algn="l"/>
            <a:endParaRPr lang="en-US" sz="2400" b="1" i="0" dirty="0">
              <a:effectLst/>
              <a:latin typeface="Söhne"/>
            </a:endParaRPr>
          </a:p>
          <a:p>
            <a:pPr algn="l">
              <a:buFont typeface="+mj-lt"/>
              <a:buAutoNum type="arabicPeriod"/>
            </a:pPr>
            <a:r>
              <a:rPr lang="en-US" sz="2400" b="1" i="0" dirty="0">
                <a:solidFill>
                  <a:srgbClr val="0D0D0D"/>
                </a:solidFill>
                <a:effectLst/>
                <a:latin typeface="Söhne"/>
              </a:rPr>
              <a:t>Enhanced User Engagement:</a:t>
            </a:r>
            <a:r>
              <a:rPr lang="en-US" sz="2400" b="0" i="0" dirty="0">
                <a:solidFill>
                  <a:srgbClr val="0D0D0D"/>
                </a:solidFill>
                <a:effectLst/>
                <a:latin typeface="Söhne"/>
              </a:rPr>
              <a:t> Consider adding features such as user comments, match predictions, and social media integration to enhance user engagement and interaction with the platform.</a:t>
            </a:r>
          </a:p>
          <a:p>
            <a:pPr algn="l">
              <a:buFont typeface="+mj-lt"/>
              <a:buAutoNum type="arabicPeriod"/>
            </a:pPr>
            <a:r>
              <a:rPr lang="en-US" sz="2400" b="1" i="0" dirty="0">
                <a:solidFill>
                  <a:srgbClr val="0D0D0D"/>
                </a:solidFill>
                <a:effectLst/>
                <a:latin typeface="Söhne"/>
              </a:rPr>
              <a:t>Performance Optimization:</a:t>
            </a:r>
            <a:r>
              <a:rPr lang="en-US" sz="2400" b="0" i="0" dirty="0">
                <a:solidFill>
                  <a:srgbClr val="0D0D0D"/>
                </a:solidFill>
                <a:effectLst/>
                <a:latin typeface="Söhne"/>
              </a:rPr>
              <a:t> Continuously monitor and optimize the performance of the application to ensure fast and reliable access to live match updates and historical match information.</a:t>
            </a:r>
          </a:p>
          <a:p>
            <a:endParaRPr lang="en-IN" dirty="0"/>
          </a:p>
        </p:txBody>
      </p:sp>
    </p:spTree>
    <p:extLst>
      <p:ext uri="{BB962C8B-B14F-4D97-AF65-F5344CB8AC3E}">
        <p14:creationId xmlns:p14="http://schemas.microsoft.com/office/powerpoint/2010/main" val="22098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2237C-F058-C8D1-62D6-3F7C5B691D6E}"/>
              </a:ext>
            </a:extLst>
          </p:cNvPr>
          <p:cNvSpPr txBox="1"/>
          <p:nvPr/>
        </p:nvSpPr>
        <p:spPr>
          <a:xfrm>
            <a:off x="254000" y="254000"/>
            <a:ext cx="11755120" cy="5632311"/>
          </a:xfrm>
          <a:prstGeom prst="rect">
            <a:avLst/>
          </a:prstGeom>
          <a:noFill/>
        </p:spPr>
        <p:txBody>
          <a:bodyPr wrap="square" rtlCol="0">
            <a:spAutoFit/>
          </a:bodyPr>
          <a:lstStyle/>
          <a:p>
            <a:r>
              <a:rPr lang="en-US" dirty="0"/>
              <a:t>									</a:t>
            </a:r>
            <a:r>
              <a:rPr lang="en-US" sz="3600" dirty="0"/>
              <a:t>Future Scope</a:t>
            </a:r>
          </a:p>
          <a:p>
            <a:endParaRPr lang="en-US" sz="3600" dirty="0"/>
          </a:p>
          <a:p>
            <a:pPr algn="l">
              <a:buFont typeface="+mj-lt"/>
              <a:buAutoNum type="arabicPeriod"/>
            </a:pPr>
            <a:r>
              <a:rPr lang="en-US" sz="2400" b="1" i="0" dirty="0">
                <a:solidFill>
                  <a:srgbClr val="0D0D0D"/>
                </a:solidFill>
                <a:effectLst/>
                <a:latin typeface="Söhne"/>
              </a:rPr>
              <a:t>Match Prediction:</a:t>
            </a:r>
            <a:r>
              <a:rPr lang="en-US" sz="2400" b="0" i="0" dirty="0">
                <a:solidFill>
                  <a:srgbClr val="0D0D0D"/>
                </a:solidFill>
                <a:effectLst/>
                <a:latin typeface="Söhne"/>
              </a:rPr>
              <a:t> Adding a match prediction feature where users can predict match outcomes and compare their predictions with actual results can enhance user engagement.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Data Analytics:</a:t>
            </a:r>
            <a:r>
              <a:rPr lang="en-US" sz="2400" b="0" i="0" dirty="0">
                <a:solidFill>
                  <a:srgbClr val="0D0D0D"/>
                </a:solidFill>
                <a:effectLst/>
                <a:latin typeface="Söhne"/>
              </a:rPr>
              <a:t> Incorporating data analytics to provide insights into player performance.</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Fantasy Cricket:</a:t>
            </a:r>
            <a:r>
              <a:rPr lang="en-US" sz="2400" b="0" i="0" dirty="0">
                <a:solidFill>
                  <a:srgbClr val="0D0D0D"/>
                </a:solidFill>
                <a:effectLst/>
                <a:latin typeface="Söhne"/>
              </a:rPr>
              <a:t> Introducing fantasy cricket leagues where users can create their teams and compete with others based on player performances in real matches can increase user engagement.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Localization:</a:t>
            </a:r>
            <a:r>
              <a:rPr lang="en-US" sz="2400" b="0" i="0" dirty="0">
                <a:solidFill>
                  <a:srgbClr val="0D0D0D"/>
                </a:solidFill>
                <a:effectLst/>
                <a:latin typeface="Söhne"/>
              </a:rPr>
              <a:t> Adding support for multiple languages and regional content can help in expanding the user base to different regions.</a:t>
            </a:r>
          </a:p>
          <a:p>
            <a:endParaRPr lang="en-IN" sz="2400" dirty="0"/>
          </a:p>
        </p:txBody>
      </p:sp>
    </p:spTree>
    <p:extLst>
      <p:ext uri="{BB962C8B-B14F-4D97-AF65-F5344CB8AC3E}">
        <p14:creationId xmlns:p14="http://schemas.microsoft.com/office/powerpoint/2010/main" val="249681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7E31A-865C-EFFB-D00C-41FBA2F0ED12}"/>
              </a:ext>
            </a:extLst>
          </p:cNvPr>
          <p:cNvSpPr txBox="1"/>
          <p:nvPr/>
        </p:nvSpPr>
        <p:spPr>
          <a:xfrm>
            <a:off x="223520" y="274320"/>
            <a:ext cx="11765280" cy="261610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								</a:t>
            </a:r>
            <a:r>
              <a:rPr lang="en-US" sz="4000" dirty="0">
                <a:effectLst/>
                <a:latin typeface="Times New Roman" panose="02020603050405020304" pitchFamily="18" charset="0"/>
                <a:ea typeface="Calibri" panose="020F0502020204030204" pitchFamily="34" charset="0"/>
              </a:rPr>
              <a:t>Bibliography and References </a:t>
            </a:r>
          </a:p>
          <a:p>
            <a:endParaRPr lang="en-US" sz="4000" dirty="0">
              <a:latin typeface="Times New Roman" panose="02020603050405020304" pitchFamily="18" charset="0"/>
            </a:endParaRPr>
          </a:p>
          <a:p>
            <a:r>
              <a:rPr lang="en-US" sz="2800" dirty="0">
                <a:solidFill>
                  <a:schemeClr val="bg1"/>
                </a:solidFill>
                <a:latin typeface="Times New Roman" panose="02020603050405020304" pitchFamily="18" charset="0"/>
              </a:rPr>
              <a:t>  website:  </a:t>
            </a:r>
            <a:r>
              <a:rPr lang="en-US" sz="2800" dirty="0">
                <a:solidFill>
                  <a:schemeClr val="bg1"/>
                </a:solidFill>
                <a:latin typeface="Times New Roman" panose="02020603050405020304" pitchFamily="18" charset="0"/>
                <a:hlinkClick r:id="rId2"/>
              </a:rPr>
              <a:t>https://www.cricbuzz.com/</a:t>
            </a:r>
            <a:endParaRPr lang="en-US" sz="2800" dirty="0">
              <a:solidFill>
                <a:schemeClr val="bg1"/>
              </a:solidFill>
              <a:latin typeface="Times New Roman" panose="02020603050405020304" pitchFamily="18" charset="0"/>
            </a:endParaRPr>
          </a:p>
          <a:p>
            <a:endParaRPr lang="en-US" sz="2800" dirty="0">
              <a:solidFill>
                <a:schemeClr val="bg1"/>
              </a:solidFill>
              <a:latin typeface="Times New Roman" panose="02020603050405020304" pitchFamily="18" charset="0"/>
            </a:endParaRPr>
          </a:p>
          <a:p>
            <a:r>
              <a:rPr lang="en-US" sz="2800" dirty="0">
                <a:solidFill>
                  <a:schemeClr val="bg1"/>
                </a:solidFill>
                <a:latin typeface="Times New Roman" panose="02020603050405020304" pitchFamily="18" charset="0"/>
              </a:rPr>
              <a:t>  YouTube: https://youtu.be/d_7G2uAkYSo?si=oYcf87B_6D0GXwil</a:t>
            </a:r>
            <a:endParaRPr lang="en-IN" sz="2800" dirty="0">
              <a:solidFill>
                <a:schemeClr val="bg1"/>
              </a:solidFill>
            </a:endParaRPr>
          </a:p>
        </p:txBody>
      </p:sp>
    </p:spTree>
    <p:extLst>
      <p:ext uri="{BB962C8B-B14F-4D97-AF65-F5344CB8AC3E}">
        <p14:creationId xmlns:p14="http://schemas.microsoft.com/office/powerpoint/2010/main" val="2014123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TotalTime>
  <Words>314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Century Gothic</vt:lpstr>
      <vt:lpstr>Söhne</vt:lpstr>
      <vt:lpstr>Times New Roman</vt:lpstr>
      <vt:lpstr>Wingdings 3</vt:lpstr>
      <vt:lpstr>Slice</vt:lpstr>
      <vt:lpstr>Presentation 5</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5</dc:title>
  <dc:creator>Saif Pansare</dc:creator>
  <cp:lastModifiedBy>Saif Pansare</cp:lastModifiedBy>
  <cp:revision>2</cp:revision>
  <dcterms:created xsi:type="dcterms:W3CDTF">2024-03-27T02:04:17Z</dcterms:created>
  <dcterms:modified xsi:type="dcterms:W3CDTF">2024-03-27T02:28:56Z</dcterms:modified>
</cp:coreProperties>
</file>