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9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2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37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10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2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04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7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7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921FF9-2E7F-40D6-AADF-52130CC8B1D3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BADF91-603F-4B1E-8C51-1B81183C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3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9FE5-C56E-6136-3194-7E8E22039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PRESENTATION-3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1FEA-2F0F-5A88-59C2-74F920214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Crick Informer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A325D-0441-6448-42E7-FAB76B544605}"/>
              </a:ext>
            </a:extLst>
          </p:cNvPr>
          <p:cNvSpPr txBox="1"/>
          <p:nvPr/>
        </p:nvSpPr>
        <p:spPr>
          <a:xfrm>
            <a:off x="386080" y="294640"/>
            <a:ext cx="1158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							</a:t>
            </a:r>
            <a:r>
              <a:rPr lang="en-US" sz="4400" b="1" dirty="0">
                <a:solidFill>
                  <a:schemeClr val="bg1"/>
                </a:solidFill>
              </a:rPr>
              <a:t>Introduction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System Design: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400" dirty="0"/>
              <a:t>Design constraints.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400" dirty="0"/>
              <a:t>System model: Data Flow diagrams.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400" dirty="0"/>
              <a:t>Data Model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400" dirty="0"/>
              <a:t>User Interface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08952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9345-6391-A5BC-19FD-0E03ADBD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1E6A-980A-4B7E-1805-D4B04497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4908" cy="3801532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Performance Constraints: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Handle high traffic and provide timely updates.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Compatibility Constraints: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The system should be compatible with a wide range of devices and browsers to ensure accessibility for all users.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Scalability Constraints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sz="2800" dirty="0">
                <a:solidFill>
                  <a:srgbClr val="0D0D0D"/>
                </a:solidFill>
                <a:latin typeface="Söhne"/>
              </a:rPr>
              <a:t>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asily scale to accommodate increased user demand.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Reliability Constraints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Minimize downtime and ensure high availability. </a:t>
            </a:r>
          </a:p>
          <a:p>
            <a:pPr marL="0" indent="0">
              <a:buNone/>
            </a:pP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962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045-B50E-4B19-36D5-68212150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2F118-7397-DCD2-C544-2255CA76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13200" cy="4917440"/>
          </a:xfrm>
        </p:spPr>
      </p:pic>
    </p:spTree>
    <p:extLst>
      <p:ext uri="{BB962C8B-B14F-4D97-AF65-F5344CB8AC3E}">
        <p14:creationId xmlns:p14="http://schemas.microsoft.com/office/powerpoint/2010/main" val="10302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96DF-A4A9-FB1B-A895-D6F0F383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2560"/>
            <a:ext cx="8534400" cy="1473200"/>
          </a:xfrm>
        </p:spPr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1165A7-5E80-3697-7962-586BF86D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6640" cy="5720080"/>
          </a:xfrm>
        </p:spPr>
      </p:pic>
    </p:spTree>
    <p:extLst>
      <p:ext uri="{BB962C8B-B14F-4D97-AF65-F5344CB8AC3E}">
        <p14:creationId xmlns:p14="http://schemas.microsoft.com/office/powerpoint/2010/main" val="161085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5516-6F3F-D2A0-2A97-1DC2BDB2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65520"/>
            <a:ext cx="8534400" cy="792480"/>
          </a:xfrm>
        </p:spPr>
        <p:txBody>
          <a:bodyPr>
            <a:normAutofit/>
          </a:bodyPr>
          <a:lstStyle/>
          <a:p>
            <a:r>
              <a:rPr lang="en-US" dirty="0"/>
              <a:t>User interfaces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ED37F-7D0A-6E13-6228-64255E52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065520"/>
          </a:xfrm>
        </p:spPr>
      </p:pic>
    </p:spTree>
    <p:extLst>
      <p:ext uri="{BB962C8B-B14F-4D97-AF65-F5344CB8AC3E}">
        <p14:creationId xmlns:p14="http://schemas.microsoft.com/office/powerpoint/2010/main" val="2050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83851-B13F-7872-56A6-49DDA1245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FDAEB-8224-8B79-B8EF-272EB7B1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648E1-991C-E119-D708-4A4CF17B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93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440</TotalTime>
  <Words>96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Söhne</vt:lpstr>
      <vt:lpstr>Wingdings 3</vt:lpstr>
      <vt:lpstr>Slice</vt:lpstr>
      <vt:lpstr>PROJECT PRESENTATION-3</vt:lpstr>
      <vt:lpstr>PowerPoint Presentation</vt:lpstr>
      <vt:lpstr>Design constraints</vt:lpstr>
      <vt:lpstr>SYSTEM MODEL</vt:lpstr>
      <vt:lpstr>Data model</vt:lpstr>
      <vt:lpstr>User interfaces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PRESENTATION-3</dc:title>
  <dc:creator>Saif Pansare</dc:creator>
  <cp:lastModifiedBy>Saif Pansare</cp:lastModifiedBy>
  <cp:revision>2</cp:revision>
  <dcterms:created xsi:type="dcterms:W3CDTF">2024-03-04T02:25:25Z</dcterms:created>
  <dcterms:modified xsi:type="dcterms:W3CDTF">2024-03-06T09:15:58Z</dcterms:modified>
</cp:coreProperties>
</file>