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5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3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776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910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45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527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5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97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4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80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1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56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34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4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2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6FEE84-BC92-4772-BDBD-1204EABD14B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7DE11C-F112-4F7A-92CE-9E7D47D7C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37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E052-E9BC-3A7F-8D6A-7236BD968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256588" cy="2971801"/>
          </a:xfrm>
        </p:spPr>
        <p:txBody>
          <a:bodyPr/>
          <a:lstStyle/>
          <a:p>
            <a:r>
              <a:rPr lang="en-US" dirty="0"/>
              <a:t>Project Presentation - 2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3DA41-224E-9260-8850-686C24AC9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Crick Informer</a:t>
            </a:r>
            <a:endParaRPr lang="en-IN" sz="3600" dirty="0">
              <a:solidFill>
                <a:schemeClr val="tx1"/>
              </a:solidFill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4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91607-0703-CEC0-A15D-CA666CCDD795}"/>
              </a:ext>
            </a:extLst>
          </p:cNvPr>
          <p:cNvSpPr txBox="1"/>
          <p:nvPr/>
        </p:nvSpPr>
        <p:spPr>
          <a:xfrm>
            <a:off x="1717040" y="416560"/>
            <a:ext cx="920496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   		Introduction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Söhn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3200" dirty="0">
                <a:latin typeface="Söhne"/>
              </a:rPr>
              <a:t>Existing Systems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3200" dirty="0">
                <a:latin typeface="Söhne"/>
              </a:rPr>
              <a:t>Scope and limitation of Existing systems.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Project</a:t>
            </a:r>
            <a:r>
              <a:rPr lang="en-US" altLang="en-US" sz="3200" dirty="0">
                <a:latin typeface="Söhne"/>
              </a:rPr>
              <a:t> perspective, features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Stakeholders.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3200" dirty="0">
                <a:latin typeface="Söhne"/>
              </a:rPr>
              <a:t>Requirement analysis, functional requirements, performance requirement, security requirement etc.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53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BFA51-6AC1-24BB-D2BA-9CD01D7707AB}"/>
              </a:ext>
            </a:extLst>
          </p:cNvPr>
          <p:cNvSpPr txBox="1"/>
          <p:nvPr/>
        </p:nvSpPr>
        <p:spPr>
          <a:xfrm>
            <a:off x="2763520" y="1310640"/>
            <a:ext cx="7731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dirty="0">
                <a:solidFill>
                  <a:srgbClr val="0D0D0D"/>
                </a:solidFill>
                <a:effectLst/>
                <a:latin typeface="Söhne"/>
              </a:rPr>
              <a:t>			Existing Systems:</a:t>
            </a:r>
          </a:p>
          <a:p>
            <a:endParaRPr lang="en-IN" sz="360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Existing Systems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sz="3200" b="0" i="0" dirty="0">
                <a:effectLst/>
                <a:latin typeface="Söhne"/>
              </a:rPr>
              <a:t>Traditional cricket coverage primarily relies on television broadcasts, radio commentary, and sports news websites.</a:t>
            </a:r>
            <a:endParaRPr lang="en-IN" sz="32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9342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3D097-7009-3047-22FE-EAD46BD252CA}"/>
              </a:ext>
            </a:extLst>
          </p:cNvPr>
          <p:cNvSpPr txBox="1"/>
          <p:nvPr/>
        </p:nvSpPr>
        <p:spPr>
          <a:xfrm>
            <a:off x="2072640" y="863600"/>
            <a:ext cx="84937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	</a:t>
            </a:r>
            <a:r>
              <a:rPr lang="en-US" sz="3600" b="1" i="0" dirty="0">
                <a:solidFill>
                  <a:srgbClr val="0D0D0D"/>
                </a:solidFill>
                <a:effectLst/>
                <a:latin typeface="Söhne"/>
              </a:rPr>
              <a:t>Scope and Limitation of Existing Systems</a:t>
            </a:r>
          </a:p>
          <a:p>
            <a:endParaRPr lang="en-IN" dirty="0"/>
          </a:p>
          <a:p>
            <a:endParaRPr lang="en-IN" dirty="0"/>
          </a:p>
          <a:p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Scope and Limitation of Existing Systems: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latin typeface="Söhne"/>
              </a:rPr>
              <a:t>            </a:t>
            </a:r>
            <a:r>
              <a:rPr lang="en-US" sz="2800" b="0" i="0" dirty="0">
                <a:effectLst/>
                <a:latin typeface="Söhne"/>
              </a:rPr>
              <a:t>Scope: Current systems provide basic match updates 	  and limited historical data.</a:t>
            </a:r>
          </a:p>
          <a:p>
            <a:pPr algn="l"/>
            <a:r>
              <a:rPr lang="en-US" sz="2800" dirty="0">
                <a:latin typeface="Söhne"/>
              </a:rPr>
              <a:t>    	  </a:t>
            </a:r>
            <a:r>
              <a:rPr lang="en-US" sz="2800" b="0" i="0" dirty="0">
                <a:effectLst/>
                <a:latin typeface="Söhne"/>
              </a:rPr>
              <a:t>Limitations: Lack of real-time updates, limited 	  	 	   	  historical data access, potential for misinformation. </a:t>
            </a:r>
          </a:p>
          <a:p>
            <a:pPr lvl="1"/>
            <a:r>
              <a:rPr lang="en-US" sz="2800" b="0" i="0" dirty="0">
                <a:effectLst/>
                <a:latin typeface="Söhne"/>
              </a:rPr>
              <a:t>  Existing systems offer match scores but may not    provide in-depth historical match information or real- time updates. 	</a:t>
            </a:r>
          </a:p>
          <a:p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40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067D2-0DA0-B24E-F0D7-BA45A899DE59}"/>
              </a:ext>
            </a:extLst>
          </p:cNvPr>
          <p:cNvSpPr txBox="1"/>
          <p:nvPr/>
        </p:nvSpPr>
        <p:spPr>
          <a:xfrm>
            <a:off x="1188720" y="447040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sz="3600" b="1" i="0" dirty="0">
                <a:solidFill>
                  <a:srgbClr val="0D0D0D"/>
                </a:solidFill>
                <a:effectLst/>
                <a:latin typeface="Söhne"/>
              </a:rPr>
              <a:t>Project Perspective and Features</a:t>
            </a:r>
          </a:p>
          <a:p>
            <a:endParaRPr lang="en-IN" dirty="0"/>
          </a:p>
          <a:p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Project Perspective: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Crick Informer" is a web application that aims to provide cricket enthusiasts with a comprehensive platform for accessing live match updates and historical match information. Leveraging Spring Boot for the backend and Angular for the frontend, this project combines robust backend services with a dynamic and user-friendly interface.</a:t>
            </a:r>
            <a:endParaRPr lang="en-IN" sz="3200" b="1" i="0" dirty="0">
              <a:effectLst/>
              <a:latin typeface="Söhne"/>
            </a:endParaRPr>
          </a:p>
          <a:p>
            <a:r>
              <a:rPr lang="en-IN" sz="3200" b="1" dirty="0">
                <a:solidFill>
                  <a:srgbClr val="0D0D0D"/>
                </a:solidFill>
                <a:latin typeface="Söhne"/>
              </a:rPr>
              <a:t>  </a:t>
            </a:r>
            <a:endParaRPr lang="en-IN" sz="3200" b="1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24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1F01CF-6DFC-CBA1-FE97-D173C07E7B77}"/>
              </a:ext>
            </a:extLst>
          </p:cNvPr>
          <p:cNvSpPr txBox="1"/>
          <p:nvPr/>
        </p:nvSpPr>
        <p:spPr>
          <a:xfrm>
            <a:off x="762000" y="568960"/>
            <a:ext cx="111048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Project Features: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Live match updates.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Historical match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Backend using Spring Boot for robust services.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Frontend using Angular for a dynamic and user-friendly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091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AA5CE1-51B2-D7E2-706F-7B73C47C9259}"/>
              </a:ext>
            </a:extLst>
          </p:cNvPr>
          <p:cNvSpPr txBox="1"/>
          <p:nvPr/>
        </p:nvSpPr>
        <p:spPr>
          <a:xfrm>
            <a:off x="955040" y="538480"/>
            <a:ext cx="10688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IN" sz="4000" b="1" i="0" dirty="0">
                <a:solidFill>
                  <a:srgbClr val="0D0D0D"/>
                </a:solidFill>
                <a:effectLst/>
                <a:latin typeface="Söhne"/>
              </a:rPr>
              <a:t>Stakeholders</a:t>
            </a:r>
          </a:p>
          <a:p>
            <a:pPr marL="4400550" lvl="8" indent="-742950">
              <a:buFont typeface="+mj-lt"/>
              <a:buAutoNum type="arabicPeriod"/>
            </a:pPr>
            <a:endParaRPr lang="en-IN" sz="3200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Söhne"/>
              </a:rPr>
              <a:t>C</a:t>
            </a:r>
            <a:r>
              <a:rPr lang="en-US" sz="3200" b="0" i="0" dirty="0">
                <a:effectLst/>
                <a:latin typeface="Söhne"/>
              </a:rPr>
              <a:t>ricket Enthusiasts.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Söhne"/>
              </a:rPr>
              <a:t>Cricket Players.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Söhne"/>
              </a:rPr>
              <a:t>Admin.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Söhne"/>
              </a:rPr>
              <a:t>Students (for project and research purpose).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929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0638B-717D-D486-520D-9104FAC26D47}"/>
              </a:ext>
            </a:extLst>
          </p:cNvPr>
          <p:cNvSpPr txBox="1"/>
          <p:nvPr/>
        </p:nvSpPr>
        <p:spPr>
          <a:xfrm>
            <a:off x="1320800" y="731520"/>
            <a:ext cx="1029208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						Requirement Analysis:</a:t>
            </a:r>
            <a:endParaRPr lang="en-IN" sz="1100" dirty="0">
              <a:solidFill>
                <a:schemeClr val="bg1"/>
              </a:solidFill>
            </a:endParaRPr>
          </a:p>
          <a:p>
            <a:endParaRPr lang="en-IN" sz="11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Functional Requirement:</a:t>
            </a:r>
          </a:p>
          <a:p>
            <a:endParaRPr lang="en-IN" sz="1100" dirty="0">
              <a:solidFill>
                <a:schemeClr val="bg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2500" b="1" i="0" dirty="0">
                <a:solidFill>
                  <a:srgbClr val="0D0D0D"/>
                </a:solidFill>
                <a:effectLst/>
                <a:latin typeface="Söhne"/>
              </a:rPr>
              <a:t>Live Score Updates</a:t>
            </a:r>
            <a:endParaRPr lang="en-US" sz="25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effectLst/>
                <a:latin typeface="Söhne"/>
              </a:rPr>
              <a:t>The system provides real-time updates for ongoing cricket matches.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effectLst/>
                <a:latin typeface="Söhne"/>
              </a:rPr>
              <a:t>Users are able to view live scores, match events (e.g., wickets, boundaries).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500" b="1" i="0" dirty="0">
                <a:solidFill>
                  <a:srgbClr val="0D0D0D"/>
                </a:solidFill>
                <a:effectLst/>
                <a:latin typeface="Söhne"/>
              </a:rPr>
              <a:t>Match Cards for Past Matches</a:t>
            </a:r>
            <a:endParaRPr lang="en-US" sz="25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effectLst/>
                <a:latin typeface="Söhne"/>
              </a:rPr>
              <a:t>The system display’s match cards containing data from past cricket matches.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effectLst/>
                <a:latin typeface="Söhne"/>
              </a:rPr>
              <a:t>Users are able to access information such as match results, scores, teams.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500" b="1" i="0" dirty="0">
                <a:solidFill>
                  <a:srgbClr val="0D0D0D"/>
                </a:solidFill>
                <a:effectLst/>
                <a:latin typeface="Söhne"/>
              </a:rPr>
              <a:t>Point Table for Recent Cricket World Cup (CWW)</a:t>
            </a:r>
            <a:endParaRPr lang="en-US" sz="25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effectLst/>
                <a:latin typeface="Söhne"/>
              </a:rPr>
              <a:t>The system generates and display a point table for the recent Cricket World Cup (CWW).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effectLst/>
                <a:latin typeface="Söhne"/>
              </a:rPr>
              <a:t>The point table shows the standings of teams based on their performance in the tournament.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effectLst/>
                <a:latin typeface="Söhne"/>
              </a:rPr>
              <a:t>Users are able to view the points earned, matches played, wins, losses, and net run rate for each team.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1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03B3B-93CA-E126-BD53-D4086B587333}"/>
              </a:ext>
            </a:extLst>
          </p:cNvPr>
          <p:cNvSpPr txBox="1"/>
          <p:nvPr/>
        </p:nvSpPr>
        <p:spPr>
          <a:xfrm>
            <a:off x="650240" y="203200"/>
            <a:ext cx="112776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							</a:t>
            </a:r>
            <a:r>
              <a:rPr lang="en-IN" sz="3600" b="0" i="0" dirty="0">
                <a:solidFill>
                  <a:srgbClr val="0D0D0D"/>
                </a:solidFill>
                <a:effectLst/>
                <a:latin typeface="Söhne"/>
              </a:rPr>
              <a:t>Performance Requirements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Response Time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effectLst/>
                <a:latin typeface="Söhne"/>
              </a:rPr>
              <a:t>The system shall respond to user interactions, such as clicking on a match card or updating favorite teams, within 1 second.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effectLst/>
                <a:latin typeface="Söhne"/>
              </a:rPr>
              <a:t>This includes the time taken to fetch and display data from the backend server.</a:t>
            </a:r>
          </a:p>
          <a:p>
            <a:pPr lvl="1" algn="l"/>
            <a:endParaRPr lang="en-US" sz="20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Retrieval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effectLst/>
                <a:latin typeface="Söhne"/>
              </a:rPr>
              <a:t>The system shall retrieve historical match information, including match cards and point tables, within 2 seconds.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effectLst/>
                <a:latin typeface="Söhne"/>
              </a:rPr>
              <a:t>This includes querying the database and processing the data for display on the frontend.</a:t>
            </a:r>
          </a:p>
          <a:p>
            <a:pPr algn="l"/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3.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User Experience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The system shall prioritize user experience by ensuring smooth and seamless navigation.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It should minimize loading times for pages and data, providing a responsive and engaging  user interface.</a:t>
            </a:r>
          </a:p>
          <a:p>
            <a:endParaRPr lang="en-IN" sz="2400" dirty="0">
              <a:solidFill>
                <a:srgbClr val="0D0D0D"/>
              </a:solidFill>
              <a:latin typeface="Söhne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111298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1020</TotalTime>
  <Words>515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Söhne</vt:lpstr>
      <vt:lpstr>Wingdings</vt:lpstr>
      <vt:lpstr>Wingdings 3</vt:lpstr>
      <vt:lpstr>Slice</vt:lpstr>
      <vt:lpstr>Project Presentation - 2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- 2                 </dc:title>
  <dc:creator>Saif Pansare</dc:creator>
  <cp:lastModifiedBy>Saif Pansare</cp:lastModifiedBy>
  <cp:revision>3</cp:revision>
  <dcterms:created xsi:type="dcterms:W3CDTF">2024-02-21T14:41:57Z</dcterms:created>
  <dcterms:modified xsi:type="dcterms:W3CDTF">2024-03-06T09:21:15Z</dcterms:modified>
</cp:coreProperties>
</file>