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b9fda5a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b9fda5a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9138a3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9138a3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Another model that we are using to test our data to compare with other models are ridge regression. First we were using Grid Search to find the best Alpha, a feature that we picked from our feature data set is volatility. After running the ridge regression on the training data, our testing data results in a really low Root Mean Squared Error which is good and a 0.678 r-squared. Going to the next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b8fb0b5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b8fb0b5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table on the right contains every feature we have, sorting in a </a:t>
            </a:r>
            <a:r>
              <a:rPr lang="en"/>
              <a:t>descending</a:t>
            </a:r>
            <a:r>
              <a:rPr lang="en"/>
              <a:t> order based on the R-squared value, we can see that feature volatility is closest to 1 and other features that are closer to 0 suggests that the model does not </a:t>
            </a:r>
            <a:r>
              <a:rPr lang="en"/>
              <a:t>perform</a:t>
            </a:r>
            <a:r>
              <a:rPr lang="en"/>
              <a:t> better than just a simple mean of the target values.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b9138a3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b9138a3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b9138a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b9138a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b9138a3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b9138a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Describe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That being said, we use both supervised and unsupervised methods in our project: describe the methods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Describe the data structures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b9fda5a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b9fda5a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bc15d94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bc15d94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bc15d94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bc15d94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9fda5a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b9fda5a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b9fda5a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b9fda5a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b9fda5a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b9fda5a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/>
              <a:t>Supervised &amp; Unsupervised Learning for Volatility Prediction</a:t>
            </a:r>
            <a:endParaRPr sz="47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Moe Kyaw Thu, Lu Li, Joshua Marsh, Tam Truong &amp; Saif Punjwani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Graph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34075"/>
            <a:ext cx="36207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graph shows the prediction error for the Random Forest. The error is close to ‘0,’ which means that it is small, meaning good results.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325" y="1234073"/>
            <a:ext cx="4728725" cy="36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 Results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323625"/>
            <a:ext cx="268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Using GridSearchCV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1"/>
              <a:t>BestAlpha: 0.0001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Feature: Volatility</a:t>
            </a:r>
            <a:endParaRPr sz="11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Target: Target Data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MSE: </a:t>
            </a:r>
            <a:r>
              <a:rPr lang="en"/>
              <a:t>0.00155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R-squared: 0.678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359" y="1152475"/>
            <a:ext cx="56939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39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 Table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34075"/>
            <a:ext cx="46557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R-squared = 1.0: The model perfectly predicts the target variable (unrealistics)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R-squared = 0.0: The model does not perform better than a simple mean of the target values.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R-squared &lt; 0.0: The model is worse than a simple mean, not suitable at all!</a:t>
            </a:r>
            <a:endParaRPr sz="14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624" y="0"/>
            <a:ext cx="3258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084975"/>
            <a:ext cx="85206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Demonstrates the volatility of forecasting using a variety of supervised and unsupervised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Demonstrates that ML methods are reliable: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 combination of Fourier and PCA methods enables the detection of shift-invariant patterns while reducing dimensionality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Additionally, RF performs the best based on the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Demonstrates the use of ML methods to enhance the robustness in finance-related predictions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Presentation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621375"/>
            <a:ext cx="8520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and Data Exploration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9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Data Exploration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65525"/>
            <a:ext cx="8520600" cy="4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 Purpose: Aims to explore machine learning methods as an alternative to the conventional time-series models, notably GARCH, for volatility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 Approach: </a:t>
            </a:r>
            <a:r>
              <a:rPr lang="en"/>
              <a:t>Utilizes a combination of unsupervised and supervised models to predict volatility 10 minutes ahead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Principal Component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Convolutional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Ridge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Kaggle's Optiver Realized Volatility Competition 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 months of historical time-series data for 126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13 features for each stock at 1-second increments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data files: book_train.parquet, trade_train.parquet &amp; train_csv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Focuses on stock_id of 0 as a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10650" y="8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10650" y="658350"/>
            <a:ext cx="8520600" cy="21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PCA in our project to generate features for </a:t>
            </a:r>
            <a:r>
              <a:rPr lang="en"/>
              <a:t>volatility</a:t>
            </a:r>
            <a:r>
              <a:rPr lang="en"/>
              <a:t>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1. Fourier transform: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By applying PCA to the Fourier-transformed data, we can reduce its dimensionality while preserving its temporal invariance.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13" y="2084475"/>
            <a:ext cx="6591099" cy="82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25" y="3795725"/>
            <a:ext cx="6646076" cy="10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20700" y="2809038"/>
            <a:ext cx="85005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After applying Fourier transform to the full_book dataset, we can the matrix shown below. Then we standardized our 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training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 data set and splitted this Fourier time series into training set (the first 80%) and test set (the last 20%).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Now the data is ready for the PCA model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92400"/>
            <a:ext cx="85206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2. PCA using sklearn (part 1)</a:t>
            </a:r>
            <a:endParaRPr sz="12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0" y="1410950"/>
            <a:ext cx="3426350" cy="26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650" y="1410950"/>
            <a:ext cx="3522828" cy="26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6975" y="650500"/>
            <a:ext cx="6136875" cy="6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92400"/>
            <a:ext cx="85206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2. PCA using sklearn (part2)</a:t>
            </a:r>
            <a:endParaRPr sz="12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44349"/>
            <a:ext cx="4344376" cy="19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150" y="2944350"/>
            <a:ext cx="3346025" cy="1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700" y="650500"/>
            <a:ext cx="4208947" cy="210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34075"/>
            <a:ext cx="23307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the data is time-series, a 1-dimensional CNN is appropriate. A sequence of convolutions and max-pool layers gradually flattens the data, before it is sufficiently flat to be fed into a fully connected layer.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675" y="1086900"/>
            <a:ext cx="6238474" cy="389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Training and Results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32750"/>
            <a:ext cx="35184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prevent overfitting, weight decay/L2 regularization was used. A portion of the training data was </a:t>
            </a:r>
            <a:r>
              <a:rPr lang="en"/>
              <a:t>withheld</a:t>
            </a:r>
            <a:r>
              <a:rPr lang="en"/>
              <a:t> to use as validation data. We used early stopping to prevent overfitting, and used the validation data to identify when to stop.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RMSE: 0.00253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MAE: 0.00182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R-squared:  -0.000137 (poor)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400" y="742850"/>
            <a:ext cx="5188598" cy="38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Results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Random Forest model, we used the GridSearchCV class to perform an exhaustive search over </a:t>
            </a:r>
            <a:r>
              <a:rPr lang="en"/>
              <a:t>specified</a:t>
            </a:r>
            <a:r>
              <a:rPr lang="en"/>
              <a:t> parameter values for an </a:t>
            </a:r>
            <a:r>
              <a:rPr lang="en"/>
              <a:t>estimator</a:t>
            </a:r>
            <a:r>
              <a:rPr lang="en"/>
              <a:t>. We found the best parameters to be {‘max_depth’: 20, ‘min_samples_split’: 2, ‘n_estimators’: 200}. Below are the identified RMSE and MAE. R-squared is also included to show the goodness of fit of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RMSE: 0.00134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MAE: 0.00901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R-squared: 0.718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