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90" r:id="rId3"/>
    <p:sldId id="291" r:id="rId4"/>
    <p:sldId id="294" r:id="rId5"/>
    <p:sldId id="292" r:id="rId6"/>
    <p:sldId id="295" r:id="rId7"/>
    <p:sldId id="293" r:id="rId8"/>
    <p:sldId id="296" r:id="rId9"/>
    <p:sldId id="297" r:id="rId10"/>
    <p:sldId id="298" r:id="rId11"/>
    <p:sldId id="299" r:id="rId12"/>
    <p:sldId id="300" r:id="rId13"/>
    <p:sldId id="301" r:id="rId14"/>
    <p:sldId id="289"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1pPr>
    <a:lvl2pPr marL="0" marR="0" indent="3429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2pPr>
    <a:lvl3pPr marL="0" marR="0" indent="6858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3pPr>
    <a:lvl4pPr marL="0" marR="0" indent="10287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4pPr>
    <a:lvl5pPr marL="0" marR="0" indent="13716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5pPr>
    <a:lvl6pPr marL="0" marR="0" indent="17145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6pPr>
    <a:lvl7pPr marL="0" marR="0" indent="20574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7pPr>
    <a:lvl8pPr marL="0" marR="0" indent="24003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8pPr>
    <a:lvl9pPr marL="0" marR="0" indent="27432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lvl9pPr>
  </p:defaultTextStyle>
  <p:extLst>
    <p:ext uri="{521415D9-36F7-43E2-AB2F-B90AF26B5E84}">
      <p14:sectionLst xmlns:p14="http://schemas.microsoft.com/office/powerpoint/2010/main">
        <p14:section name="Title Slide" id="{304F8723-2D24-D540-B991-55E0EDB722CA}">
          <p14:sldIdLst>
            <p14:sldId id="256"/>
          </p14:sldIdLst>
        </p14:section>
        <p14:section name="Disclaimer" id="{5E502091-2637-754A-B7C9-86A16DD3BF09}">
          <p14:sldIdLst>
            <p14:sldId id="290"/>
            <p14:sldId id="291"/>
            <p14:sldId id="294"/>
            <p14:sldId id="292"/>
            <p14:sldId id="295"/>
            <p14:sldId id="293"/>
            <p14:sldId id="296"/>
            <p14:sldId id="297"/>
            <p14:sldId id="298"/>
            <p14:sldId id="299"/>
            <p14:sldId id="300"/>
            <p14:sldId id="301"/>
          </p14:sldIdLst>
        </p14:section>
        <p14:section name="Last Slide" id="{2B5A9C77-F489-E949-9424-B560363CA508}">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IBM Plex Sans"/>
          <a:ea typeface="IBM Plex Sans"/>
          <a:cs typeface="IBM Plex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
          <a:latin typeface="IBM Plex Sans"/>
          <a:ea typeface="IBM Plex Sans"/>
          <a:cs typeface="IBM Plex Sans"/>
        </a:font>
        <a:srgbClr val="000000"/>
      </a:tcTxStyle>
      <a:tcStyle>
        <a:tcBdr>
          <a:left>
            <a:ln w="9525" cap="flat">
              <a:solidFill>
                <a:srgbClr val="1BD5D1"/>
              </a:solidFill>
              <a:prstDash val="solid"/>
              <a:round/>
            </a:ln>
          </a:left>
          <a:right>
            <a:ln w="9525" cap="flat">
              <a:solidFill>
                <a:srgbClr val="1BD5D1"/>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IBM Plex Sans"/>
          <a:ea typeface="IBM Plex Sans"/>
          <a:cs typeface="IBM Plex Sans"/>
        </a:font>
        <a:srgbClr val="000000"/>
      </a:tcTxStyle>
      <a:tcStyle>
        <a:tcBdr>
          <a:left>
            <a:ln w="12700" cap="flat">
              <a:noFill/>
              <a:miter lim="400000"/>
            </a:ln>
          </a:left>
          <a:right>
            <a:ln w="12700" cap="flat">
              <a:noFill/>
              <a:miter lim="400000"/>
            </a:ln>
          </a:right>
          <a:top>
            <a:ln w="50800" cap="flat">
              <a:solidFill>
                <a:schemeClr val="accent3"/>
              </a:solidFill>
              <a:prstDash val="solid"/>
              <a:round/>
            </a:ln>
          </a:top>
          <a:bottom>
            <a:ln w="9525" cap="flat">
              <a:solidFill>
                <a:srgbClr val="1BD5D1"/>
              </a:solidFill>
              <a:prstDash val="solid"/>
              <a:round/>
            </a:ln>
          </a:bottom>
          <a:insideH>
            <a:ln w="12700" cap="flat">
              <a:noFill/>
              <a:miter lim="400000"/>
            </a:ln>
          </a:insideH>
          <a:insideV>
            <a:ln w="12700" cap="flat">
              <a:noFill/>
              <a:miter lim="400000"/>
            </a:ln>
          </a:insideV>
        </a:tcBdr>
        <a:fill>
          <a:noFill/>
        </a:fill>
      </a:tcStyle>
    </a:lastRow>
    <a:firstRow>
      <a:tcTxStyle b="on" i="off">
        <a:font>
          <a:latin typeface="IBM Plex Sans"/>
          <a:ea typeface="IBM Plex Sans"/>
          <a:cs typeface="IBM Plex Sans"/>
        </a:font>
        <a:srgbClr val="000000"/>
      </a:tcTxStyle>
      <a:tcStyle>
        <a:tcBdr>
          <a:left>
            <a:ln w="12700" cap="flat">
              <a:noFill/>
              <a:miter lim="400000"/>
            </a:ln>
          </a:left>
          <a:right>
            <a:ln w="12700" cap="flat">
              <a:noFill/>
              <a:miter lim="400000"/>
            </a:ln>
          </a:right>
          <a:top>
            <a:ln w="9525" cap="flat">
              <a:solidFill>
                <a:srgbClr val="1BD5D1"/>
              </a:solidFill>
              <a:prstDash val="solid"/>
              <a:round/>
            </a:ln>
          </a:top>
          <a:bottom>
            <a:ln w="9525" cap="flat">
              <a:solidFill>
                <a:srgbClr val="1BD5D1"/>
              </a:solidFill>
              <a:prstDash val="solid"/>
              <a:round/>
            </a:ln>
          </a:bottom>
          <a:insideH>
            <a:ln w="12700" cap="flat">
              <a:noFill/>
              <a:miter lim="400000"/>
            </a:ln>
          </a:insideH>
          <a:insideV>
            <a:ln w="12700" cap="flat">
              <a:noFill/>
              <a:miter lim="400000"/>
            </a:ln>
          </a:insideV>
        </a:tcBdr>
        <a:fill>
          <a:solidFill>
            <a:schemeClr val="accent3"/>
          </a:solidFill>
        </a:fill>
      </a:tcStyle>
    </a:firstRow>
  </a:tblStyle>
  <a:tblStyle styleId="{C7B018BB-80A7-4F77-B60F-C8B233D01FF8}" styleName="">
    <a:tblBg/>
    <a:wholeTbl>
      <a:tcTxStyle b="off"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BDADA"/>
          </a:solidFill>
        </a:fill>
      </a:tcStyle>
    </a:wholeTbl>
    <a:band2H>
      <a:tcTxStyle/>
      <a:tcStyle>
        <a:tcBdr/>
        <a:fill>
          <a:solidFill>
            <a:srgbClr val="EEEDED"/>
          </a:solidFill>
        </a:fill>
      </a:tcStyle>
    </a:band2H>
    <a:firstCol>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EEE7283C-3CF3-47DC-8721-378D4A62B228}" styleName="">
    <a:tblBg/>
    <a:wholeTbl>
      <a:tcTxStyle b="off"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BEFEE"/>
          </a:solidFill>
        </a:fill>
      </a:tcStyle>
    </a:wholeTbl>
    <a:band2H>
      <a:tcTxStyle/>
      <a:tcStyle>
        <a:tcBdr/>
        <a:fill>
          <a:solidFill>
            <a:srgbClr val="E7F7F7"/>
          </a:solidFill>
        </a:fill>
      </a:tcStyle>
    </a:band2H>
    <a:firstCol>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CF821DB8-F4EB-4A41-A1BA-3FCAFE7338EE}" styleName="">
    <a:tblBg/>
    <a:wholeTbl>
      <a:tcTxStyle b="off"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1CBD2"/>
          </a:solidFill>
        </a:fill>
      </a:tcStyle>
    </a:wholeTbl>
    <a:band2H>
      <a:tcTxStyle/>
      <a:tcStyle>
        <a:tcBdr/>
        <a:fill>
          <a:solidFill>
            <a:srgbClr val="F8E7EA"/>
          </a:solidFill>
        </a:fill>
      </a:tcStyle>
    </a:band2H>
    <a:firstCol>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33BA23B1-9221-436E-865A-0063620EA4FD}" styleName="">
    <a:tblBg/>
    <a:wholeTbl>
      <a:tcTxStyle b="off" i="off">
        <a:font>
          <a:latin typeface="IBM Plex Sans"/>
          <a:ea typeface="IBM Plex Sans"/>
          <a:cs typeface="IBM Plex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0000"/>
          </a:solidFill>
        </a:fill>
      </a:tcStyle>
    </a:band2H>
    <a:firstCol>
      <a:tcTxStyle b="on" i="off">
        <a:font>
          <a:latin typeface="IBM Plex Sans"/>
          <a:ea typeface="IBM Plex Sans"/>
          <a:cs typeface="IBM Plex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IBM Plex Sans"/>
          <a:ea typeface="IBM Plex Sans"/>
          <a:cs typeface="IBM Plex San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
          <a:latin typeface="IBM Plex Sans"/>
          <a:ea typeface="IBM Plex Sans"/>
          <a:cs typeface="IBM Plex Sans"/>
        </a:font>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
          <a:latin typeface="IBM Plex Sans"/>
          <a:ea typeface="IBM Plex Sans"/>
          <a:cs typeface="IBM Plex San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62"/>
  </p:normalViewPr>
  <p:slideViewPr>
    <p:cSldViewPr snapToGrid="0" snapToObjects="1">
      <p:cViewPr varScale="1">
        <p:scale>
          <a:sx n="139" d="100"/>
          <a:sy n="139" d="100"/>
        </p:scale>
        <p:origin x="17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4" name="Shape 13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5" name="Shape 13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85800" latinLnBrk="0">
      <a:defRPr sz="900">
        <a:latin typeface="+mj-lt"/>
        <a:ea typeface="+mj-ea"/>
        <a:cs typeface="+mj-cs"/>
        <a:sym typeface="Calibri"/>
      </a:defRPr>
    </a:lvl1pPr>
    <a:lvl2pPr indent="228600" defTabSz="685800" latinLnBrk="0">
      <a:defRPr sz="900">
        <a:latin typeface="+mj-lt"/>
        <a:ea typeface="+mj-ea"/>
        <a:cs typeface="+mj-cs"/>
        <a:sym typeface="Calibri"/>
      </a:defRPr>
    </a:lvl2pPr>
    <a:lvl3pPr indent="457200" defTabSz="685800" latinLnBrk="0">
      <a:defRPr sz="900">
        <a:latin typeface="+mj-lt"/>
        <a:ea typeface="+mj-ea"/>
        <a:cs typeface="+mj-cs"/>
        <a:sym typeface="Calibri"/>
      </a:defRPr>
    </a:lvl3pPr>
    <a:lvl4pPr indent="685800" defTabSz="685800" latinLnBrk="0">
      <a:defRPr sz="900">
        <a:latin typeface="+mj-lt"/>
        <a:ea typeface="+mj-ea"/>
        <a:cs typeface="+mj-cs"/>
        <a:sym typeface="Calibri"/>
      </a:defRPr>
    </a:lvl4pPr>
    <a:lvl5pPr indent="914400" defTabSz="685800" latinLnBrk="0">
      <a:defRPr sz="900">
        <a:latin typeface="+mj-lt"/>
        <a:ea typeface="+mj-ea"/>
        <a:cs typeface="+mj-cs"/>
        <a:sym typeface="Calibri"/>
      </a:defRPr>
    </a:lvl5pPr>
    <a:lvl6pPr indent="1143000" defTabSz="685800" latinLnBrk="0">
      <a:defRPr sz="900">
        <a:latin typeface="+mj-lt"/>
        <a:ea typeface="+mj-ea"/>
        <a:cs typeface="+mj-cs"/>
        <a:sym typeface="Calibri"/>
      </a:defRPr>
    </a:lvl6pPr>
    <a:lvl7pPr indent="1371600" defTabSz="685800" latinLnBrk="0">
      <a:defRPr sz="900">
        <a:latin typeface="+mj-lt"/>
        <a:ea typeface="+mj-ea"/>
        <a:cs typeface="+mj-cs"/>
        <a:sym typeface="Calibri"/>
      </a:defRPr>
    </a:lvl7pPr>
    <a:lvl8pPr indent="1600200" defTabSz="685800" latinLnBrk="0">
      <a:defRPr sz="900">
        <a:latin typeface="+mj-lt"/>
        <a:ea typeface="+mj-ea"/>
        <a:cs typeface="+mj-cs"/>
        <a:sym typeface="Calibri"/>
      </a:defRPr>
    </a:lvl8pPr>
    <a:lvl9pPr indent="1828800" defTabSz="685800" latinLnBrk="0">
      <a:defRPr sz="9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ver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28599" y="244549"/>
            <a:ext cx="4114802" cy="4438575"/>
          </a:xfrm>
          <a:prstGeom prst="rect">
            <a:avLst/>
          </a:prstGeom>
        </p:spPr>
        <p:txBody>
          <a:bodyPr>
            <a:normAutofit/>
          </a:bodyPr>
          <a:lstStyle/>
          <a:p>
            <a:r>
              <a:t>Title Text</a:t>
            </a:r>
          </a:p>
        </p:txBody>
      </p:sp>
      <p:pic>
        <p:nvPicPr>
          <p:cNvPr id="12" name="Picture 9" descr="Picture 9"/>
          <p:cNvPicPr>
            <a:picLocks noChangeAspect="1"/>
          </p:cNvPicPr>
          <p:nvPr/>
        </p:nvPicPr>
        <p:blipFill>
          <a:blip r:embed="rId3"/>
          <a:stretch>
            <a:fillRect/>
          </a:stretch>
        </p:blipFill>
        <p:spPr>
          <a:xfrm>
            <a:off x="6540138" y="4275909"/>
            <a:ext cx="2606779" cy="1012921"/>
          </a:xfrm>
          <a:prstGeom prst="rect">
            <a:avLst/>
          </a:prstGeom>
          <a:ln w="12700">
            <a:miter lim="400000"/>
          </a:ln>
        </p:spPr>
      </p:pic>
      <p:sp>
        <p:nvSpPr>
          <p:cNvPr id="13"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ection, title, text (two columns)">
    <p:spTree>
      <p:nvGrpSpPr>
        <p:cNvPr id="1" name=""/>
        <p:cNvGrpSpPr/>
        <p:nvPr/>
      </p:nvGrpSpPr>
      <p:grpSpPr>
        <a:xfrm>
          <a:off x="0" y="0"/>
          <a:ext cx="0" cy="0"/>
          <a:chOff x="0" y="0"/>
          <a:chExt cx="0" cy="0"/>
        </a:xfrm>
      </p:grpSpPr>
      <p:sp>
        <p:nvSpPr>
          <p:cNvPr id="93" name="Title Text"/>
          <p:cNvSpPr txBox="1">
            <a:spLocks noGrp="1"/>
          </p:cNvSpPr>
          <p:nvPr>
            <p:ph type="title"/>
          </p:nvPr>
        </p:nvSpPr>
        <p:spPr>
          <a:xfrm>
            <a:off x="228600" y="411480"/>
            <a:ext cx="6400800" cy="640081"/>
          </a:xfrm>
          <a:prstGeom prst="rect">
            <a:avLst/>
          </a:prstGeom>
        </p:spPr>
        <p:txBody>
          <a:bodyPr>
            <a:normAutofit/>
          </a:bodyPr>
          <a:lstStyle/>
          <a:p>
            <a:r>
              <a:t>Title Text</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5" name="Body Level One…"/>
          <p:cNvSpPr txBox="1">
            <a:spLocks noGrp="1"/>
          </p:cNvSpPr>
          <p:nvPr>
            <p:ph type="body" sz="half" idx="1"/>
          </p:nvPr>
        </p:nvSpPr>
        <p:spPr>
          <a:xfrm>
            <a:off x="4800600" y="1093469"/>
            <a:ext cx="4114800" cy="3589658"/>
          </a:xfrm>
          <a:prstGeom prst="rect">
            <a:avLst/>
          </a:prstGeom>
        </p:spPr>
        <p:txBody>
          <a:bodyPr>
            <a:normAutofit/>
          </a:bodyPr>
          <a:lstStyle>
            <a:lvl1pPr>
              <a:defRPr sz="1600"/>
            </a:lvl1pPr>
            <a:lvl2pPr marL="197757" indent="-197757">
              <a:defRPr sz="1600"/>
            </a:lvl2pPr>
            <a:lvl3pPr marL="421594" indent="-197757">
              <a:defRPr sz="1600"/>
            </a:lvl3pPr>
            <a:lvl4pPr marL="649514" indent="-192314">
              <a:defRPr sz="1600"/>
            </a:lvl4pPr>
            <a:lvl5pPr marL="827994" indent="-197757">
              <a:defRPr sz="1600"/>
            </a:lvl5pPr>
          </a:lstStyle>
          <a:p>
            <a:r>
              <a:t>Body Level One</a:t>
            </a:r>
          </a:p>
          <a:p>
            <a:pPr lvl="1"/>
            <a:r>
              <a:t>Body Level Two</a:t>
            </a:r>
          </a:p>
          <a:p>
            <a:pPr lvl="2"/>
            <a:r>
              <a:t>Body Level Three</a:t>
            </a:r>
          </a:p>
          <a:p>
            <a:pPr lvl="3"/>
            <a:r>
              <a:t>Body Level Four</a:t>
            </a:r>
          </a:p>
          <a:p>
            <a:pPr lvl="4"/>
            <a:r>
              <a:t>Body Level Five</a:t>
            </a:r>
          </a:p>
        </p:txBody>
      </p:sp>
      <p:sp>
        <p:nvSpPr>
          <p:cNvPr id="96"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
        <p:nvSpPr>
          <p:cNvPr id="97" name="Text Placeholder 6"/>
          <p:cNvSpPr>
            <a:spLocks noGrp="1"/>
          </p:cNvSpPr>
          <p:nvPr>
            <p:ph type="body" sz="half" idx="14"/>
          </p:nvPr>
        </p:nvSpPr>
        <p:spPr>
          <a:xfrm>
            <a:off x="228600" y="1093470"/>
            <a:ext cx="4114800" cy="3589655"/>
          </a:xfrm>
          <a:prstGeom prst="rect">
            <a:avLst/>
          </a:prstGeom>
        </p:spPr>
        <p:txBody>
          <a:bodyPr>
            <a:normAutofit/>
          </a:bodyPr>
          <a:lstStyle/>
          <a:p>
            <a:pPr>
              <a:defRPr sz="1600"/>
            </a:pPr>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case study 2: title, text (2/4), quote (2/4)">
    <p:bg>
      <p:bgPr>
        <a:solidFill>
          <a:srgbClr val="EAEAEA"/>
        </a:solidFill>
        <a:effectLst/>
      </p:bgPr>
    </p:bg>
    <p:spTree>
      <p:nvGrpSpPr>
        <p:cNvPr id="1" name=""/>
        <p:cNvGrpSpPr/>
        <p:nvPr/>
      </p:nvGrpSpPr>
      <p:grpSpPr>
        <a:xfrm>
          <a:off x="0" y="0"/>
          <a:ext cx="0" cy="0"/>
          <a:chOff x="0" y="0"/>
          <a:chExt cx="0" cy="0"/>
        </a:xfrm>
      </p:grpSpPr>
      <p:sp>
        <p:nvSpPr>
          <p:cNvPr id="937"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93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39"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solidFill>
                  <a:srgbClr val="000000"/>
                </a:solidFill>
              </a:defRPr>
            </a:lvl1pPr>
            <a:lvl2pPr marL="251691" indent="-251691">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40" name="Text Placeholder 5"/>
          <p:cNvSpPr>
            <a:spLocks noGrp="1"/>
          </p:cNvSpPr>
          <p:nvPr>
            <p:ph type="body" sz="quarter" idx="13"/>
          </p:nvPr>
        </p:nvSpPr>
        <p:spPr>
          <a:xfrm>
            <a:off x="2514600" y="1124711"/>
            <a:ext cx="1828800" cy="3456433"/>
          </a:xfrm>
          <a:prstGeom prst="rect">
            <a:avLst/>
          </a:prstGeom>
        </p:spPr>
        <p:txBody>
          <a:bodyPr>
            <a:normAutofit/>
          </a:bodyPr>
          <a:lstStyle/>
          <a:p>
            <a:pPr>
              <a:defRPr>
                <a:solidFill>
                  <a:srgbClr val="000000"/>
                </a:solidFill>
              </a:defRPr>
            </a:pPr>
            <a:endParaRPr/>
          </a:p>
        </p:txBody>
      </p:sp>
      <p:sp>
        <p:nvSpPr>
          <p:cNvPr id="941" name="Text Placeholder 8"/>
          <p:cNvSpPr>
            <a:spLocks noGrp="1"/>
          </p:cNvSpPr>
          <p:nvPr>
            <p:ph type="body" sz="half" idx="14"/>
          </p:nvPr>
        </p:nvSpPr>
        <p:spPr>
          <a:xfrm>
            <a:off x="4700392" y="1090961"/>
            <a:ext cx="4215009" cy="3456433"/>
          </a:xfrm>
          <a:prstGeom prst="rect">
            <a:avLst/>
          </a:prstGeom>
        </p:spPr>
        <p:txBody>
          <a:bodyPr>
            <a:normAutofit/>
          </a:bodyPr>
          <a:lstStyle/>
          <a:p>
            <a:pPr marL="117475" indent="-117475">
              <a:defRPr sz="2400">
                <a:solidFill>
                  <a:srgbClr val="000000"/>
                </a:solidFill>
              </a:defRPr>
            </a:pPr>
            <a:endParaRP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table">
    <p:bg>
      <p:bgPr>
        <a:solidFill>
          <a:srgbClr val="EAEAEA"/>
        </a:solidFill>
        <a:effectLst/>
      </p:bgPr>
    </p:bg>
    <p:spTree>
      <p:nvGrpSpPr>
        <p:cNvPr id="1" name=""/>
        <p:cNvGrpSpPr/>
        <p:nvPr/>
      </p:nvGrpSpPr>
      <p:grpSpPr>
        <a:xfrm>
          <a:off x="0" y="0"/>
          <a:ext cx="0" cy="0"/>
          <a:chOff x="0" y="0"/>
          <a:chExt cx="0" cy="0"/>
        </a:xfrm>
      </p:grpSpPr>
      <p:sp>
        <p:nvSpPr>
          <p:cNvPr id="94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49" name="Body Level One…"/>
          <p:cNvSpPr txBox="1">
            <a:spLocks noGrp="1"/>
          </p:cNvSpPr>
          <p:nvPr>
            <p:ph type="body" sz="quarter" idx="1"/>
          </p:nvPr>
        </p:nvSpPr>
        <p:spPr>
          <a:xfrm>
            <a:off x="228600" y="192023"/>
            <a:ext cx="1828800" cy="4408996"/>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blank (with footer)">
    <p:bg>
      <p:bgPr>
        <a:solidFill>
          <a:srgbClr val="EAEAEA"/>
        </a:solidFill>
        <a:effectLst/>
      </p:bgPr>
    </p:bg>
    <p:spTree>
      <p:nvGrpSpPr>
        <p:cNvPr id="1" name=""/>
        <p:cNvGrpSpPr/>
        <p:nvPr/>
      </p:nvGrpSpPr>
      <p:grpSpPr>
        <a:xfrm>
          <a:off x="0" y="0"/>
          <a:ext cx="0" cy="0"/>
          <a:chOff x="0" y="0"/>
          <a:chExt cx="0" cy="0"/>
        </a:xfrm>
      </p:grpSpPr>
      <p:sp>
        <p:nvSpPr>
          <p:cNvPr id="95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blank (no footer)">
    <p:bg>
      <p:bgPr>
        <a:solidFill>
          <a:srgbClr val="EAEAEA"/>
        </a:solidFill>
        <a:effectLst/>
      </p:bgPr>
    </p:bg>
    <p:spTree>
      <p:nvGrpSpPr>
        <p:cNvPr id="1" name=""/>
        <p:cNvGrpSpPr/>
        <p:nvPr/>
      </p:nvGrpSpPr>
      <p:grpSpPr>
        <a:xfrm>
          <a:off x="0" y="0"/>
          <a:ext cx="0" cy="0"/>
          <a:chOff x="0" y="0"/>
          <a:chExt cx="0" cy="0"/>
        </a:xfrm>
      </p:grpSpPr>
      <p:sp>
        <p:nvSpPr>
          <p:cNvPr id="963"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Thank you">
    <p:bg>
      <p:bgPr>
        <a:solidFill>
          <a:srgbClr val="EAEAEA"/>
        </a:solidFill>
        <a:effectLst/>
      </p:bgPr>
    </p:bg>
    <p:spTree>
      <p:nvGrpSpPr>
        <p:cNvPr id="1" name=""/>
        <p:cNvGrpSpPr/>
        <p:nvPr/>
      </p:nvGrpSpPr>
      <p:grpSpPr>
        <a:xfrm>
          <a:off x="0" y="0"/>
          <a:ext cx="0" cy="0"/>
          <a:chOff x="0" y="0"/>
          <a:chExt cx="0" cy="0"/>
        </a:xfrm>
      </p:grpSpPr>
      <p:sp>
        <p:nvSpPr>
          <p:cNvPr id="970" name="Title Text"/>
          <p:cNvSpPr txBox="1">
            <a:spLocks noGrp="1"/>
          </p:cNvSpPr>
          <p:nvPr>
            <p:ph type="title"/>
          </p:nvPr>
        </p:nvSpPr>
        <p:spPr>
          <a:xfrm>
            <a:off x="228600" y="201168"/>
            <a:ext cx="4114800" cy="855726"/>
          </a:xfrm>
          <a:prstGeom prst="rect">
            <a:avLst/>
          </a:prstGeom>
        </p:spPr>
        <p:txBody>
          <a:bodyPr>
            <a:normAutofit/>
          </a:bodyPr>
          <a:lstStyle>
            <a:lvl1pPr>
              <a:defRPr>
                <a:solidFill>
                  <a:srgbClr val="000000"/>
                </a:solidFill>
              </a:defRPr>
            </a:lvl1pPr>
          </a:lstStyle>
          <a:p>
            <a:r>
              <a:t>Title Text</a:t>
            </a:r>
          </a:p>
        </p:txBody>
      </p:sp>
      <p:sp>
        <p:nvSpPr>
          <p:cNvPr id="97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72" name="Body Level One…"/>
          <p:cNvSpPr txBox="1">
            <a:spLocks noGrp="1"/>
          </p:cNvSpPr>
          <p:nvPr>
            <p:ph type="body" sz="half" idx="1"/>
          </p:nvPr>
        </p:nvSpPr>
        <p:spPr>
          <a:xfrm>
            <a:off x="228600" y="1143000"/>
            <a:ext cx="4114800" cy="3584448"/>
          </a:xfrm>
          <a:prstGeom prst="rect">
            <a:avLst/>
          </a:prstGeom>
        </p:spPr>
        <p:txBody>
          <a:bodyPr>
            <a:normAutofit/>
          </a:bodyPr>
          <a:lstStyle>
            <a:lvl1pPr>
              <a:spcBef>
                <a:spcPts val="0"/>
              </a:spcBef>
              <a:tabLst>
                <a:tab pos="4013200" algn="r"/>
              </a:tabLst>
              <a:defRPr sz="1100">
                <a:solidFill>
                  <a:srgbClr val="000000"/>
                </a:solidFill>
              </a:defRPr>
            </a:lvl1pPr>
            <a:lvl2pPr marL="135958" indent="-135958">
              <a:spcBef>
                <a:spcPts val="0"/>
              </a:spcBef>
              <a:tabLst>
                <a:tab pos="4013200" algn="r"/>
              </a:tabLst>
              <a:defRPr sz="1100">
                <a:solidFill>
                  <a:srgbClr val="000000"/>
                </a:solidFill>
              </a:defRPr>
            </a:lvl2pPr>
            <a:lvl3pPr marL="359795" indent="-135958">
              <a:spcBef>
                <a:spcPts val="0"/>
              </a:spcBef>
              <a:tabLst>
                <a:tab pos="4013200" algn="r"/>
              </a:tabLst>
              <a:defRPr sz="1100">
                <a:solidFill>
                  <a:srgbClr val="000000"/>
                </a:solidFill>
              </a:defRPr>
            </a:lvl3pPr>
            <a:lvl4pPr marL="589416" indent="-132216">
              <a:spcBef>
                <a:spcPts val="0"/>
              </a:spcBef>
              <a:tabLst>
                <a:tab pos="4013200" algn="r"/>
              </a:tabLst>
              <a:defRPr sz="1100">
                <a:solidFill>
                  <a:srgbClr val="000000"/>
                </a:solidFill>
              </a:defRPr>
            </a:lvl4pPr>
            <a:lvl5pPr marL="766195" indent="-135958">
              <a:spcBef>
                <a:spcPts val="0"/>
              </a:spcBef>
              <a:tabLst>
                <a:tab pos="4013200" algn="r"/>
              </a:tabLst>
              <a:defRPr sz="11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ibm sign-off">
    <p:bg>
      <p:bgPr>
        <a:solidFill>
          <a:srgbClr val="EAEAEA"/>
        </a:solidFill>
        <a:effectLst/>
      </p:bgPr>
    </p:bg>
    <p:spTree>
      <p:nvGrpSpPr>
        <p:cNvPr id="1" name=""/>
        <p:cNvGrpSpPr/>
        <p:nvPr/>
      </p:nvGrpSpPr>
      <p:grpSpPr>
        <a:xfrm>
          <a:off x="0" y="0"/>
          <a:ext cx="0" cy="0"/>
          <a:chOff x="0" y="0"/>
          <a:chExt cx="0" cy="0"/>
        </a:xfrm>
      </p:grpSpPr>
      <p:sp>
        <p:nvSpPr>
          <p:cNvPr id="97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pic>
        <p:nvPicPr>
          <p:cNvPr id="980" name="Picture 4" descr="Picture 4"/>
          <p:cNvPicPr>
            <a:picLocks noChangeAspect="1"/>
          </p:cNvPicPr>
          <p:nvPr/>
        </p:nvPicPr>
        <p:blipFill>
          <a:blip r:embed="rId2"/>
          <a:stretch>
            <a:fillRect/>
          </a:stretch>
        </p:blipFill>
        <p:spPr>
          <a:xfrm>
            <a:off x="3925952" y="2186150"/>
            <a:ext cx="1297610" cy="526098"/>
          </a:xfrm>
          <a:prstGeom prst="rect">
            <a:avLst/>
          </a:prstGeom>
          <a:ln w="12700">
            <a:miter lim="400000"/>
          </a:ln>
        </p:spPr>
      </p:pic>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Cover Slide">
    <p:bg>
      <p:bgPr>
        <a:solidFill>
          <a:srgbClr val="FFFFFF"/>
        </a:solidFill>
        <a:effectLst/>
      </p:bgPr>
    </p:bg>
    <p:spTree>
      <p:nvGrpSpPr>
        <p:cNvPr id="1" name=""/>
        <p:cNvGrpSpPr/>
        <p:nvPr/>
      </p:nvGrpSpPr>
      <p:grpSpPr>
        <a:xfrm>
          <a:off x="0" y="0"/>
          <a:ext cx="0" cy="0"/>
          <a:chOff x="0" y="0"/>
          <a:chExt cx="0" cy="0"/>
        </a:xfrm>
      </p:grpSpPr>
      <p:sp>
        <p:nvSpPr>
          <p:cNvPr id="987" name="Title Text"/>
          <p:cNvSpPr txBox="1">
            <a:spLocks noGrp="1"/>
          </p:cNvSpPr>
          <p:nvPr>
            <p:ph type="title"/>
          </p:nvPr>
        </p:nvSpPr>
        <p:spPr>
          <a:xfrm>
            <a:off x="228599" y="203780"/>
            <a:ext cx="4114802" cy="4479346"/>
          </a:xfrm>
          <a:prstGeom prst="rect">
            <a:avLst/>
          </a:prstGeom>
        </p:spPr>
        <p:txBody>
          <a:bodyPr>
            <a:normAutofit/>
          </a:bodyPr>
          <a:lstStyle>
            <a:lvl1pPr>
              <a:defRPr>
                <a:solidFill>
                  <a:srgbClr val="000000"/>
                </a:solidFill>
              </a:defRPr>
            </a:lvl1pPr>
          </a:lstStyle>
          <a:p>
            <a:r>
              <a:t>Title Text</a:t>
            </a:r>
          </a:p>
        </p:txBody>
      </p:sp>
      <p:pic>
        <p:nvPicPr>
          <p:cNvPr id="988" name="Picture 4" descr="Picture 4"/>
          <p:cNvPicPr>
            <a:picLocks noChangeAspect="1"/>
          </p:cNvPicPr>
          <p:nvPr/>
        </p:nvPicPr>
        <p:blipFill>
          <a:blip r:embed="rId2"/>
          <a:stretch>
            <a:fillRect/>
          </a:stretch>
        </p:blipFill>
        <p:spPr>
          <a:xfrm>
            <a:off x="8393810" y="4705350"/>
            <a:ext cx="521590" cy="211455"/>
          </a:xfrm>
          <a:prstGeom prst="rect">
            <a:avLst/>
          </a:prstGeom>
          <a:ln w="12700">
            <a:miter lim="400000"/>
          </a:ln>
        </p:spPr>
      </p:pic>
      <p:pic>
        <p:nvPicPr>
          <p:cNvPr id="989" name="Picture 6" descr="Picture 6"/>
          <p:cNvPicPr>
            <a:picLocks noChangeAspect="1"/>
          </p:cNvPicPr>
          <p:nvPr/>
        </p:nvPicPr>
        <p:blipFill>
          <a:blip r:embed="rId3"/>
          <a:srcRect l="18001" t="20400" r="17675" b="20719"/>
          <a:stretch>
            <a:fillRect/>
          </a:stretch>
        </p:blipFill>
        <p:spPr>
          <a:xfrm>
            <a:off x="3301998" y="1467992"/>
            <a:ext cx="2555372" cy="2192785"/>
          </a:xfrm>
          <a:prstGeom prst="rect">
            <a:avLst/>
          </a:prstGeom>
          <a:ln w="12700">
            <a:miter lim="400000"/>
          </a:ln>
        </p:spPr>
      </p:pic>
      <p:pic>
        <p:nvPicPr>
          <p:cNvPr id="990" name="Picture 7" descr="Picture 7"/>
          <p:cNvPicPr>
            <a:picLocks noChangeAspect="1"/>
          </p:cNvPicPr>
          <p:nvPr/>
        </p:nvPicPr>
        <p:blipFill>
          <a:blip r:embed="rId4"/>
          <a:stretch>
            <a:fillRect/>
          </a:stretch>
        </p:blipFill>
        <p:spPr>
          <a:xfrm>
            <a:off x="8393810" y="240044"/>
            <a:ext cx="521590" cy="211472"/>
          </a:xfrm>
          <a:prstGeom prst="rect">
            <a:avLst/>
          </a:prstGeom>
          <a:ln w="12700">
            <a:miter lim="400000"/>
          </a:ln>
        </p:spPr>
      </p:pic>
      <p:pic>
        <p:nvPicPr>
          <p:cNvPr id="991" name="Picture 8" descr="Picture 8"/>
          <p:cNvPicPr>
            <a:picLocks noChangeAspect="1"/>
          </p:cNvPicPr>
          <p:nvPr/>
        </p:nvPicPr>
        <p:blipFill>
          <a:blip r:embed="rId5"/>
          <a:srcRect l="15172" t="28443" r="13568" b="27421"/>
          <a:stretch>
            <a:fillRect/>
          </a:stretch>
        </p:blipFill>
        <p:spPr>
          <a:xfrm>
            <a:off x="7410684" y="4584701"/>
            <a:ext cx="1620428" cy="470449"/>
          </a:xfrm>
          <a:prstGeom prst="rect">
            <a:avLst/>
          </a:prstGeom>
          <a:ln w="12700">
            <a:miter lim="400000"/>
          </a:ln>
        </p:spPr>
      </p:pic>
      <p:sp>
        <p:nvSpPr>
          <p:cNvPr id="992"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Divider">
    <p:bg>
      <p:bgPr>
        <a:solidFill>
          <a:srgbClr val="FFFFFF"/>
        </a:solidFill>
        <a:effectLst/>
      </p:bgPr>
    </p:bg>
    <p:spTree>
      <p:nvGrpSpPr>
        <p:cNvPr id="1" name=""/>
        <p:cNvGrpSpPr/>
        <p:nvPr/>
      </p:nvGrpSpPr>
      <p:grpSpPr>
        <a:xfrm>
          <a:off x="0" y="0"/>
          <a:ext cx="0" cy="0"/>
          <a:chOff x="0" y="0"/>
          <a:chExt cx="0" cy="0"/>
        </a:xfrm>
      </p:grpSpPr>
      <p:sp>
        <p:nvSpPr>
          <p:cNvPr id="99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00" name="Title Text"/>
          <p:cNvSpPr txBox="1">
            <a:spLocks noGrp="1"/>
          </p:cNvSpPr>
          <p:nvPr>
            <p:ph type="title"/>
          </p:nvPr>
        </p:nvSpPr>
        <p:spPr>
          <a:xfrm>
            <a:off x="228600" y="201168"/>
            <a:ext cx="4114800" cy="4493753"/>
          </a:xfrm>
          <a:prstGeom prst="rect">
            <a:avLst/>
          </a:prstGeom>
        </p:spPr>
        <p:txBody>
          <a:bodyPr>
            <a:normAutofit/>
          </a:bodyPr>
          <a:lstStyle>
            <a:lvl1pPr>
              <a:defRPr>
                <a:solidFill>
                  <a:srgbClr val="000000"/>
                </a:solidFill>
              </a:defRPr>
            </a:lvl1pPr>
          </a:lstStyle>
          <a:p>
            <a:r>
              <a:t>Title Text</a:t>
            </a: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Divider (with page contents)">
    <p:bg>
      <p:bgPr>
        <a:solidFill>
          <a:srgbClr val="FFFFFF"/>
        </a:solidFill>
        <a:effectLst/>
      </p:bgPr>
    </p:bg>
    <p:spTree>
      <p:nvGrpSpPr>
        <p:cNvPr id="1" name=""/>
        <p:cNvGrpSpPr/>
        <p:nvPr/>
      </p:nvGrpSpPr>
      <p:grpSpPr>
        <a:xfrm>
          <a:off x="0" y="0"/>
          <a:ext cx="0" cy="0"/>
          <a:chOff x="0" y="0"/>
          <a:chExt cx="0" cy="0"/>
        </a:xfrm>
      </p:grpSpPr>
      <p:sp>
        <p:nvSpPr>
          <p:cNvPr id="1007" name="Title Text"/>
          <p:cNvSpPr txBox="1">
            <a:spLocks noGrp="1"/>
          </p:cNvSpPr>
          <p:nvPr>
            <p:ph type="title"/>
          </p:nvPr>
        </p:nvSpPr>
        <p:spPr>
          <a:xfrm>
            <a:off x="228600" y="201168"/>
            <a:ext cx="4114800" cy="855726"/>
          </a:xfrm>
          <a:prstGeom prst="rect">
            <a:avLst/>
          </a:prstGeom>
        </p:spPr>
        <p:txBody>
          <a:bodyPr>
            <a:normAutofit/>
          </a:bodyPr>
          <a:lstStyle>
            <a:lvl1pPr>
              <a:defRPr>
                <a:solidFill>
                  <a:srgbClr val="000000"/>
                </a:solidFill>
              </a:defRPr>
            </a:lvl1pPr>
          </a:lstStyle>
          <a:p>
            <a:r>
              <a:t>Title Text</a:t>
            </a:r>
          </a:p>
        </p:txBody>
      </p:sp>
      <p:sp>
        <p:nvSpPr>
          <p:cNvPr id="100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09" name="Body Level One…"/>
          <p:cNvSpPr txBox="1">
            <a:spLocks noGrp="1"/>
          </p:cNvSpPr>
          <p:nvPr>
            <p:ph type="body" sz="half" idx="1"/>
          </p:nvPr>
        </p:nvSpPr>
        <p:spPr>
          <a:xfrm>
            <a:off x="228600" y="1123950"/>
            <a:ext cx="4114800" cy="3584448"/>
          </a:xfrm>
          <a:prstGeom prst="rect">
            <a:avLst/>
          </a:prstGeom>
        </p:spPr>
        <p:txBody>
          <a:bodyPr>
            <a:normAutofit/>
          </a:bodyPr>
          <a:lstStyle>
            <a:lvl1pPr>
              <a:spcBef>
                <a:spcPts val="0"/>
              </a:spcBef>
              <a:tabLst>
                <a:tab pos="4013200" algn="r"/>
              </a:tabLst>
              <a:defRPr>
                <a:solidFill>
                  <a:srgbClr val="000000"/>
                </a:solidFill>
              </a:defRPr>
            </a:lvl1pPr>
            <a:lvl2pPr>
              <a:spcBef>
                <a:spcPts val="0"/>
              </a:spcBef>
              <a:tabLst>
                <a:tab pos="4013200" algn="r"/>
              </a:tabLst>
              <a:defRPr>
                <a:solidFill>
                  <a:srgbClr val="000000"/>
                </a:solidFill>
              </a:defRPr>
            </a:lvl2pPr>
            <a:lvl3pPr>
              <a:spcBef>
                <a:spcPts val="0"/>
              </a:spcBef>
              <a:tabLst>
                <a:tab pos="4013200" algn="r"/>
              </a:tabLst>
              <a:defRPr>
                <a:solidFill>
                  <a:srgbClr val="000000"/>
                </a:solidFill>
              </a:defRPr>
            </a:lvl3pPr>
            <a:lvl4pPr>
              <a:spcBef>
                <a:spcPts val="0"/>
              </a:spcBef>
              <a:tabLst>
                <a:tab pos="4013200" algn="r"/>
              </a:tabLst>
              <a:defRPr>
                <a:solidFill>
                  <a:srgbClr val="000000"/>
                </a:solidFill>
              </a:defRPr>
            </a:lvl4pPr>
            <a:lvl5pPr>
              <a:spcBef>
                <a:spcPts val="0"/>
              </a:spcBef>
              <a:tabLst>
                <a:tab pos="4013200" algn="r"/>
              </a:tabLst>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10" name="Text Placeholder 6"/>
          <p:cNvSpPr>
            <a:spLocks noGrp="1"/>
          </p:cNvSpPr>
          <p:nvPr>
            <p:ph type="body" sz="half" idx="13"/>
          </p:nvPr>
        </p:nvSpPr>
        <p:spPr>
          <a:xfrm>
            <a:off x="4800600" y="1123950"/>
            <a:ext cx="4114800" cy="3584448"/>
          </a:xfrm>
          <a:prstGeom prst="rect">
            <a:avLst/>
          </a:prstGeom>
        </p:spPr>
        <p:txBody>
          <a:bodyPr>
            <a:normAutofit/>
          </a:bodyPr>
          <a:lstStyle/>
          <a:p>
            <a:pPr>
              <a:tabLst>
                <a:tab pos="4013200" algn="r"/>
              </a:tabLst>
              <a:defRPr>
                <a:solidFill>
                  <a:srgbClr val="000000"/>
                </a:solidFill>
              </a:defRPr>
            </a:pPr>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fact, number">
    <p:bg>
      <p:bgPr>
        <a:solidFill>
          <a:srgbClr val="FFFFFF"/>
        </a:solidFill>
        <a:effectLst/>
      </p:bgPr>
    </p:bg>
    <p:spTree>
      <p:nvGrpSpPr>
        <p:cNvPr id="1" name=""/>
        <p:cNvGrpSpPr/>
        <p:nvPr/>
      </p:nvGrpSpPr>
      <p:grpSpPr>
        <a:xfrm>
          <a:off x="0" y="0"/>
          <a:ext cx="0" cy="0"/>
          <a:chOff x="0" y="0"/>
          <a:chExt cx="0" cy="0"/>
        </a:xfrm>
      </p:grpSpPr>
      <p:sp>
        <p:nvSpPr>
          <p:cNvPr id="1017" name="Title Text"/>
          <p:cNvSpPr txBox="1">
            <a:spLocks noGrp="1"/>
          </p:cNvSpPr>
          <p:nvPr>
            <p:ph type="title"/>
          </p:nvPr>
        </p:nvSpPr>
        <p:spPr>
          <a:xfrm>
            <a:off x="228600" y="210311"/>
            <a:ext cx="4114800" cy="1003809"/>
          </a:xfrm>
          <a:prstGeom prst="rect">
            <a:avLst/>
          </a:prstGeom>
        </p:spPr>
        <p:txBody>
          <a:bodyPr>
            <a:normAutofit/>
          </a:bodyPr>
          <a:lstStyle>
            <a:lvl1pPr>
              <a:defRPr sz="1600">
                <a:solidFill>
                  <a:srgbClr val="000000"/>
                </a:solidFill>
              </a:defRPr>
            </a:lvl1pPr>
          </a:lstStyle>
          <a:p>
            <a:r>
              <a:t>Title Text</a:t>
            </a:r>
          </a:p>
        </p:txBody>
      </p:sp>
      <p:sp>
        <p:nvSpPr>
          <p:cNvPr id="101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19" name="Body Level One…"/>
          <p:cNvSpPr txBox="1">
            <a:spLocks noGrp="1"/>
          </p:cNvSpPr>
          <p:nvPr>
            <p:ph type="body" sz="half" idx="1"/>
          </p:nvPr>
        </p:nvSpPr>
        <p:spPr>
          <a:xfrm>
            <a:off x="228600" y="1511555"/>
            <a:ext cx="4114800" cy="3108961"/>
          </a:xfrm>
          <a:prstGeom prst="rect">
            <a:avLst/>
          </a:prstGeom>
        </p:spPr>
        <p:txBody>
          <a:bodyPr>
            <a:normAutofit/>
          </a:bodyPr>
          <a:lstStyle>
            <a:lvl1pPr>
              <a:lnSpc>
                <a:spcPct val="90000"/>
              </a:lnSpc>
              <a:spcBef>
                <a:spcPts val="0"/>
              </a:spcBef>
              <a:defRPr sz="9600" b="1">
                <a:solidFill>
                  <a:srgbClr val="000000"/>
                </a:solidFill>
              </a:defRPr>
            </a:lvl1pPr>
            <a:lvl2pPr marL="1186546" indent="-1186546">
              <a:lnSpc>
                <a:spcPct val="90000"/>
              </a:lnSpc>
              <a:spcBef>
                <a:spcPts val="0"/>
              </a:spcBef>
              <a:defRPr sz="9600" b="1">
                <a:solidFill>
                  <a:srgbClr val="000000"/>
                </a:solidFill>
              </a:defRPr>
            </a:lvl2pPr>
            <a:lvl3pPr marL="1410383" indent="-1186546">
              <a:lnSpc>
                <a:spcPct val="90000"/>
              </a:lnSpc>
              <a:spcBef>
                <a:spcPts val="0"/>
              </a:spcBef>
              <a:defRPr sz="9600" b="1">
                <a:solidFill>
                  <a:srgbClr val="000000"/>
                </a:solidFill>
              </a:defRPr>
            </a:lvl3pPr>
            <a:lvl4pPr marL="1611085" indent="-1153885">
              <a:lnSpc>
                <a:spcPct val="90000"/>
              </a:lnSpc>
              <a:spcBef>
                <a:spcPts val="0"/>
              </a:spcBef>
              <a:defRPr sz="9600" b="1">
                <a:solidFill>
                  <a:srgbClr val="000000"/>
                </a:solidFill>
              </a:defRPr>
            </a:lvl4pPr>
            <a:lvl5pPr marL="1816783" indent="-1186546">
              <a:lnSpc>
                <a:spcPct val="90000"/>
              </a:lnSpc>
              <a:spcBef>
                <a:spcPts val="0"/>
              </a:spcBef>
              <a:defRPr sz="96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text (two columns, different text sizes)">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228600" y="201168"/>
            <a:ext cx="4114800" cy="502159"/>
          </a:xfrm>
          <a:prstGeom prst="rect">
            <a:avLst/>
          </a:prstGeom>
        </p:spPr>
        <p:txBody>
          <a:bodyPr>
            <a:normAutofit/>
          </a:bodyPr>
          <a:lstStyle/>
          <a:p>
            <a:r>
              <a:t>Title Text</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6" name="Body Level One…"/>
          <p:cNvSpPr txBox="1">
            <a:spLocks noGrp="1"/>
          </p:cNvSpPr>
          <p:nvPr>
            <p:ph type="body" sz="half" idx="1"/>
          </p:nvPr>
        </p:nvSpPr>
        <p:spPr>
          <a:xfrm>
            <a:off x="228600" y="995518"/>
            <a:ext cx="4114800" cy="3687608"/>
          </a:xfrm>
          <a:prstGeom prst="rect">
            <a:avLst/>
          </a:prstGeom>
        </p:spPr>
        <p:txBody>
          <a:bodyPr>
            <a:normAutofit/>
          </a:bodyPr>
          <a:lstStyle>
            <a:lvl1pPr>
              <a:defRPr sz="2400"/>
            </a:lvl1pPr>
            <a:lvl2pPr marL="296636" indent="-296636">
              <a:defRPr sz="2400"/>
            </a:lvl2pPr>
            <a:lvl3pPr marL="520473" indent="-296636">
              <a:defRPr sz="2400"/>
            </a:lvl3pPr>
            <a:lvl4pPr marL="745671" indent="-288471">
              <a:defRPr sz="2400"/>
            </a:lvl4pPr>
            <a:lvl5pPr marL="926873" indent="-296636">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fact, number, half-image (bleeds)">
    <p:bg>
      <p:bgPr>
        <a:solidFill>
          <a:srgbClr val="FFFFFF"/>
        </a:solidFill>
        <a:effectLst/>
      </p:bgPr>
    </p:bg>
    <p:spTree>
      <p:nvGrpSpPr>
        <p:cNvPr id="1" name=""/>
        <p:cNvGrpSpPr/>
        <p:nvPr/>
      </p:nvGrpSpPr>
      <p:grpSpPr>
        <a:xfrm>
          <a:off x="0" y="0"/>
          <a:ext cx="0" cy="0"/>
          <a:chOff x="0" y="0"/>
          <a:chExt cx="0" cy="0"/>
        </a:xfrm>
      </p:grpSpPr>
      <p:sp>
        <p:nvSpPr>
          <p:cNvPr id="1026" name="Title Text"/>
          <p:cNvSpPr txBox="1">
            <a:spLocks noGrp="1"/>
          </p:cNvSpPr>
          <p:nvPr>
            <p:ph type="title"/>
          </p:nvPr>
        </p:nvSpPr>
        <p:spPr>
          <a:xfrm>
            <a:off x="228600" y="210311"/>
            <a:ext cx="4114800" cy="1003809"/>
          </a:xfrm>
          <a:prstGeom prst="rect">
            <a:avLst/>
          </a:prstGeom>
        </p:spPr>
        <p:txBody>
          <a:bodyPr>
            <a:normAutofit/>
          </a:bodyPr>
          <a:lstStyle>
            <a:lvl1pPr>
              <a:defRPr sz="1600">
                <a:solidFill>
                  <a:srgbClr val="000000"/>
                </a:solidFill>
              </a:defRPr>
            </a:lvl1pPr>
          </a:lstStyle>
          <a:p>
            <a:r>
              <a:t>Title Text</a:t>
            </a:r>
          </a:p>
        </p:txBody>
      </p:sp>
      <p:sp>
        <p:nvSpPr>
          <p:cNvPr id="102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28" name="Body Level One…"/>
          <p:cNvSpPr txBox="1">
            <a:spLocks noGrp="1"/>
          </p:cNvSpPr>
          <p:nvPr>
            <p:ph type="body" sz="half" idx="1"/>
          </p:nvPr>
        </p:nvSpPr>
        <p:spPr>
          <a:xfrm>
            <a:off x="228600" y="1511555"/>
            <a:ext cx="4114800" cy="3108961"/>
          </a:xfrm>
          <a:prstGeom prst="rect">
            <a:avLst/>
          </a:prstGeom>
        </p:spPr>
        <p:txBody>
          <a:bodyPr>
            <a:normAutofit/>
          </a:bodyPr>
          <a:lstStyle>
            <a:lvl1pPr>
              <a:lnSpc>
                <a:spcPct val="90000"/>
              </a:lnSpc>
              <a:spcBef>
                <a:spcPts val="0"/>
              </a:spcBef>
              <a:defRPr sz="9600" b="1">
                <a:solidFill>
                  <a:srgbClr val="000000"/>
                </a:solidFill>
              </a:defRPr>
            </a:lvl1pPr>
            <a:lvl2pPr marL="1186546" indent="-1186546">
              <a:lnSpc>
                <a:spcPct val="90000"/>
              </a:lnSpc>
              <a:spcBef>
                <a:spcPts val="0"/>
              </a:spcBef>
              <a:defRPr sz="9600" b="1">
                <a:solidFill>
                  <a:srgbClr val="000000"/>
                </a:solidFill>
              </a:defRPr>
            </a:lvl2pPr>
            <a:lvl3pPr marL="1410383" indent="-1186546">
              <a:lnSpc>
                <a:spcPct val="90000"/>
              </a:lnSpc>
              <a:spcBef>
                <a:spcPts val="0"/>
              </a:spcBef>
              <a:defRPr sz="9600" b="1">
                <a:solidFill>
                  <a:srgbClr val="000000"/>
                </a:solidFill>
              </a:defRPr>
            </a:lvl3pPr>
            <a:lvl4pPr marL="1611085" indent="-1153885">
              <a:lnSpc>
                <a:spcPct val="90000"/>
              </a:lnSpc>
              <a:spcBef>
                <a:spcPts val="0"/>
              </a:spcBef>
              <a:defRPr sz="9600" b="1">
                <a:solidFill>
                  <a:srgbClr val="000000"/>
                </a:solidFill>
              </a:defRPr>
            </a:lvl4pPr>
            <a:lvl5pPr marL="1816783" indent="-1186546">
              <a:lnSpc>
                <a:spcPct val="90000"/>
              </a:lnSpc>
              <a:spcBef>
                <a:spcPts val="0"/>
              </a:spcBef>
              <a:defRPr sz="96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29" name="Picture Placeholder 5"/>
          <p:cNvSpPr>
            <a:spLocks noGrp="1"/>
          </p:cNvSpPr>
          <p:nvPr>
            <p:ph type="pic" idx="13"/>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big text">
    <p:bg>
      <p:bgPr>
        <a:solidFill>
          <a:srgbClr val="FFFFFF"/>
        </a:solidFill>
        <a:effectLst/>
      </p:bgPr>
    </p:bg>
    <p:spTree>
      <p:nvGrpSpPr>
        <p:cNvPr id="1" name=""/>
        <p:cNvGrpSpPr/>
        <p:nvPr/>
      </p:nvGrpSpPr>
      <p:grpSpPr>
        <a:xfrm>
          <a:off x="0" y="0"/>
          <a:ext cx="0" cy="0"/>
          <a:chOff x="0" y="0"/>
          <a:chExt cx="0" cy="0"/>
        </a:xfrm>
      </p:grpSpPr>
      <p:sp>
        <p:nvSpPr>
          <p:cNvPr id="1036" name="Title Text"/>
          <p:cNvSpPr txBox="1">
            <a:spLocks noGrp="1"/>
          </p:cNvSpPr>
          <p:nvPr>
            <p:ph type="title"/>
          </p:nvPr>
        </p:nvSpPr>
        <p:spPr>
          <a:xfrm>
            <a:off x="228600" y="265175"/>
            <a:ext cx="8686800" cy="4473576"/>
          </a:xfrm>
          <a:prstGeom prst="rect">
            <a:avLst/>
          </a:prstGeom>
        </p:spPr>
        <p:txBody>
          <a:bodyPr>
            <a:normAutofit/>
          </a:bodyPr>
          <a:lstStyle>
            <a:lvl1pPr>
              <a:defRPr sz="9600" b="1">
                <a:solidFill>
                  <a:srgbClr val="000000"/>
                </a:solidFill>
              </a:defRPr>
            </a:lvl1pPr>
          </a:lstStyle>
          <a:p>
            <a:r>
              <a:t>Title Text</a:t>
            </a:r>
          </a:p>
        </p:txBody>
      </p:sp>
      <p:sp>
        <p:nvSpPr>
          <p:cNvPr id="103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quote">
    <p:bg>
      <p:bgPr>
        <a:solidFill>
          <a:srgbClr val="FFFFFF"/>
        </a:solidFill>
        <a:effectLst/>
      </p:bgPr>
    </p:bg>
    <p:spTree>
      <p:nvGrpSpPr>
        <p:cNvPr id="1" name=""/>
        <p:cNvGrpSpPr/>
        <p:nvPr/>
      </p:nvGrpSpPr>
      <p:grpSpPr>
        <a:xfrm>
          <a:off x="0" y="0"/>
          <a:ext cx="0" cy="0"/>
          <a:chOff x="0" y="0"/>
          <a:chExt cx="0" cy="0"/>
        </a:xfrm>
      </p:grpSpPr>
      <p:sp>
        <p:nvSpPr>
          <p:cNvPr id="1044" name="Title Text"/>
          <p:cNvSpPr txBox="1">
            <a:spLocks noGrp="1"/>
          </p:cNvSpPr>
          <p:nvPr>
            <p:ph type="title"/>
          </p:nvPr>
        </p:nvSpPr>
        <p:spPr>
          <a:xfrm>
            <a:off x="228600" y="201168"/>
            <a:ext cx="5187463" cy="4520806"/>
          </a:xfrm>
          <a:prstGeom prst="rect">
            <a:avLst/>
          </a:prstGeom>
        </p:spPr>
        <p:txBody>
          <a:bodyPr>
            <a:normAutofit/>
          </a:bodyPr>
          <a:lstStyle>
            <a:lvl1pPr marL="117475" indent="-117475">
              <a:defRPr>
                <a:solidFill>
                  <a:srgbClr val="000000"/>
                </a:solidFill>
              </a:defRPr>
            </a:lvl1pPr>
          </a:lstStyle>
          <a:p>
            <a:r>
              <a:t>Title Text</a:t>
            </a:r>
          </a:p>
        </p:txBody>
      </p:sp>
      <p:sp>
        <p:nvSpPr>
          <p:cNvPr id="104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section, title, text">
    <p:bg>
      <p:bgPr>
        <a:solidFill>
          <a:srgbClr val="FFFFFF"/>
        </a:solidFill>
        <a:effectLst/>
      </p:bgPr>
    </p:bg>
    <p:spTree>
      <p:nvGrpSpPr>
        <p:cNvPr id="1" name=""/>
        <p:cNvGrpSpPr/>
        <p:nvPr/>
      </p:nvGrpSpPr>
      <p:grpSpPr>
        <a:xfrm>
          <a:off x="0" y="0"/>
          <a:ext cx="0" cy="0"/>
          <a:chOff x="0" y="0"/>
          <a:chExt cx="0" cy="0"/>
        </a:xfrm>
      </p:grpSpPr>
      <p:sp>
        <p:nvSpPr>
          <p:cNvPr id="1052" name="Title Text"/>
          <p:cNvSpPr txBox="1">
            <a:spLocks noGrp="1"/>
          </p:cNvSpPr>
          <p:nvPr>
            <p:ph type="title"/>
          </p:nvPr>
        </p:nvSpPr>
        <p:spPr>
          <a:xfrm>
            <a:off x="228600" y="411480"/>
            <a:ext cx="4114800" cy="4328051"/>
          </a:xfrm>
          <a:prstGeom prst="rect">
            <a:avLst/>
          </a:prstGeom>
        </p:spPr>
        <p:txBody>
          <a:bodyPr>
            <a:normAutofit/>
          </a:bodyPr>
          <a:lstStyle>
            <a:lvl1pPr>
              <a:defRPr>
                <a:solidFill>
                  <a:srgbClr val="000000"/>
                </a:solidFill>
              </a:defRPr>
            </a:lvl1pPr>
          </a:lstStyle>
          <a:p>
            <a:r>
              <a:t>Title Text</a:t>
            </a:r>
          </a:p>
        </p:txBody>
      </p:sp>
      <p:sp>
        <p:nvSpPr>
          <p:cNvPr id="105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54" name="Body Level One…"/>
          <p:cNvSpPr txBox="1">
            <a:spLocks noGrp="1"/>
          </p:cNvSpPr>
          <p:nvPr>
            <p:ph type="body" sz="half" idx="1"/>
          </p:nvPr>
        </p:nvSpPr>
        <p:spPr>
          <a:xfrm>
            <a:off x="4800600" y="493776"/>
            <a:ext cx="4114800" cy="4199731"/>
          </a:xfrm>
          <a:prstGeom prst="rect">
            <a:avLst/>
          </a:prstGeom>
        </p:spPr>
        <p:txBody>
          <a:bodyPr>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55" name="Text Placeholder 11"/>
          <p:cNvSpPr>
            <a:spLocks noGrp="1"/>
          </p:cNvSpPr>
          <p:nvPr>
            <p:ph type="body" sz="quarter" idx="13"/>
          </p:nvPr>
        </p:nvSpPr>
        <p:spPr>
          <a:xfrm>
            <a:off x="228600" y="200562"/>
            <a:ext cx="4114800" cy="300039"/>
          </a:xfrm>
          <a:prstGeom prst="rect">
            <a:avLst/>
          </a:prstGeom>
        </p:spPr>
        <p:txBody>
          <a:bodyPr>
            <a:normAutofit/>
          </a:bodyPr>
          <a:lstStyle/>
          <a:p>
            <a:pPr>
              <a:defRPr sz="1100">
                <a:solidFill>
                  <a:srgbClr val="000000"/>
                </a:solidFill>
              </a:defRPr>
            </a:pPr>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title, text (two columns)">
    <p:bg>
      <p:bgPr>
        <a:solidFill>
          <a:srgbClr val="FFFFFF"/>
        </a:solidFill>
        <a:effectLst/>
      </p:bgPr>
    </p:bg>
    <p:spTree>
      <p:nvGrpSpPr>
        <p:cNvPr id="1" name=""/>
        <p:cNvGrpSpPr/>
        <p:nvPr/>
      </p:nvGrpSpPr>
      <p:grpSpPr>
        <a:xfrm>
          <a:off x="0" y="0"/>
          <a:ext cx="0" cy="0"/>
          <a:chOff x="0" y="0"/>
          <a:chExt cx="0" cy="0"/>
        </a:xfrm>
      </p:grpSpPr>
      <p:sp>
        <p:nvSpPr>
          <p:cNvPr id="1062" name="Title Text"/>
          <p:cNvSpPr txBox="1">
            <a:spLocks noGrp="1"/>
          </p:cNvSpPr>
          <p:nvPr>
            <p:ph type="title"/>
          </p:nvPr>
        </p:nvSpPr>
        <p:spPr>
          <a:xfrm>
            <a:off x="228600" y="201168"/>
            <a:ext cx="4114800" cy="959359"/>
          </a:xfrm>
          <a:prstGeom prst="rect">
            <a:avLst/>
          </a:prstGeom>
        </p:spPr>
        <p:txBody>
          <a:bodyPr>
            <a:normAutofit/>
          </a:bodyPr>
          <a:lstStyle>
            <a:lvl1pPr>
              <a:defRPr>
                <a:solidFill>
                  <a:srgbClr val="000000"/>
                </a:solidFill>
              </a:defRPr>
            </a:lvl1pPr>
          </a:lstStyle>
          <a:p>
            <a:r>
              <a:t>Title Text</a:t>
            </a:r>
          </a:p>
        </p:txBody>
      </p:sp>
      <p:sp>
        <p:nvSpPr>
          <p:cNvPr id="106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64" name="Body Level One…"/>
          <p:cNvSpPr txBox="1">
            <a:spLocks noGrp="1"/>
          </p:cNvSpPr>
          <p:nvPr>
            <p:ph type="body" sz="half" idx="1"/>
          </p:nvPr>
        </p:nvSpPr>
        <p:spPr>
          <a:xfrm>
            <a:off x="228600" y="1124711"/>
            <a:ext cx="4114800" cy="3585847"/>
          </a:xfrm>
          <a:prstGeom prst="rect">
            <a:avLst/>
          </a:prstGeom>
        </p:spPr>
        <p:txBody>
          <a:bodyPr>
            <a:normAutofit/>
          </a:bodyPr>
          <a:lstStyle>
            <a:lvl1pPr>
              <a:spcBef>
                <a:spcPts val="0"/>
              </a:spcBef>
              <a:defRPr>
                <a:solidFill>
                  <a:srgbClr val="000000"/>
                </a:solidFill>
              </a:defRPr>
            </a:lvl1pPr>
            <a:lvl2pPr>
              <a:spcBef>
                <a:spcPts val="0"/>
              </a:spcBef>
              <a:defRPr>
                <a:solidFill>
                  <a:srgbClr val="000000"/>
                </a:solidFill>
              </a:defRPr>
            </a:lvl2pPr>
            <a:lvl3pPr>
              <a:spcBef>
                <a:spcPts val="0"/>
              </a:spcBef>
              <a:defRPr>
                <a:solidFill>
                  <a:srgbClr val="000000"/>
                </a:solidFill>
              </a:defRPr>
            </a:lvl3pPr>
            <a:lvl4pPr>
              <a:spcBef>
                <a:spcPts val="0"/>
              </a:spcBef>
              <a:defRPr>
                <a:solidFill>
                  <a:srgbClr val="000000"/>
                </a:solidFill>
              </a:defRPr>
            </a:lvl4pPr>
            <a:lvl5pPr>
              <a:spcBef>
                <a:spcPts val="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65" name="Text Placeholder 9"/>
          <p:cNvSpPr>
            <a:spLocks noGrp="1"/>
          </p:cNvSpPr>
          <p:nvPr>
            <p:ph type="body" sz="half" idx="13"/>
          </p:nvPr>
        </p:nvSpPr>
        <p:spPr>
          <a:xfrm>
            <a:off x="4800600" y="1124711"/>
            <a:ext cx="4114800" cy="3585847"/>
          </a:xfrm>
          <a:prstGeom prst="rect">
            <a:avLst/>
          </a:prstGeom>
        </p:spPr>
        <p:txBody>
          <a:bodyPr>
            <a:normAutofit/>
          </a:bodyPr>
          <a:lstStyle/>
          <a:p>
            <a:pPr>
              <a:spcBef>
                <a:spcPts val="0"/>
              </a:spcBef>
              <a:defRPr>
                <a:solidFill>
                  <a:srgbClr val="000000"/>
                </a:solidFill>
              </a:defRPr>
            </a:pPr>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section, title, text (two columns)">
    <p:bg>
      <p:bgPr>
        <a:solidFill>
          <a:srgbClr val="FFFFFF"/>
        </a:solidFill>
        <a:effectLst/>
      </p:bgPr>
    </p:bg>
    <p:spTree>
      <p:nvGrpSpPr>
        <p:cNvPr id="1" name=""/>
        <p:cNvGrpSpPr/>
        <p:nvPr/>
      </p:nvGrpSpPr>
      <p:grpSpPr>
        <a:xfrm>
          <a:off x="0" y="0"/>
          <a:ext cx="0" cy="0"/>
          <a:chOff x="0" y="0"/>
          <a:chExt cx="0" cy="0"/>
        </a:xfrm>
      </p:grpSpPr>
      <p:sp>
        <p:nvSpPr>
          <p:cNvPr id="1072" name="Title Text"/>
          <p:cNvSpPr txBox="1">
            <a:spLocks noGrp="1"/>
          </p:cNvSpPr>
          <p:nvPr>
            <p:ph type="title"/>
          </p:nvPr>
        </p:nvSpPr>
        <p:spPr>
          <a:xfrm>
            <a:off x="228600" y="411480"/>
            <a:ext cx="6400800" cy="640081"/>
          </a:xfrm>
          <a:prstGeom prst="rect">
            <a:avLst/>
          </a:prstGeom>
        </p:spPr>
        <p:txBody>
          <a:bodyPr>
            <a:normAutofit/>
          </a:bodyPr>
          <a:lstStyle>
            <a:lvl1pPr>
              <a:defRPr>
                <a:solidFill>
                  <a:srgbClr val="000000"/>
                </a:solidFill>
              </a:defRPr>
            </a:lvl1pPr>
          </a:lstStyle>
          <a:p>
            <a:r>
              <a:t>Title Text</a:t>
            </a:r>
          </a:p>
        </p:txBody>
      </p:sp>
      <p:sp>
        <p:nvSpPr>
          <p:cNvPr id="107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74" name="Body Level One…"/>
          <p:cNvSpPr txBox="1">
            <a:spLocks noGrp="1"/>
          </p:cNvSpPr>
          <p:nvPr>
            <p:ph type="body" sz="half" idx="1"/>
          </p:nvPr>
        </p:nvSpPr>
        <p:spPr>
          <a:xfrm>
            <a:off x="4800600" y="1093469"/>
            <a:ext cx="4114800" cy="3589658"/>
          </a:xfrm>
          <a:prstGeom prst="rect">
            <a:avLst/>
          </a:prstGeom>
        </p:spPr>
        <p:txBody>
          <a:bodyPr>
            <a:normAutofit/>
          </a:bodyPr>
          <a:lstStyle>
            <a:lvl1pPr>
              <a:defRPr sz="1600">
                <a:solidFill>
                  <a:srgbClr val="000000"/>
                </a:solidFill>
              </a:defRPr>
            </a:lvl1pPr>
            <a:lvl2pPr marL="197757" indent="-197757">
              <a:defRPr sz="1600">
                <a:solidFill>
                  <a:srgbClr val="000000"/>
                </a:solidFill>
              </a:defRPr>
            </a:lvl2pPr>
            <a:lvl3pPr marL="421594" indent="-197757">
              <a:defRPr sz="1600">
                <a:solidFill>
                  <a:srgbClr val="000000"/>
                </a:solidFill>
              </a:defRPr>
            </a:lvl3pPr>
            <a:lvl4pPr marL="649514" indent="-192314">
              <a:defRPr sz="1600">
                <a:solidFill>
                  <a:srgbClr val="000000"/>
                </a:solidFill>
              </a:defRPr>
            </a:lvl4pPr>
            <a:lvl5pPr marL="827994" indent="-197757">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75"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
        <p:nvSpPr>
          <p:cNvPr id="1076" name="Text Placeholder 6"/>
          <p:cNvSpPr>
            <a:spLocks noGrp="1"/>
          </p:cNvSpPr>
          <p:nvPr>
            <p:ph type="body" sz="half" idx="14"/>
          </p:nvPr>
        </p:nvSpPr>
        <p:spPr>
          <a:xfrm>
            <a:off x="228600" y="1093470"/>
            <a:ext cx="4114800" cy="3589655"/>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title, text (two columns, different text sizes)">
    <p:bg>
      <p:bgPr>
        <a:solidFill>
          <a:srgbClr val="FFFFFF"/>
        </a:solidFill>
        <a:effectLst/>
      </p:bgPr>
    </p:bg>
    <p:spTree>
      <p:nvGrpSpPr>
        <p:cNvPr id="1" name=""/>
        <p:cNvGrpSpPr/>
        <p:nvPr/>
      </p:nvGrpSpPr>
      <p:grpSpPr>
        <a:xfrm>
          <a:off x="0" y="0"/>
          <a:ext cx="0" cy="0"/>
          <a:chOff x="0" y="0"/>
          <a:chExt cx="0" cy="0"/>
        </a:xfrm>
      </p:grpSpPr>
      <p:sp>
        <p:nvSpPr>
          <p:cNvPr id="1083" name="Title Text"/>
          <p:cNvSpPr txBox="1">
            <a:spLocks noGrp="1"/>
          </p:cNvSpPr>
          <p:nvPr>
            <p:ph type="title"/>
          </p:nvPr>
        </p:nvSpPr>
        <p:spPr>
          <a:xfrm>
            <a:off x="228600" y="201168"/>
            <a:ext cx="4114800" cy="502159"/>
          </a:xfrm>
          <a:prstGeom prst="rect">
            <a:avLst/>
          </a:prstGeom>
        </p:spPr>
        <p:txBody>
          <a:bodyPr>
            <a:normAutofit/>
          </a:bodyPr>
          <a:lstStyle>
            <a:lvl1pPr>
              <a:defRPr>
                <a:solidFill>
                  <a:srgbClr val="000000"/>
                </a:solidFill>
              </a:defRPr>
            </a:lvl1pPr>
          </a:lstStyle>
          <a:p>
            <a:r>
              <a:t>Title Text</a:t>
            </a:r>
          </a:p>
        </p:txBody>
      </p:sp>
      <p:sp>
        <p:nvSpPr>
          <p:cNvPr id="108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85" name="Body Level One…"/>
          <p:cNvSpPr txBox="1">
            <a:spLocks noGrp="1"/>
          </p:cNvSpPr>
          <p:nvPr>
            <p:ph type="body" sz="half" idx="1"/>
          </p:nvPr>
        </p:nvSpPr>
        <p:spPr>
          <a:xfrm>
            <a:off x="228600" y="995518"/>
            <a:ext cx="4114800" cy="3687608"/>
          </a:xfrm>
          <a:prstGeom prst="rect">
            <a:avLst/>
          </a:prstGeom>
        </p:spPr>
        <p:txBody>
          <a:bodyPr>
            <a:normAutofit/>
          </a:bodyPr>
          <a:lstStyle>
            <a:lvl1pPr>
              <a:defRPr sz="2400">
                <a:solidFill>
                  <a:srgbClr val="000000"/>
                </a:solidFill>
              </a:defRPr>
            </a:lvl1pPr>
            <a:lvl2pPr marL="296636" indent="-296636">
              <a:defRPr sz="2400">
                <a:solidFill>
                  <a:srgbClr val="000000"/>
                </a:solidFill>
              </a:defRPr>
            </a:lvl2pPr>
            <a:lvl3pPr marL="520473" indent="-296636">
              <a:defRPr sz="2400">
                <a:solidFill>
                  <a:srgbClr val="000000"/>
                </a:solidFill>
              </a:defRPr>
            </a:lvl3pPr>
            <a:lvl4pPr marL="745671" indent="-288471">
              <a:defRPr sz="2400">
                <a:solidFill>
                  <a:srgbClr val="000000"/>
                </a:solidFill>
              </a:defRPr>
            </a:lvl4pPr>
            <a:lvl5pPr marL="926873" indent="-296636">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section, title, text (four columns)">
    <p:bg>
      <p:bgPr>
        <a:solidFill>
          <a:srgbClr val="FFFFFF"/>
        </a:solidFill>
        <a:effectLst/>
      </p:bgPr>
    </p:bg>
    <p:spTree>
      <p:nvGrpSpPr>
        <p:cNvPr id="1" name=""/>
        <p:cNvGrpSpPr/>
        <p:nvPr/>
      </p:nvGrpSpPr>
      <p:grpSpPr>
        <a:xfrm>
          <a:off x="0" y="0"/>
          <a:ext cx="0" cy="0"/>
          <a:chOff x="0" y="0"/>
          <a:chExt cx="0" cy="0"/>
        </a:xfrm>
      </p:grpSpPr>
      <p:sp>
        <p:nvSpPr>
          <p:cNvPr id="1092" name="Title Text"/>
          <p:cNvSpPr txBox="1">
            <a:spLocks noGrp="1"/>
          </p:cNvSpPr>
          <p:nvPr>
            <p:ph type="title"/>
          </p:nvPr>
        </p:nvSpPr>
        <p:spPr>
          <a:xfrm>
            <a:off x="228600" y="411480"/>
            <a:ext cx="6400800" cy="640081"/>
          </a:xfrm>
          <a:prstGeom prst="rect">
            <a:avLst/>
          </a:prstGeom>
        </p:spPr>
        <p:txBody>
          <a:bodyPr>
            <a:normAutofit/>
          </a:bodyPr>
          <a:lstStyle>
            <a:lvl1pPr>
              <a:defRPr>
                <a:solidFill>
                  <a:srgbClr val="000000"/>
                </a:solidFill>
              </a:defRPr>
            </a:lvl1pPr>
          </a:lstStyle>
          <a:p>
            <a:r>
              <a:t>Title Text</a:t>
            </a:r>
          </a:p>
        </p:txBody>
      </p:sp>
      <p:sp>
        <p:nvSpPr>
          <p:cNvPr id="109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094" name="Body Level One…"/>
          <p:cNvSpPr txBox="1">
            <a:spLocks noGrp="1"/>
          </p:cNvSpPr>
          <p:nvPr>
            <p:ph type="body" sz="quarter" idx="1"/>
          </p:nvPr>
        </p:nvSpPr>
        <p:spPr>
          <a:xfrm>
            <a:off x="4800600" y="1093469"/>
            <a:ext cx="1828800" cy="3589655"/>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95"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
        <p:nvSpPr>
          <p:cNvPr id="1096" name="Text Placeholder 6"/>
          <p:cNvSpPr>
            <a:spLocks noGrp="1"/>
          </p:cNvSpPr>
          <p:nvPr>
            <p:ph type="body" sz="quarter" idx="14"/>
          </p:nvPr>
        </p:nvSpPr>
        <p:spPr>
          <a:xfrm>
            <a:off x="228600" y="1093469"/>
            <a:ext cx="1828800" cy="3589655"/>
          </a:xfrm>
          <a:prstGeom prst="rect">
            <a:avLst/>
          </a:prstGeom>
        </p:spPr>
        <p:txBody>
          <a:bodyPr>
            <a:normAutofit/>
          </a:bodyPr>
          <a:lstStyle/>
          <a:p>
            <a:pPr>
              <a:defRPr sz="1600">
                <a:solidFill>
                  <a:srgbClr val="000000"/>
                </a:solidFill>
              </a:defRPr>
            </a:pPr>
            <a:endParaRPr/>
          </a:p>
        </p:txBody>
      </p:sp>
      <p:sp>
        <p:nvSpPr>
          <p:cNvPr id="1097" name="Text Placeholder 7"/>
          <p:cNvSpPr>
            <a:spLocks noGrp="1"/>
          </p:cNvSpPr>
          <p:nvPr>
            <p:ph type="body" sz="quarter" idx="15"/>
          </p:nvPr>
        </p:nvSpPr>
        <p:spPr>
          <a:xfrm>
            <a:off x="2514600" y="1093469"/>
            <a:ext cx="1828800" cy="3589655"/>
          </a:xfrm>
          <a:prstGeom prst="rect">
            <a:avLst/>
          </a:prstGeom>
        </p:spPr>
        <p:txBody>
          <a:bodyPr>
            <a:normAutofit/>
          </a:bodyPr>
          <a:lstStyle/>
          <a:p>
            <a:pPr>
              <a:defRPr sz="1600">
                <a:solidFill>
                  <a:srgbClr val="000000"/>
                </a:solidFill>
              </a:defRPr>
            </a:pPr>
            <a:endParaRPr/>
          </a:p>
        </p:txBody>
      </p:sp>
      <p:sp>
        <p:nvSpPr>
          <p:cNvPr id="1098" name="Text Placeholder 9"/>
          <p:cNvSpPr>
            <a:spLocks noGrp="1"/>
          </p:cNvSpPr>
          <p:nvPr>
            <p:ph type="body" sz="quarter" idx="16"/>
          </p:nvPr>
        </p:nvSpPr>
        <p:spPr>
          <a:xfrm>
            <a:off x="7086600" y="1093469"/>
            <a:ext cx="1828800" cy="3589655"/>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section, title, text, half-image">
    <p:bg>
      <p:bgPr>
        <a:solidFill>
          <a:srgbClr val="FFFFFF"/>
        </a:solidFill>
        <a:effectLst/>
      </p:bgPr>
    </p:bg>
    <p:spTree>
      <p:nvGrpSpPr>
        <p:cNvPr id="1" name=""/>
        <p:cNvGrpSpPr/>
        <p:nvPr/>
      </p:nvGrpSpPr>
      <p:grpSpPr>
        <a:xfrm>
          <a:off x="0" y="0"/>
          <a:ext cx="0" cy="0"/>
          <a:chOff x="0" y="0"/>
          <a:chExt cx="0" cy="0"/>
        </a:xfrm>
      </p:grpSpPr>
      <p:sp>
        <p:nvSpPr>
          <p:cNvPr id="1105" name="Title Text"/>
          <p:cNvSpPr txBox="1">
            <a:spLocks noGrp="1"/>
          </p:cNvSpPr>
          <p:nvPr>
            <p:ph type="title"/>
          </p:nvPr>
        </p:nvSpPr>
        <p:spPr>
          <a:xfrm>
            <a:off x="228600" y="411480"/>
            <a:ext cx="4114800" cy="640081"/>
          </a:xfrm>
          <a:prstGeom prst="rect">
            <a:avLst/>
          </a:prstGeom>
        </p:spPr>
        <p:txBody>
          <a:bodyPr>
            <a:normAutofit/>
          </a:bodyPr>
          <a:lstStyle>
            <a:lvl1pPr>
              <a:defRPr>
                <a:solidFill>
                  <a:srgbClr val="000000"/>
                </a:solidFill>
              </a:defRPr>
            </a:lvl1pPr>
          </a:lstStyle>
          <a:p>
            <a:r>
              <a:t>Title Text</a:t>
            </a:r>
          </a:p>
        </p:txBody>
      </p:sp>
      <p:sp>
        <p:nvSpPr>
          <p:cNvPr id="110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07" name="Body Level One…"/>
          <p:cNvSpPr txBox="1">
            <a:spLocks noGrp="1"/>
          </p:cNvSpPr>
          <p:nvPr>
            <p:ph type="body" sz="quarter" idx="1"/>
          </p:nvPr>
        </p:nvSpPr>
        <p:spPr>
          <a:xfrm>
            <a:off x="228600" y="201168"/>
            <a:ext cx="4114800" cy="300037"/>
          </a:xfrm>
          <a:prstGeom prst="rect">
            <a:avLst/>
          </a:prstGeom>
        </p:spPr>
        <p:txBody>
          <a:bodyPr>
            <a:normAutofit/>
          </a:bodyPr>
          <a:lstStyle>
            <a:lvl1pPr>
              <a:defRPr sz="1100">
                <a:solidFill>
                  <a:srgbClr val="000000"/>
                </a:solidFill>
              </a:defRPr>
            </a:lvl1pPr>
            <a:lvl2pPr marL="135958" indent="-135958">
              <a:defRPr sz="1100">
                <a:solidFill>
                  <a:srgbClr val="000000"/>
                </a:solidFill>
              </a:defRPr>
            </a:lvl2pPr>
            <a:lvl3pPr marL="359795" indent="-135958">
              <a:defRPr sz="1100">
                <a:solidFill>
                  <a:srgbClr val="000000"/>
                </a:solidFill>
              </a:defRPr>
            </a:lvl3pPr>
            <a:lvl4pPr marL="589416" indent="-132216">
              <a:defRPr sz="1100">
                <a:solidFill>
                  <a:srgbClr val="000000"/>
                </a:solidFill>
              </a:defRPr>
            </a:lvl4pPr>
            <a:lvl5pPr marL="766195" indent="-135958">
              <a:defRPr sz="11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08" name="Text Placeholder 6"/>
          <p:cNvSpPr>
            <a:spLocks noGrp="1"/>
          </p:cNvSpPr>
          <p:nvPr>
            <p:ph type="body" sz="half" idx="13"/>
          </p:nvPr>
        </p:nvSpPr>
        <p:spPr>
          <a:xfrm>
            <a:off x="228600" y="1097279"/>
            <a:ext cx="4114800" cy="3585847"/>
          </a:xfrm>
          <a:prstGeom prst="rect">
            <a:avLst/>
          </a:prstGeom>
        </p:spPr>
        <p:txBody>
          <a:bodyPr>
            <a:normAutofit/>
          </a:bodyPr>
          <a:lstStyle/>
          <a:p>
            <a:pPr>
              <a:defRPr sz="1600">
                <a:solidFill>
                  <a:srgbClr val="000000"/>
                </a:solidFill>
              </a:defRPr>
            </a:pPr>
            <a:endParaRPr/>
          </a:p>
        </p:txBody>
      </p:sp>
      <p:sp>
        <p:nvSpPr>
          <p:cNvPr id="1109" name="Picture Placeholder 7"/>
          <p:cNvSpPr>
            <a:spLocks noGrp="1"/>
          </p:cNvSpPr>
          <p:nvPr>
            <p:ph type="pic" idx="14"/>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section, title, text (two columns), half-image">
    <p:bg>
      <p:bgPr>
        <a:solidFill>
          <a:srgbClr val="FFFFFF"/>
        </a:solidFill>
        <a:effectLst/>
      </p:bgPr>
    </p:bg>
    <p:spTree>
      <p:nvGrpSpPr>
        <p:cNvPr id="1" name=""/>
        <p:cNvGrpSpPr/>
        <p:nvPr/>
      </p:nvGrpSpPr>
      <p:grpSpPr>
        <a:xfrm>
          <a:off x="0" y="0"/>
          <a:ext cx="0" cy="0"/>
          <a:chOff x="0" y="0"/>
          <a:chExt cx="0" cy="0"/>
        </a:xfrm>
      </p:grpSpPr>
      <p:sp>
        <p:nvSpPr>
          <p:cNvPr id="1116" name="Title Text"/>
          <p:cNvSpPr txBox="1">
            <a:spLocks noGrp="1"/>
          </p:cNvSpPr>
          <p:nvPr>
            <p:ph type="title"/>
          </p:nvPr>
        </p:nvSpPr>
        <p:spPr>
          <a:xfrm>
            <a:off x="228600" y="201168"/>
            <a:ext cx="4114800" cy="640081"/>
          </a:xfrm>
          <a:prstGeom prst="rect">
            <a:avLst/>
          </a:prstGeom>
        </p:spPr>
        <p:txBody>
          <a:bodyPr>
            <a:normAutofit/>
          </a:bodyPr>
          <a:lstStyle>
            <a:lvl1pPr>
              <a:defRPr>
                <a:solidFill>
                  <a:srgbClr val="000000"/>
                </a:solidFill>
              </a:defRPr>
            </a:lvl1pPr>
          </a:lstStyle>
          <a:p>
            <a:r>
              <a:t>Title Text</a:t>
            </a:r>
          </a:p>
        </p:txBody>
      </p:sp>
      <p:sp>
        <p:nvSpPr>
          <p:cNvPr id="111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18" name="Body Level One…"/>
          <p:cNvSpPr txBox="1">
            <a:spLocks noGrp="1"/>
          </p:cNvSpPr>
          <p:nvPr>
            <p:ph type="body" sz="quarter" idx="1"/>
          </p:nvPr>
        </p:nvSpPr>
        <p:spPr>
          <a:xfrm>
            <a:off x="228600" y="1097278"/>
            <a:ext cx="1828800" cy="3585847"/>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19" name="Text Placeholder 7"/>
          <p:cNvSpPr>
            <a:spLocks noGrp="1"/>
          </p:cNvSpPr>
          <p:nvPr>
            <p:ph type="body" sz="quarter" idx="13"/>
          </p:nvPr>
        </p:nvSpPr>
        <p:spPr>
          <a:xfrm>
            <a:off x="2514600" y="1097278"/>
            <a:ext cx="1828800" cy="3585846"/>
          </a:xfrm>
          <a:prstGeom prst="rect">
            <a:avLst/>
          </a:prstGeom>
        </p:spPr>
        <p:txBody>
          <a:bodyPr>
            <a:normAutofit/>
          </a:bodyPr>
          <a:lstStyle/>
          <a:p>
            <a:pPr>
              <a:defRPr sz="1600">
                <a:solidFill>
                  <a:srgbClr val="000000"/>
                </a:solidFill>
              </a:defRPr>
            </a:pPr>
            <a:endParaRPr/>
          </a:p>
        </p:txBody>
      </p:sp>
      <p:sp>
        <p:nvSpPr>
          <p:cNvPr id="1120" name="Picture Placeholder 8"/>
          <p:cNvSpPr>
            <a:spLocks noGrp="1"/>
          </p:cNvSpPr>
          <p:nvPr>
            <p:ph type="pic" idx="14"/>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title, text (four columns)">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228600" y="411480"/>
            <a:ext cx="6400800" cy="640081"/>
          </a:xfrm>
          <a:prstGeom prst="rect">
            <a:avLst/>
          </a:prstGeom>
        </p:spPr>
        <p:txBody>
          <a:bodyPr>
            <a:normAutofit/>
          </a:bodyPr>
          <a:lstStyle/>
          <a:p>
            <a:r>
              <a:t>Title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5" name="Body Level One…"/>
          <p:cNvSpPr txBox="1">
            <a:spLocks noGrp="1"/>
          </p:cNvSpPr>
          <p:nvPr>
            <p:ph type="body" sz="quarter" idx="1"/>
          </p:nvPr>
        </p:nvSpPr>
        <p:spPr>
          <a:xfrm>
            <a:off x="4800600" y="1093469"/>
            <a:ext cx="1828800" cy="3589655"/>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116"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
        <p:nvSpPr>
          <p:cNvPr id="117" name="Text Placeholder 6"/>
          <p:cNvSpPr>
            <a:spLocks noGrp="1"/>
          </p:cNvSpPr>
          <p:nvPr>
            <p:ph type="body" sz="quarter" idx="14"/>
          </p:nvPr>
        </p:nvSpPr>
        <p:spPr>
          <a:xfrm>
            <a:off x="228600" y="1093469"/>
            <a:ext cx="1828800" cy="3589655"/>
          </a:xfrm>
          <a:prstGeom prst="rect">
            <a:avLst/>
          </a:prstGeom>
        </p:spPr>
        <p:txBody>
          <a:bodyPr>
            <a:normAutofit/>
          </a:bodyPr>
          <a:lstStyle/>
          <a:p>
            <a:pPr>
              <a:defRPr sz="1600"/>
            </a:pPr>
            <a:endParaRPr/>
          </a:p>
        </p:txBody>
      </p:sp>
      <p:sp>
        <p:nvSpPr>
          <p:cNvPr id="118" name="Text Placeholder 7"/>
          <p:cNvSpPr>
            <a:spLocks noGrp="1"/>
          </p:cNvSpPr>
          <p:nvPr>
            <p:ph type="body" sz="quarter" idx="15"/>
          </p:nvPr>
        </p:nvSpPr>
        <p:spPr>
          <a:xfrm>
            <a:off x="2514600" y="1093469"/>
            <a:ext cx="1828800" cy="3589655"/>
          </a:xfrm>
          <a:prstGeom prst="rect">
            <a:avLst/>
          </a:prstGeom>
        </p:spPr>
        <p:txBody>
          <a:bodyPr>
            <a:normAutofit/>
          </a:bodyPr>
          <a:lstStyle/>
          <a:p>
            <a:pPr>
              <a:defRPr sz="1600"/>
            </a:pPr>
            <a:endParaRPr/>
          </a:p>
        </p:txBody>
      </p:sp>
      <p:sp>
        <p:nvSpPr>
          <p:cNvPr id="119" name="Text Placeholder 9"/>
          <p:cNvSpPr>
            <a:spLocks noGrp="1"/>
          </p:cNvSpPr>
          <p:nvPr>
            <p:ph type="body" sz="quarter" idx="16"/>
          </p:nvPr>
        </p:nvSpPr>
        <p:spPr>
          <a:xfrm>
            <a:off x="7086600" y="1093469"/>
            <a:ext cx="1828800" cy="3589655"/>
          </a:xfrm>
          <a:prstGeom prst="rect">
            <a:avLst/>
          </a:prstGeom>
        </p:spPr>
        <p:txBody>
          <a:bodyPr>
            <a:normAutofit/>
          </a:bodyPr>
          <a:lstStyle/>
          <a:p>
            <a:pPr>
              <a:defRPr sz="1600"/>
            </a:pPr>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section, title, text (two narrow columns)">
    <p:bg>
      <p:bgPr>
        <a:solidFill>
          <a:srgbClr val="FFFFFF"/>
        </a:solidFill>
        <a:effectLst/>
      </p:bgPr>
    </p:bg>
    <p:spTree>
      <p:nvGrpSpPr>
        <p:cNvPr id="1" name=""/>
        <p:cNvGrpSpPr/>
        <p:nvPr/>
      </p:nvGrpSpPr>
      <p:grpSpPr>
        <a:xfrm>
          <a:off x="0" y="0"/>
          <a:ext cx="0" cy="0"/>
          <a:chOff x="0" y="0"/>
          <a:chExt cx="0" cy="0"/>
        </a:xfrm>
      </p:grpSpPr>
      <p:sp>
        <p:nvSpPr>
          <p:cNvPr id="1127" name="Title Text"/>
          <p:cNvSpPr txBox="1">
            <a:spLocks noGrp="1"/>
          </p:cNvSpPr>
          <p:nvPr>
            <p:ph type="title"/>
          </p:nvPr>
        </p:nvSpPr>
        <p:spPr>
          <a:xfrm>
            <a:off x="228600" y="1033272"/>
            <a:ext cx="4114800" cy="3566160"/>
          </a:xfrm>
          <a:prstGeom prst="rect">
            <a:avLst/>
          </a:prstGeom>
        </p:spPr>
        <p:txBody>
          <a:bodyPr>
            <a:normAutofit/>
          </a:bodyPr>
          <a:lstStyle>
            <a:lvl1pPr>
              <a:defRPr>
                <a:solidFill>
                  <a:srgbClr val="000000"/>
                </a:solidFill>
              </a:defRPr>
            </a:lvl1pPr>
          </a:lstStyle>
          <a:p>
            <a:r>
              <a:t>Title Text</a:t>
            </a:r>
          </a:p>
        </p:txBody>
      </p:sp>
      <p:sp>
        <p:nvSpPr>
          <p:cNvPr id="112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29" name="Body Level One…"/>
          <p:cNvSpPr txBox="1">
            <a:spLocks noGrp="1"/>
          </p:cNvSpPr>
          <p:nvPr>
            <p:ph type="body" sz="quarter" idx="1"/>
          </p:nvPr>
        </p:nvSpPr>
        <p:spPr>
          <a:xfrm>
            <a:off x="4800600" y="1097280"/>
            <a:ext cx="1828800" cy="3501446"/>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30"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
        <p:nvSpPr>
          <p:cNvPr id="1131" name="Text Placeholder 9"/>
          <p:cNvSpPr>
            <a:spLocks noGrp="1"/>
          </p:cNvSpPr>
          <p:nvPr>
            <p:ph type="body" sz="quarter" idx="14"/>
          </p:nvPr>
        </p:nvSpPr>
        <p:spPr>
          <a:xfrm>
            <a:off x="7086600" y="1097279"/>
            <a:ext cx="1828800" cy="3501447"/>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section, title, text (dark background)">
    <p:bg>
      <p:bgPr>
        <a:solidFill>
          <a:srgbClr val="FFFFFF"/>
        </a:solidFill>
        <a:effectLst/>
      </p:bgPr>
    </p:bg>
    <p:spTree>
      <p:nvGrpSpPr>
        <p:cNvPr id="1" name=""/>
        <p:cNvGrpSpPr/>
        <p:nvPr/>
      </p:nvGrpSpPr>
      <p:grpSpPr>
        <a:xfrm>
          <a:off x="0" y="0"/>
          <a:ext cx="0" cy="0"/>
          <a:chOff x="0" y="0"/>
          <a:chExt cx="0" cy="0"/>
        </a:xfrm>
      </p:grpSpPr>
      <p:sp>
        <p:nvSpPr>
          <p:cNvPr id="1138" name="Rectangle 4"/>
          <p:cNvSpPr/>
          <p:nvPr/>
        </p:nvSpPr>
        <p:spPr>
          <a:xfrm>
            <a:off x="4572000" y="0"/>
            <a:ext cx="4572000" cy="5143500"/>
          </a:xfrm>
          <a:prstGeom prst="rect">
            <a:avLst/>
          </a:prstGeom>
          <a:solidFill>
            <a:srgbClr val="000000"/>
          </a:solidFill>
          <a:ln w="12700">
            <a:miter lim="400000"/>
          </a:ln>
        </p:spPr>
        <p:txBody>
          <a:bodyPr lIns="0" tIns="0" rIns="0" bIns="0" anchor="ctr"/>
          <a:lstStyle/>
          <a:p>
            <a:pPr algn="ctr">
              <a:defRPr sz="1200">
                <a:solidFill>
                  <a:srgbClr val="FFFFFF"/>
                </a:solidFill>
                <a:latin typeface="Arial"/>
                <a:ea typeface="Arial"/>
                <a:cs typeface="Arial"/>
                <a:sym typeface="Arial"/>
              </a:defRPr>
            </a:pPr>
            <a:endParaRPr/>
          </a:p>
        </p:txBody>
      </p:sp>
      <p:sp>
        <p:nvSpPr>
          <p:cNvPr id="1139" name="Title Text"/>
          <p:cNvSpPr txBox="1">
            <a:spLocks noGrp="1"/>
          </p:cNvSpPr>
          <p:nvPr>
            <p:ph type="title"/>
          </p:nvPr>
        </p:nvSpPr>
        <p:spPr>
          <a:xfrm>
            <a:off x="228600" y="1033272"/>
            <a:ext cx="4114800" cy="3566160"/>
          </a:xfrm>
          <a:prstGeom prst="rect">
            <a:avLst/>
          </a:prstGeom>
        </p:spPr>
        <p:txBody>
          <a:bodyPr>
            <a:normAutofit/>
          </a:bodyPr>
          <a:lstStyle>
            <a:lvl1pPr>
              <a:defRPr>
                <a:solidFill>
                  <a:srgbClr val="000000"/>
                </a:solidFill>
              </a:defRPr>
            </a:lvl1pPr>
          </a:lstStyle>
          <a:p>
            <a:r>
              <a:t>Title Text</a:t>
            </a:r>
          </a:p>
        </p:txBody>
      </p:sp>
      <p:sp>
        <p:nvSpPr>
          <p:cNvPr id="1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41" name="Body Level One…"/>
          <p:cNvSpPr txBox="1">
            <a:spLocks noGrp="1"/>
          </p:cNvSpPr>
          <p:nvPr>
            <p:ph type="body" sz="half" idx="1"/>
          </p:nvPr>
        </p:nvSpPr>
        <p:spPr>
          <a:xfrm>
            <a:off x="4800600" y="1124711"/>
            <a:ext cx="4114800" cy="3501447"/>
          </a:xfrm>
          <a:prstGeom prst="rect">
            <a:avLst/>
          </a:prstGeom>
        </p:spPr>
        <p:txBody>
          <a:bodyPr>
            <a:normAutofit/>
          </a:bodyPr>
          <a:lstStyle>
            <a:lvl2pPr marL="0" indent="0">
              <a:buSzTx/>
              <a:buNone/>
            </a:lvl2pPr>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
        <p:nvSpPr>
          <p:cNvPr id="1142"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title, image">
    <p:bg>
      <p:bgPr>
        <a:solidFill>
          <a:srgbClr val="FFFFFF"/>
        </a:solidFill>
        <a:effectLst/>
      </p:bgPr>
    </p:bg>
    <p:spTree>
      <p:nvGrpSpPr>
        <p:cNvPr id="1" name=""/>
        <p:cNvGrpSpPr/>
        <p:nvPr/>
      </p:nvGrpSpPr>
      <p:grpSpPr>
        <a:xfrm>
          <a:off x="0" y="0"/>
          <a:ext cx="0" cy="0"/>
          <a:chOff x="0" y="0"/>
          <a:chExt cx="0" cy="0"/>
        </a:xfrm>
      </p:grpSpPr>
      <p:sp>
        <p:nvSpPr>
          <p:cNvPr id="1149" name="Title Text"/>
          <p:cNvSpPr txBox="1">
            <a:spLocks noGrp="1"/>
          </p:cNvSpPr>
          <p:nvPr>
            <p:ph type="title"/>
          </p:nvPr>
        </p:nvSpPr>
        <p:spPr>
          <a:xfrm>
            <a:off x="228600" y="201168"/>
            <a:ext cx="4114800" cy="4402900"/>
          </a:xfrm>
          <a:prstGeom prst="rect">
            <a:avLst/>
          </a:prstGeom>
        </p:spPr>
        <p:txBody>
          <a:bodyPr>
            <a:normAutofit/>
          </a:bodyPr>
          <a:lstStyle>
            <a:lvl1pPr>
              <a:defRPr>
                <a:solidFill>
                  <a:srgbClr val="000000"/>
                </a:solidFill>
              </a:defRPr>
            </a:lvl1pPr>
          </a:lstStyle>
          <a:p>
            <a:r>
              <a:t>Title Text</a:t>
            </a:r>
          </a:p>
        </p:txBody>
      </p:sp>
      <p:sp>
        <p:nvSpPr>
          <p:cNvPr id="115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51" name="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title, half-blank area">
    <p:bg>
      <p:bgPr>
        <a:solidFill>
          <a:srgbClr val="FFFFFF"/>
        </a:solidFill>
        <a:effectLst/>
      </p:bgPr>
    </p:bg>
    <p:spTree>
      <p:nvGrpSpPr>
        <p:cNvPr id="1" name=""/>
        <p:cNvGrpSpPr/>
        <p:nvPr/>
      </p:nvGrpSpPr>
      <p:grpSpPr>
        <a:xfrm>
          <a:off x="0" y="0"/>
          <a:ext cx="0" cy="0"/>
          <a:chOff x="0" y="0"/>
          <a:chExt cx="0" cy="0"/>
        </a:xfrm>
      </p:grpSpPr>
      <p:sp>
        <p:nvSpPr>
          <p:cNvPr id="1158" name="Title Text"/>
          <p:cNvSpPr txBox="1">
            <a:spLocks noGrp="1"/>
          </p:cNvSpPr>
          <p:nvPr>
            <p:ph type="title"/>
          </p:nvPr>
        </p:nvSpPr>
        <p:spPr>
          <a:xfrm>
            <a:off x="228600" y="201168"/>
            <a:ext cx="4114800" cy="4402900"/>
          </a:xfrm>
          <a:prstGeom prst="rect">
            <a:avLst/>
          </a:prstGeom>
        </p:spPr>
        <p:txBody>
          <a:bodyPr>
            <a:normAutofit/>
          </a:bodyPr>
          <a:lstStyle>
            <a:lvl1pPr>
              <a:defRPr>
                <a:solidFill>
                  <a:srgbClr val="000000"/>
                </a:solidFill>
              </a:defRPr>
            </a:lvl1pPr>
          </a:lstStyle>
          <a:p>
            <a:r>
              <a:t>Title Text</a:t>
            </a:r>
          </a:p>
        </p:txBody>
      </p:sp>
      <p:sp>
        <p:nvSpPr>
          <p:cNvPr id="115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title, blank">
    <p:bg>
      <p:bgPr>
        <a:solidFill>
          <a:srgbClr val="FFFFFF"/>
        </a:solidFill>
        <a:effectLst/>
      </p:bgPr>
    </p:bg>
    <p:spTree>
      <p:nvGrpSpPr>
        <p:cNvPr id="1" name=""/>
        <p:cNvGrpSpPr/>
        <p:nvPr/>
      </p:nvGrpSpPr>
      <p:grpSpPr>
        <a:xfrm>
          <a:off x="0" y="0"/>
          <a:ext cx="0" cy="0"/>
          <a:chOff x="0" y="0"/>
          <a:chExt cx="0" cy="0"/>
        </a:xfrm>
      </p:grpSpPr>
      <p:sp>
        <p:nvSpPr>
          <p:cNvPr id="1166" name="Title Text"/>
          <p:cNvSpPr txBox="1">
            <a:spLocks noGrp="1"/>
          </p:cNvSpPr>
          <p:nvPr>
            <p:ph type="title"/>
          </p:nvPr>
        </p:nvSpPr>
        <p:spPr>
          <a:xfrm>
            <a:off x="228600" y="201168"/>
            <a:ext cx="4114800" cy="381001"/>
          </a:xfrm>
          <a:prstGeom prst="rect">
            <a:avLst/>
          </a:prstGeom>
        </p:spPr>
        <p:txBody>
          <a:bodyPr>
            <a:normAutofit/>
          </a:bodyPr>
          <a:lstStyle>
            <a:lvl1pPr>
              <a:defRPr>
                <a:solidFill>
                  <a:srgbClr val="000000"/>
                </a:solidFill>
              </a:defRPr>
            </a:lvl1pPr>
          </a:lstStyle>
          <a:p>
            <a:r>
              <a:t>Title Text</a:t>
            </a:r>
          </a:p>
        </p:txBody>
      </p:sp>
      <p:sp>
        <p:nvSpPr>
          <p:cNvPr id="116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insight, text, boxes">
    <p:bg>
      <p:bgPr>
        <a:solidFill>
          <a:srgbClr val="FFFFFF"/>
        </a:solidFill>
        <a:effectLst/>
      </p:bgPr>
    </p:bg>
    <p:spTree>
      <p:nvGrpSpPr>
        <p:cNvPr id="1" name=""/>
        <p:cNvGrpSpPr/>
        <p:nvPr/>
      </p:nvGrpSpPr>
      <p:grpSpPr>
        <a:xfrm>
          <a:off x="0" y="0"/>
          <a:ext cx="0" cy="0"/>
          <a:chOff x="0" y="0"/>
          <a:chExt cx="0" cy="0"/>
        </a:xfrm>
      </p:grpSpPr>
      <p:sp>
        <p:nvSpPr>
          <p:cNvPr id="1174"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11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76" name="Text Placeholder 11"/>
          <p:cNvSpPr>
            <a:spLocks noGrp="1"/>
          </p:cNvSpPr>
          <p:nvPr>
            <p:ph type="body" sz="quarter" idx="13"/>
          </p:nvPr>
        </p:nvSpPr>
        <p:spPr>
          <a:xfrm>
            <a:off x="228600" y="192023"/>
            <a:ext cx="4114800" cy="300039"/>
          </a:xfrm>
          <a:prstGeom prst="rect">
            <a:avLst/>
          </a:prstGeom>
        </p:spPr>
        <p:txBody>
          <a:bodyPr>
            <a:normAutofit/>
          </a:bodyPr>
          <a:lstStyle/>
          <a:p>
            <a:pPr>
              <a:defRPr sz="1600">
                <a:solidFill>
                  <a:srgbClr val="000000"/>
                </a:solidFill>
              </a:defRPr>
            </a:pPr>
            <a:endParaRPr/>
          </a:p>
        </p:txBody>
      </p:sp>
      <p:sp>
        <p:nvSpPr>
          <p:cNvPr id="1177" name="Text Placeholder 6"/>
          <p:cNvSpPr>
            <a:spLocks noGrp="1"/>
          </p:cNvSpPr>
          <p:nvPr>
            <p:ph type="body" sz="half" idx="14"/>
          </p:nvPr>
        </p:nvSpPr>
        <p:spPr>
          <a:xfrm>
            <a:off x="228600" y="1097279"/>
            <a:ext cx="4114800" cy="3488732"/>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boxes (3 med, 2 small)">
    <p:bg>
      <p:bgPr>
        <a:solidFill>
          <a:srgbClr val="FFFFFF"/>
        </a:solidFill>
        <a:effectLst/>
      </p:bgPr>
    </p:bg>
    <p:spTree>
      <p:nvGrpSpPr>
        <p:cNvPr id="1" name=""/>
        <p:cNvGrpSpPr/>
        <p:nvPr/>
      </p:nvGrpSpPr>
      <p:grpSpPr>
        <a:xfrm>
          <a:off x="0" y="0"/>
          <a:ext cx="0" cy="0"/>
          <a:chOff x="0" y="0"/>
          <a:chExt cx="0" cy="0"/>
        </a:xfrm>
      </p:grpSpPr>
      <p:sp>
        <p:nvSpPr>
          <p:cNvPr id="1184"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11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86" name="Title Text"/>
          <p:cNvSpPr txBox="1">
            <a:spLocks noGrp="1"/>
          </p:cNvSpPr>
          <p:nvPr>
            <p:ph type="title"/>
          </p:nvPr>
        </p:nvSpPr>
        <p:spPr>
          <a:xfrm>
            <a:off x="-2" y="-2"/>
            <a:ext cx="4572000" cy="2571752"/>
          </a:xfrm>
          <a:prstGeom prst="rect">
            <a:avLst/>
          </a:prstGeom>
          <a:solidFill>
            <a:schemeClr val="accent2"/>
          </a:solidFill>
        </p:spPr>
        <p:txBody>
          <a:bodyPr lIns="201168" tIns="201168" rIns="201168" bIns="201168">
            <a:normAutofit/>
          </a:bodyPr>
          <a:lstStyle/>
          <a:p>
            <a:r>
              <a:t>Title Text</a:t>
            </a: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boxes (1 large, 4 small)">
    <p:bg>
      <p:bgPr>
        <a:solidFill>
          <a:srgbClr val="FFFFFF"/>
        </a:solidFill>
        <a:effectLst/>
      </p:bgPr>
    </p:bg>
    <p:spTree>
      <p:nvGrpSpPr>
        <p:cNvPr id="1" name=""/>
        <p:cNvGrpSpPr/>
        <p:nvPr/>
      </p:nvGrpSpPr>
      <p:grpSpPr>
        <a:xfrm>
          <a:off x="0" y="0"/>
          <a:ext cx="0" cy="0"/>
          <a:chOff x="0" y="0"/>
          <a:chExt cx="0" cy="0"/>
        </a:xfrm>
      </p:grpSpPr>
      <p:sp>
        <p:nvSpPr>
          <p:cNvPr id="1193" name="Body Level One…"/>
          <p:cNvSpPr txBox="1">
            <a:spLocks noGrp="1"/>
          </p:cNvSpPr>
          <p:nvPr>
            <p:ph type="body" sz="quarter" idx="1"/>
          </p:nvPr>
        </p:nvSpPr>
        <p:spPr>
          <a:xfrm>
            <a:off x="6857997" y="2571750"/>
            <a:ext cx="2286001" cy="2571750"/>
          </a:xfrm>
          <a:prstGeom prst="rect">
            <a:avLst/>
          </a:prstGeom>
          <a:solidFill>
            <a:srgbClr val="BCB9B9"/>
          </a:solidFill>
        </p:spPr>
        <p:txBody>
          <a:bodyPr lIns="192023" tIns="192023" rIns="192023" bIns="192023">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5" name="Title Text"/>
          <p:cNvSpPr txBox="1">
            <a:spLocks noGrp="1"/>
          </p:cNvSpPr>
          <p:nvPr>
            <p:ph type="title"/>
          </p:nvPr>
        </p:nvSpPr>
        <p:spPr>
          <a:xfrm>
            <a:off x="-2" y="-2"/>
            <a:ext cx="9144001" cy="2571752"/>
          </a:xfrm>
          <a:prstGeom prst="rect">
            <a:avLst/>
          </a:prstGeom>
          <a:solidFill>
            <a:srgbClr val="000000"/>
          </a:solidFill>
        </p:spPr>
        <p:txBody>
          <a:bodyPr lIns="155447" tIns="155447" rIns="155447" bIns="155447">
            <a:normAutofit/>
          </a:bodyPr>
          <a:lstStyle>
            <a:lvl1pPr>
              <a:defRPr sz="4800"/>
            </a:lvl1pPr>
          </a:lstStyle>
          <a:p>
            <a:r>
              <a:t>Title Text</a:t>
            </a: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title (black box) over image(s)">
    <p:bg>
      <p:bgPr>
        <a:solidFill>
          <a:srgbClr val="FFFFFF"/>
        </a:solidFill>
        <a:effectLst/>
      </p:bgPr>
    </p:bg>
    <p:spTree>
      <p:nvGrpSpPr>
        <p:cNvPr id="1" name=""/>
        <p:cNvGrpSpPr/>
        <p:nvPr/>
      </p:nvGrpSpPr>
      <p:grpSpPr>
        <a:xfrm>
          <a:off x="0" y="0"/>
          <a:ext cx="0" cy="0"/>
          <a:chOff x="0" y="0"/>
          <a:chExt cx="0" cy="0"/>
        </a:xfrm>
      </p:grpSpPr>
      <p:sp>
        <p:nvSpPr>
          <p:cNvPr id="120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03" name="Title Text"/>
          <p:cNvSpPr txBox="1">
            <a:spLocks noGrp="1"/>
          </p:cNvSpPr>
          <p:nvPr>
            <p:ph type="title"/>
          </p:nvPr>
        </p:nvSpPr>
        <p:spPr>
          <a:xfrm>
            <a:off x="-2" y="-2"/>
            <a:ext cx="9144001" cy="1290640"/>
          </a:xfrm>
          <a:prstGeom prst="rect">
            <a:avLst/>
          </a:prstGeom>
          <a:solidFill>
            <a:srgbClr val="000000"/>
          </a:solidFill>
        </p:spPr>
        <p:txBody>
          <a:bodyPr lIns="201168" tIns="201168" rIns="201168" bIns="201168">
            <a:normAutofit/>
          </a:bodyPr>
          <a:lstStyle/>
          <a:p>
            <a:r>
              <a:t>Title Text</a:t>
            </a:r>
          </a:p>
        </p:txBody>
      </p:sp>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text (black box) over image(s)">
    <p:bg>
      <p:bgPr>
        <a:solidFill>
          <a:srgbClr val="FFFFFF"/>
        </a:solidFill>
        <a:effectLst/>
      </p:bgPr>
    </p:bg>
    <p:spTree>
      <p:nvGrpSpPr>
        <p:cNvPr id="1" name=""/>
        <p:cNvGrpSpPr/>
        <p:nvPr/>
      </p:nvGrpSpPr>
      <p:grpSpPr>
        <a:xfrm>
          <a:off x="0" y="0"/>
          <a:ext cx="0" cy="0"/>
          <a:chOff x="0" y="0"/>
          <a:chExt cx="0" cy="0"/>
        </a:xfrm>
      </p:grpSpPr>
      <p:sp>
        <p:nvSpPr>
          <p:cNvPr id="1210" name="Body Level One…"/>
          <p:cNvSpPr txBox="1">
            <a:spLocks noGrp="1"/>
          </p:cNvSpPr>
          <p:nvPr>
            <p:ph type="body" sz="quarter" idx="1"/>
          </p:nvPr>
        </p:nvSpPr>
        <p:spPr>
          <a:xfrm>
            <a:off x="0" y="2857500"/>
            <a:ext cx="2286000" cy="2286000"/>
          </a:xfrm>
          <a:prstGeom prst="rect">
            <a:avLst/>
          </a:prstGeom>
          <a:solidFill>
            <a:srgbClr val="000000"/>
          </a:solidFill>
        </p:spPr>
        <p:txBody>
          <a:bodyPr lIns="155447" tIns="155447" rIns="155447" bIns="155447">
            <a:normAutofit/>
          </a:bodyPr>
          <a:lstStyle>
            <a:lvl2pPr marL="242253" indent="-242253"/>
            <a:lvl3pPr marL="466090" indent="-242253"/>
            <a:lvl4pPr marL="692785" indent="-235585"/>
            <a:lvl5pPr marL="872490" indent="-242253"/>
          </a:lstStyle>
          <a:p>
            <a:r>
              <a:t>Body Level One</a:t>
            </a:r>
          </a:p>
          <a:p>
            <a:pPr lvl="1"/>
            <a:r>
              <a:t>Body Level Two</a:t>
            </a:r>
          </a:p>
          <a:p>
            <a:pPr lvl="2"/>
            <a:r>
              <a:t>Body Level Three</a:t>
            </a:r>
          </a:p>
          <a:p>
            <a:pPr lvl="3"/>
            <a:r>
              <a:t>Body Level Four</a:t>
            </a:r>
          </a:p>
          <a:p>
            <a:pPr lvl="4"/>
            <a:r>
              <a:t>Body Level Five</a:t>
            </a:r>
          </a:p>
        </p:txBody>
      </p:sp>
      <p:sp>
        <p:nvSpPr>
          <p:cNvPr id="121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ection, title, text, half-image">
    <p:spTree>
      <p:nvGrpSpPr>
        <p:cNvPr id="1" name=""/>
        <p:cNvGrpSpPr/>
        <p:nvPr/>
      </p:nvGrpSpPr>
      <p:grpSpPr>
        <a:xfrm>
          <a:off x="0" y="0"/>
          <a:ext cx="0" cy="0"/>
          <a:chOff x="0" y="0"/>
          <a:chExt cx="0" cy="0"/>
        </a:xfrm>
      </p:grpSpPr>
      <p:sp>
        <p:nvSpPr>
          <p:cNvPr id="126" name="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127" name="Title Text"/>
          <p:cNvSpPr txBox="1">
            <a:spLocks noGrp="1"/>
          </p:cNvSpPr>
          <p:nvPr>
            <p:ph type="title"/>
          </p:nvPr>
        </p:nvSpPr>
        <p:spPr>
          <a:xfrm>
            <a:off x="228600" y="411480"/>
            <a:ext cx="4114800" cy="640081"/>
          </a:xfrm>
          <a:prstGeom prst="rect">
            <a:avLst/>
          </a:prstGeom>
        </p:spPr>
        <p:txBody>
          <a:bodyPr>
            <a:normAutofit/>
          </a:bodyPr>
          <a:lstStyle/>
          <a:p>
            <a:r>
              <a:t>Title Text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9" name="Body Level One…"/>
          <p:cNvSpPr txBox="1">
            <a:spLocks noGrp="1"/>
          </p:cNvSpPr>
          <p:nvPr>
            <p:ph type="body" sz="quarter" idx="1"/>
          </p:nvPr>
        </p:nvSpPr>
        <p:spPr>
          <a:xfrm>
            <a:off x="228600" y="201168"/>
            <a:ext cx="4114800" cy="300037"/>
          </a:xfrm>
          <a:prstGeom prst="rect">
            <a:avLst/>
          </a:prstGeom>
        </p:spPr>
        <p:txBody>
          <a:bodyPr>
            <a:normAutofit/>
          </a:bodyPr>
          <a:lstStyle>
            <a:lvl1pPr>
              <a:defRPr sz="1100"/>
            </a:lvl1pPr>
            <a:lvl2pPr marL="135958" indent="-135958">
              <a:defRPr sz="1100"/>
            </a:lvl2pPr>
            <a:lvl3pPr marL="359795" indent="-135958">
              <a:defRPr sz="1100"/>
            </a:lvl3pPr>
            <a:lvl4pPr marL="589416" indent="-132216">
              <a:defRPr sz="1100"/>
            </a:lvl4pPr>
            <a:lvl5pPr marL="766195" indent="-135958">
              <a:defRPr sz="1100"/>
            </a:lvl5pPr>
          </a:lstStyle>
          <a:p>
            <a:r>
              <a:t>Body Level One</a:t>
            </a:r>
          </a:p>
          <a:p>
            <a:pPr lvl="1"/>
            <a:r>
              <a:t>Body Level Two</a:t>
            </a:r>
          </a:p>
          <a:p>
            <a:pPr lvl="2"/>
            <a:r>
              <a:t>Body Level Three</a:t>
            </a:r>
          </a:p>
          <a:p>
            <a:pPr lvl="3"/>
            <a:r>
              <a:t>Body Level Four</a:t>
            </a:r>
          </a:p>
          <a:p>
            <a:pPr lvl="4"/>
            <a:r>
              <a:t>Body Level Five</a:t>
            </a:r>
          </a:p>
        </p:txBody>
      </p:sp>
      <p:sp>
        <p:nvSpPr>
          <p:cNvPr id="130" name="Text Placeholder 6"/>
          <p:cNvSpPr>
            <a:spLocks noGrp="1"/>
          </p:cNvSpPr>
          <p:nvPr>
            <p:ph type="body" sz="half" idx="14"/>
          </p:nvPr>
        </p:nvSpPr>
        <p:spPr>
          <a:xfrm>
            <a:off x="228600" y="1097279"/>
            <a:ext cx="4114800" cy="3585847"/>
          </a:xfrm>
          <a:prstGeom prst="rect">
            <a:avLst/>
          </a:prstGeom>
        </p:spPr>
        <p:txBody>
          <a:bodyPr>
            <a:normAutofit/>
          </a:bodyPr>
          <a:lstStyle/>
          <a:p>
            <a:pPr>
              <a:defRPr sz="1600"/>
            </a:pPr>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boxes (4 tall)">
    <p:bg>
      <p:bgPr>
        <a:solidFill>
          <a:srgbClr val="FFFFFF"/>
        </a:solidFill>
        <a:effectLst/>
      </p:bgPr>
    </p:bg>
    <p:spTree>
      <p:nvGrpSpPr>
        <p:cNvPr id="1" name=""/>
        <p:cNvGrpSpPr/>
        <p:nvPr/>
      </p:nvGrpSpPr>
      <p:grpSpPr>
        <a:xfrm>
          <a:off x="0" y="0"/>
          <a:ext cx="0" cy="0"/>
          <a:chOff x="0" y="0"/>
          <a:chExt cx="0" cy="0"/>
        </a:xfrm>
      </p:grpSpPr>
      <p:sp>
        <p:nvSpPr>
          <p:cNvPr id="1218" name="Body Level One…"/>
          <p:cNvSpPr txBox="1">
            <a:spLocks noGrp="1"/>
          </p:cNvSpPr>
          <p:nvPr>
            <p:ph type="body" sz="half" idx="1"/>
          </p:nvPr>
        </p:nvSpPr>
        <p:spPr>
          <a:xfrm>
            <a:off x="0" y="-2"/>
            <a:ext cx="2286000" cy="5143501"/>
          </a:xfrm>
          <a:prstGeom prst="rect">
            <a:avLst/>
          </a:prstGeom>
          <a:solidFill>
            <a:srgbClr val="000000"/>
          </a:solidFill>
        </p:spPr>
        <p:txBody>
          <a:bodyPr lIns="182879" tIns="182879" rIns="182879" bIns="182879">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1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graph">
    <p:bg>
      <p:bgPr>
        <a:solidFill>
          <a:srgbClr val="FFFFFF"/>
        </a:solidFill>
        <a:effectLst/>
      </p:bgPr>
    </p:bg>
    <p:spTree>
      <p:nvGrpSpPr>
        <p:cNvPr id="1" name=""/>
        <p:cNvGrpSpPr/>
        <p:nvPr/>
      </p:nvGrpSpPr>
      <p:grpSpPr>
        <a:xfrm>
          <a:off x="0" y="0"/>
          <a:ext cx="0" cy="0"/>
          <a:chOff x="0" y="0"/>
          <a:chExt cx="0" cy="0"/>
        </a:xfrm>
      </p:grpSpPr>
      <p:sp>
        <p:nvSpPr>
          <p:cNvPr id="1226"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122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28" name="Body Level One…"/>
          <p:cNvSpPr txBox="1">
            <a:spLocks noGrp="1"/>
          </p:cNvSpPr>
          <p:nvPr>
            <p:ph type="body" sz="quarter" idx="1"/>
          </p:nvPr>
        </p:nvSpPr>
        <p:spPr>
          <a:xfrm>
            <a:off x="228600" y="1097280"/>
            <a:ext cx="1828800" cy="3501446"/>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text (1/4), content (3/4)">
    <p:bg>
      <p:bgPr>
        <a:solidFill>
          <a:srgbClr val="FFFFFF"/>
        </a:solidFill>
        <a:effectLst/>
      </p:bgPr>
    </p:bg>
    <p:spTree>
      <p:nvGrpSpPr>
        <p:cNvPr id="1" name=""/>
        <p:cNvGrpSpPr/>
        <p:nvPr/>
      </p:nvGrpSpPr>
      <p:grpSpPr>
        <a:xfrm>
          <a:off x="0" y="0"/>
          <a:ext cx="0" cy="0"/>
          <a:chOff x="0" y="0"/>
          <a:chExt cx="0" cy="0"/>
        </a:xfrm>
      </p:grpSpPr>
      <p:sp>
        <p:nvSpPr>
          <p:cNvPr id="1235"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123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37" name="Body Level One…"/>
          <p:cNvSpPr txBox="1">
            <a:spLocks noGrp="1"/>
          </p:cNvSpPr>
          <p:nvPr>
            <p:ph type="body" sz="quarter" idx="1"/>
          </p:nvPr>
        </p:nvSpPr>
        <p:spPr>
          <a:xfrm>
            <a:off x="228600" y="1116487"/>
            <a:ext cx="1828800" cy="3454401"/>
          </a:xfrm>
          <a:prstGeom prst="rect">
            <a:avLst/>
          </a:prstGeom>
        </p:spPr>
        <p:txBody>
          <a:bodyPr>
            <a:normAutofit/>
          </a:bodyPr>
          <a:lstStyle>
            <a:lvl1pPr>
              <a:defRPr>
                <a:solidFill>
                  <a:srgbClr val="000000"/>
                </a:solidFill>
              </a:defRPr>
            </a:lvl1pPr>
            <a:lvl2pPr marL="220230" indent="-220230">
              <a:defRPr>
                <a:solidFill>
                  <a:srgbClr val="000000"/>
                </a:solidFill>
              </a:defRPr>
            </a:lvl2pPr>
            <a:lvl3pPr marL="444067" indent="-220230">
              <a:defRPr>
                <a:solidFill>
                  <a:srgbClr val="000000"/>
                </a:solidFill>
              </a:defRPr>
            </a:lvl3pPr>
            <a:lvl4pPr marL="671368" indent="-214168">
              <a:defRPr>
                <a:solidFill>
                  <a:srgbClr val="000000"/>
                </a:solidFill>
              </a:defRPr>
            </a:lvl4pPr>
            <a:lvl5pPr marL="850467" indent="-220230">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title, text (1/4), blank (3/4)">
    <p:bg>
      <p:bgPr>
        <a:solidFill>
          <a:srgbClr val="FFFFFF"/>
        </a:solidFill>
        <a:effectLst/>
      </p:bgPr>
    </p:bg>
    <p:spTree>
      <p:nvGrpSpPr>
        <p:cNvPr id="1" name=""/>
        <p:cNvGrpSpPr/>
        <p:nvPr/>
      </p:nvGrpSpPr>
      <p:grpSpPr>
        <a:xfrm>
          <a:off x="0" y="0"/>
          <a:ext cx="0" cy="0"/>
          <a:chOff x="0" y="0"/>
          <a:chExt cx="0" cy="0"/>
        </a:xfrm>
      </p:grpSpPr>
      <p:sp>
        <p:nvSpPr>
          <p:cNvPr id="1244"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124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46" name="Body Level One…"/>
          <p:cNvSpPr txBox="1">
            <a:spLocks noGrp="1"/>
          </p:cNvSpPr>
          <p:nvPr>
            <p:ph type="body" sz="quarter" idx="1"/>
          </p:nvPr>
        </p:nvSpPr>
        <p:spPr>
          <a:xfrm>
            <a:off x="228600" y="1116487"/>
            <a:ext cx="1828800" cy="3454401"/>
          </a:xfrm>
          <a:prstGeom prst="rect">
            <a:avLst/>
          </a:prstGeom>
        </p:spPr>
        <p:txBody>
          <a:bodyPr>
            <a:normAutofit/>
          </a:bodyPr>
          <a:lstStyle>
            <a:lvl1pPr>
              <a:defRPr>
                <a:solidFill>
                  <a:srgbClr val="000000"/>
                </a:solidFill>
              </a:defRPr>
            </a:lvl1pPr>
            <a:lvl2pPr marL="220230" indent="-220230">
              <a:defRPr>
                <a:solidFill>
                  <a:srgbClr val="000000"/>
                </a:solidFill>
              </a:defRPr>
            </a:lvl2pPr>
            <a:lvl3pPr marL="444067" indent="-220230">
              <a:defRPr>
                <a:solidFill>
                  <a:srgbClr val="000000"/>
                </a:solidFill>
              </a:defRPr>
            </a:lvl3pPr>
            <a:lvl4pPr marL="671368" indent="-214168">
              <a:defRPr>
                <a:solidFill>
                  <a:srgbClr val="000000"/>
                </a:solidFill>
              </a:defRPr>
            </a:lvl4pPr>
            <a:lvl5pPr marL="850467" indent="-220230">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type="tx">
  <p:cSld name="case study: title, text (2/4), content (2/4)">
    <p:bg>
      <p:bgPr>
        <a:solidFill>
          <a:srgbClr val="FFFFFF"/>
        </a:solidFill>
        <a:effectLst/>
      </p:bgPr>
    </p:bg>
    <p:spTree>
      <p:nvGrpSpPr>
        <p:cNvPr id="1" name=""/>
        <p:cNvGrpSpPr/>
        <p:nvPr/>
      </p:nvGrpSpPr>
      <p:grpSpPr>
        <a:xfrm>
          <a:off x="0" y="0"/>
          <a:ext cx="0" cy="0"/>
          <a:chOff x="0" y="0"/>
          <a:chExt cx="0" cy="0"/>
        </a:xfrm>
      </p:grpSpPr>
      <p:sp>
        <p:nvSpPr>
          <p:cNvPr id="1253"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125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55"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solidFill>
                  <a:srgbClr val="000000"/>
                </a:solidFill>
              </a:defRPr>
            </a:lvl1pPr>
            <a:lvl2pPr marL="251691" indent="-251691">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256" name="Text Placeholder 5"/>
          <p:cNvSpPr>
            <a:spLocks noGrp="1"/>
          </p:cNvSpPr>
          <p:nvPr>
            <p:ph type="body" sz="quarter" idx="13"/>
          </p:nvPr>
        </p:nvSpPr>
        <p:spPr>
          <a:xfrm>
            <a:off x="2514600" y="1124711"/>
            <a:ext cx="1828800" cy="3456433"/>
          </a:xfrm>
          <a:prstGeom prst="rect">
            <a:avLst/>
          </a:prstGeom>
        </p:spPr>
        <p:txBody>
          <a:bodyPr>
            <a:normAutofit/>
          </a:bodyPr>
          <a:lstStyle/>
          <a:p>
            <a:pPr>
              <a:defRPr>
                <a:solidFill>
                  <a:srgbClr val="000000"/>
                </a:solidFill>
              </a:defRPr>
            </a:pPr>
            <a:endParaRPr/>
          </a:p>
        </p:txBody>
      </p:sp>
      <p:sp>
        <p:nvSpPr>
          <p:cNvPr id="1257" name="Picture Placeholder 11"/>
          <p:cNvSpPr>
            <a:spLocks noGrp="1"/>
          </p:cNvSpPr>
          <p:nvPr>
            <p:ph type="pic" idx="14"/>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type="tx">
  <p:cSld name="case study 2: title, text (2/4), quote (2/4)">
    <p:bg>
      <p:bgPr>
        <a:solidFill>
          <a:srgbClr val="FFFFFF"/>
        </a:solidFill>
        <a:effectLst/>
      </p:bgPr>
    </p:bg>
    <p:spTree>
      <p:nvGrpSpPr>
        <p:cNvPr id="1" name=""/>
        <p:cNvGrpSpPr/>
        <p:nvPr/>
      </p:nvGrpSpPr>
      <p:grpSpPr>
        <a:xfrm>
          <a:off x="0" y="0"/>
          <a:ext cx="0" cy="0"/>
          <a:chOff x="0" y="0"/>
          <a:chExt cx="0" cy="0"/>
        </a:xfrm>
      </p:grpSpPr>
      <p:sp>
        <p:nvSpPr>
          <p:cNvPr id="1264"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126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66"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solidFill>
                  <a:srgbClr val="000000"/>
                </a:solidFill>
              </a:defRPr>
            </a:lvl1pPr>
            <a:lvl2pPr marL="251691" indent="-251691">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267" name="Text Placeholder 5"/>
          <p:cNvSpPr>
            <a:spLocks noGrp="1"/>
          </p:cNvSpPr>
          <p:nvPr>
            <p:ph type="body" sz="quarter" idx="13"/>
          </p:nvPr>
        </p:nvSpPr>
        <p:spPr>
          <a:xfrm>
            <a:off x="2514600" y="1124711"/>
            <a:ext cx="1828800" cy="3456433"/>
          </a:xfrm>
          <a:prstGeom prst="rect">
            <a:avLst/>
          </a:prstGeom>
        </p:spPr>
        <p:txBody>
          <a:bodyPr>
            <a:normAutofit/>
          </a:bodyPr>
          <a:lstStyle/>
          <a:p>
            <a:pPr>
              <a:defRPr>
                <a:solidFill>
                  <a:srgbClr val="000000"/>
                </a:solidFill>
              </a:defRPr>
            </a:pPr>
            <a:endParaRPr/>
          </a:p>
        </p:txBody>
      </p:sp>
      <p:sp>
        <p:nvSpPr>
          <p:cNvPr id="1268" name="Text Placeholder 8"/>
          <p:cNvSpPr>
            <a:spLocks noGrp="1"/>
          </p:cNvSpPr>
          <p:nvPr>
            <p:ph type="body" sz="half" idx="14"/>
          </p:nvPr>
        </p:nvSpPr>
        <p:spPr>
          <a:xfrm>
            <a:off x="4700392" y="1090961"/>
            <a:ext cx="4215009" cy="3456433"/>
          </a:xfrm>
          <a:prstGeom prst="rect">
            <a:avLst/>
          </a:prstGeom>
        </p:spPr>
        <p:txBody>
          <a:bodyPr>
            <a:normAutofit/>
          </a:bodyPr>
          <a:lstStyle/>
          <a:p>
            <a:pPr marL="117475" indent="-117475">
              <a:defRPr sz="2400">
                <a:solidFill>
                  <a:srgbClr val="000000"/>
                </a:solidFill>
              </a:defRPr>
            </a:pPr>
            <a:endParaRPr/>
          </a:p>
        </p:txBody>
      </p:sp>
    </p:spTree>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type="tx">
  <p:cSld name="table">
    <p:bg>
      <p:bgPr>
        <a:solidFill>
          <a:srgbClr val="FFFFFF"/>
        </a:solidFill>
        <a:effectLst/>
      </p:bgPr>
    </p:bg>
    <p:spTree>
      <p:nvGrpSpPr>
        <p:cNvPr id="1" name=""/>
        <p:cNvGrpSpPr/>
        <p:nvPr/>
      </p:nvGrpSpPr>
      <p:grpSpPr>
        <a:xfrm>
          <a:off x="0" y="0"/>
          <a:ext cx="0" cy="0"/>
          <a:chOff x="0" y="0"/>
          <a:chExt cx="0" cy="0"/>
        </a:xfrm>
      </p:grpSpPr>
      <p:sp>
        <p:nvSpPr>
          <p:cNvPr id="12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76" name="Body Level One…"/>
          <p:cNvSpPr txBox="1">
            <a:spLocks noGrp="1"/>
          </p:cNvSpPr>
          <p:nvPr>
            <p:ph type="body" sz="quarter" idx="1"/>
          </p:nvPr>
        </p:nvSpPr>
        <p:spPr>
          <a:xfrm>
            <a:off x="228600" y="192023"/>
            <a:ext cx="1828800" cy="4408996"/>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type="tx">
  <p:cSld name="blank (with footer)">
    <p:bg>
      <p:bgPr>
        <a:solidFill>
          <a:srgbClr val="FFFFFF"/>
        </a:solidFill>
        <a:effectLst/>
      </p:bgPr>
    </p:bg>
    <p:spTree>
      <p:nvGrpSpPr>
        <p:cNvPr id="1" name=""/>
        <p:cNvGrpSpPr/>
        <p:nvPr/>
      </p:nvGrpSpPr>
      <p:grpSpPr>
        <a:xfrm>
          <a:off x="0" y="0"/>
          <a:ext cx="0" cy="0"/>
          <a:chOff x="0" y="0"/>
          <a:chExt cx="0" cy="0"/>
        </a:xfrm>
      </p:grpSpPr>
      <p:sp>
        <p:nvSpPr>
          <p:cNvPr id="128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type="tx">
  <p:cSld name="blank (no footer)">
    <p:bg>
      <p:bgPr>
        <a:solidFill>
          <a:srgbClr val="FFFFFF"/>
        </a:solidFill>
        <a:effectLst/>
      </p:bgPr>
    </p:bg>
    <p:spTree>
      <p:nvGrpSpPr>
        <p:cNvPr id="1" name=""/>
        <p:cNvGrpSpPr/>
        <p:nvPr/>
      </p:nvGrpSpPr>
      <p:grpSpPr>
        <a:xfrm>
          <a:off x="0" y="0"/>
          <a:ext cx="0" cy="0"/>
          <a:chOff x="0" y="0"/>
          <a:chExt cx="0" cy="0"/>
        </a:xfrm>
      </p:grpSpPr>
      <p:sp>
        <p:nvSpPr>
          <p:cNvPr id="1290"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type="tx">
  <p:cSld name="Thank you">
    <p:bg>
      <p:bgPr>
        <a:solidFill>
          <a:srgbClr val="FFFFFF"/>
        </a:solidFill>
        <a:effectLst/>
      </p:bgPr>
    </p:bg>
    <p:spTree>
      <p:nvGrpSpPr>
        <p:cNvPr id="1" name=""/>
        <p:cNvGrpSpPr/>
        <p:nvPr/>
      </p:nvGrpSpPr>
      <p:grpSpPr>
        <a:xfrm>
          <a:off x="0" y="0"/>
          <a:ext cx="0" cy="0"/>
          <a:chOff x="0" y="0"/>
          <a:chExt cx="0" cy="0"/>
        </a:xfrm>
      </p:grpSpPr>
      <p:sp>
        <p:nvSpPr>
          <p:cNvPr id="1297" name="Title Text"/>
          <p:cNvSpPr txBox="1">
            <a:spLocks noGrp="1"/>
          </p:cNvSpPr>
          <p:nvPr>
            <p:ph type="title"/>
          </p:nvPr>
        </p:nvSpPr>
        <p:spPr>
          <a:xfrm>
            <a:off x="228600" y="201168"/>
            <a:ext cx="4114800" cy="855726"/>
          </a:xfrm>
          <a:prstGeom prst="rect">
            <a:avLst/>
          </a:prstGeom>
        </p:spPr>
        <p:txBody>
          <a:bodyPr>
            <a:normAutofit/>
          </a:bodyPr>
          <a:lstStyle>
            <a:lvl1pPr>
              <a:defRPr>
                <a:solidFill>
                  <a:srgbClr val="000000"/>
                </a:solidFill>
              </a:defRPr>
            </a:lvl1pPr>
          </a:lstStyle>
          <a:p>
            <a:r>
              <a:t>Title Text</a:t>
            </a:r>
          </a:p>
        </p:txBody>
      </p:sp>
      <p:sp>
        <p:nvSpPr>
          <p:cNvPr id="129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299" name="Body Level One…"/>
          <p:cNvSpPr txBox="1">
            <a:spLocks noGrp="1"/>
          </p:cNvSpPr>
          <p:nvPr>
            <p:ph type="body" sz="half" idx="1"/>
          </p:nvPr>
        </p:nvSpPr>
        <p:spPr>
          <a:xfrm>
            <a:off x="228600" y="1143000"/>
            <a:ext cx="4114800" cy="3584448"/>
          </a:xfrm>
          <a:prstGeom prst="rect">
            <a:avLst/>
          </a:prstGeom>
        </p:spPr>
        <p:txBody>
          <a:bodyPr>
            <a:normAutofit/>
          </a:bodyPr>
          <a:lstStyle>
            <a:lvl1pPr>
              <a:spcBef>
                <a:spcPts val="0"/>
              </a:spcBef>
              <a:tabLst>
                <a:tab pos="4013200" algn="r"/>
              </a:tabLst>
              <a:defRPr sz="1100">
                <a:solidFill>
                  <a:srgbClr val="000000"/>
                </a:solidFill>
              </a:defRPr>
            </a:lvl1pPr>
            <a:lvl2pPr marL="135958" indent="-135958">
              <a:spcBef>
                <a:spcPts val="0"/>
              </a:spcBef>
              <a:tabLst>
                <a:tab pos="4013200" algn="r"/>
              </a:tabLst>
              <a:defRPr sz="1100">
                <a:solidFill>
                  <a:srgbClr val="000000"/>
                </a:solidFill>
              </a:defRPr>
            </a:lvl2pPr>
            <a:lvl3pPr marL="359795" indent="-135958">
              <a:spcBef>
                <a:spcPts val="0"/>
              </a:spcBef>
              <a:tabLst>
                <a:tab pos="4013200" algn="r"/>
              </a:tabLst>
              <a:defRPr sz="1100">
                <a:solidFill>
                  <a:srgbClr val="000000"/>
                </a:solidFill>
              </a:defRPr>
            </a:lvl3pPr>
            <a:lvl4pPr marL="589416" indent="-132216">
              <a:spcBef>
                <a:spcPts val="0"/>
              </a:spcBef>
              <a:tabLst>
                <a:tab pos="4013200" algn="r"/>
              </a:tabLst>
              <a:defRPr sz="1100">
                <a:solidFill>
                  <a:srgbClr val="000000"/>
                </a:solidFill>
              </a:defRPr>
            </a:lvl4pPr>
            <a:lvl5pPr marL="766195" indent="-135958">
              <a:spcBef>
                <a:spcPts val="0"/>
              </a:spcBef>
              <a:tabLst>
                <a:tab pos="4013200" algn="r"/>
              </a:tabLst>
              <a:defRPr sz="11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title, text (two columns), half-image">
    <p:spTree>
      <p:nvGrpSpPr>
        <p:cNvPr id="1" name=""/>
        <p:cNvGrpSpPr/>
        <p:nvPr/>
      </p:nvGrpSpPr>
      <p:grpSpPr>
        <a:xfrm>
          <a:off x="0" y="0"/>
          <a:ext cx="0" cy="0"/>
          <a:chOff x="0" y="0"/>
          <a:chExt cx="0" cy="0"/>
        </a:xfrm>
      </p:grpSpPr>
      <p:sp>
        <p:nvSpPr>
          <p:cNvPr id="137" name="Picture Placeholder 8"/>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138" name="Title Text"/>
          <p:cNvSpPr txBox="1">
            <a:spLocks noGrp="1"/>
          </p:cNvSpPr>
          <p:nvPr>
            <p:ph type="title"/>
          </p:nvPr>
        </p:nvSpPr>
        <p:spPr>
          <a:xfrm>
            <a:off x="228600" y="201168"/>
            <a:ext cx="4114800" cy="640081"/>
          </a:xfrm>
          <a:prstGeom prst="rect">
            <a:avLst/>
          </a:prstGeom>
        </p:spPr>
        <p:txBody>
          <a:bodyPr>
            <a:normAutofit/>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0" name="Body Level One…"/>
          <p:cNvSpPr txBox="1">
            <a:spLocks noGrp="1"/>
          </p:cNvSpPr>
          <p:nvPr>
            <p:ph type="body" sz="quarter" idx="1"/>
          </p:nvPr>
        </p:nvSpPr>
        <p:spPr>
          <a:xfrm>
            <a:off x="228600" y="1097278"/>
            <a:ext cx="1828800" cy="3585847"/>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141" name="Text Placeholder 7"/>
          <p:cNvSpPr>
            <a:spLocks noGrp="1"/>
          </p:cNvSpPr>
          <p:nvPr>
            <p:ph type="body" sz="quarter" idx="14"/>
          </p:nvPr>
        </p:nvSpPr>
        <p:spPr>
          <a:xfrm>
            <a:off x="2514600" y="1097278"/>
            <a:ext cx="1828800" cy="3585846"/>
          </a:xfrm>
          <a:prstGeom prst="rect">
            <a:avLst/>
          </a:prstGeom>
        </p:spPr>
        <p:txBody>
          <a:bodyPr>
            <a:normAutofit/>
          </a:bodyPr>
          <a:lstStyle/>
          <a:p>
            <a:pPr>
              <a:defRPr sz="1600"/>
            </a:pPr>
            <a:endParaRPr/>
          </a:p>
        </p:txBody>
      </p:sp>
    </p:spTree>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type="tx">
  <p:cSld name="ibm sign-off">
    <p:bg>
      <p:bgPr>
        <a:solidFill>
          <a:srgbClr val="FFFFFF"/>
        </a:solidFill>
        <a:effectLst/>
      </p:bgPr>
    </p:bg>
    <p:spTree>
      <p:nvGrpSpPr>
        <p:cNvPr id="1" name=""/>
        <p:cNvGrpSpPr/>
        <p:nvPr/>
      </p:nvGrpSpPr>
      <p:grpSpPr>
        <a:xfrm>
          <a:off x="0" y="0"/>
          <a:ext cx="0" cy="0"/>
          <a:chOff x="0" y="0"/>
          <a:chExt cx="0" cy="0"/>
        </a:xfrm>
      </p:grpSpPr>
      <p:sp>
        <p:nvSpPr>
          <p:cNvPr id="130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pic>
        <p:nvPicPr>
          <p:cNvPr id="1307" name="Picture 4" descr="Picture 4"/>
          <p:cNvPicPr>
            <a:picLocks noChangeAspect="1"/>
          </p:cNvPicPr>
          <p:nvPr/>
        </p:nvPicPr>
        <p:blipFill>
          <a:blip r:embed="rId2"/>
          <a:stretch>
            <a:fillRect/>
          </a:stretch>
        </p:blipFill>
        <p:spPr>
          <a:xfrm>
            <a:off x="3925952" y="2186150"/>
            <a:ext cx="1297610" cy="526098"/>
          </a:xfrm>
          <a:prstGeom prst="rect">
            <a:avLst/>
          </a:prstGeom>
          <a:ln w="12700">
            <a:miter lim="400000"/>
          </a:ln>
        </p:spPr>
      </p:pic>
    </p:spTree>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type="tx">
  <p:cSld name="Fast Start 2020 Title Slide">
    <p:bg>
      <p:bgPr>
        <a:gradFill flip="none" rotWithShape="1">
          <a:gsLst>
            <a:gs pos="0">
              <a:srgbClr val="0645CE"/>
            </a:gs>
            <a:gs pos="49917">
              <a:srgbClr val="0631A6"/>
            </a:gs>
            <a:gs pos="100000">
              <a:srgbClr val="062186"/>
            </a:gs>
          </a:gsLst>
          <a:lin ang="0" scaled="0"/>
        </a:gradFill>
        <a:effectLst/>
      </p:bgPr>
    </p:bg>
    <p:spTree>
      <p:nvGrpSpPr>
        <p:cNvPr id="1" name=""/>
        <p:cNvGrpSpPr/>
        <p:nvPr/>
      </p:nvGrpSpPr>
      <p:grpSpPr>
        <a:xfrm>
          <a:off x="0" y="0"/>
          <a:ext cx="0" cy="0"/>
          <a:chOff x="0" y="0"/>
          <a:chExt cx="0" cy="0"/>
        </a:xfrm>
      </p:grpSpPr>
      <p:sp>
        <p:nvSpPr>
          <p:cNvPr id="1314" name="IBM Cloud Fast Start 2020"/>
          <p:cNvSpPr txBox="1"/>
          <p:nvPr/>
        </p:nvSpPr>
        <p:spPr>
          <a:xfrm>
            <a:off x="254000" y="4607559"/>
            <a:ext cx="364779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200">
                <a:solidFill>
                  <a:srgbClr val="FFFFFF"/>
                </a:solidFill>
              </a:defRPr>
            </a:pPr>
            <a:r>
              <a:rPr dirty="0"/>
              <a:t>IBM </a:t>
            </a:r>
            <a:r>
              <a:rPr dirty="0">
                <a:latin typeface="IBM Plex Sans SemiBold"/>
                <a:ea typeface="IBM Plex Sans SemiBold"/>
                <a:cs typeface="IBM Plex Sans SemiBold"/>
                <a:sym typeface="IBM Plex Sans SemiBold"/>
              </a:rPr>
              <a:t>Cloud</a:t>
            </a:r>
            <a:r>
              <a:rPr lang="en-US" dirty="0">
                <a:latin typeface="IBM Plex Sans SemiBold"/>
                <a:ea typeface="IBM Plex Sans SemiBold"/>
                <a:cs typeface="IBM Plex Sans SemiBold"/>
                <a:sym typeface="IBM Plex Sans SemiBold"/>
              </a:rPr>
              <a:t> and Cognitive Software</a:t>
            </a:r>
            <a:r>
              <a:rPr dirty="0"/>
              <a:t> Fast Start 2020</a:t>
            </a:r>
          </a:p>
        </p:txBody>
      </p:sp>
      <p:pic>
        <p:nvPicPr>
          <p:cNvPr id="1316" name="fs-pictogram-productive-light.png" descr="fs-pictogram-productive-light.png"/>
          <p:cNvPicPr>
            <a:picLocks noChangeAspect="1"/>
          </p:cNvPicPr>
          <p:nvPr/>
        </p:nvPicPr>
        <p:blipFill>
          <a:blip r:embed="rId2"/>
          <a:stretch>
            <a:fillRect/>
          </a:stretch>
        </p:blipFill>
        <p:spPr>
          <a:xfrm>
            <a:off x="3367170" y="1366341"/>
            <a:ext cx="2409661" cy="2410818"/>
          </a:xfrm>
          <a:prstGeom prst="rect">
            <a:avLst/>
          </a:prstGeom>
          <a:ln w="12700">
            <a:miter lim="400000"/>
          </a:ln>
        </p:spPr>
      </p:pic>
      <p:pic>
        <p:nvPicPr>
          <p:cNvPr id="1317" name="IBM_Cloud_Icon_White.png" descr="IBM_Cloud_Icon_White.png"/>
          <p:cNvPicPr>
            <a:picLocks noChangeAspect="1"/>
          </p:cNvPicPr>
          <p:nvPr/>
        </p:nvPicPr>
        <p:blipFill>
          <a:blip r:embed="rId3"/>
          <a:stretch>
            <a:fillRect/>
          </a:stretch>
        </p:blipFill>
        <p:spPr>
          <a:xfrm>
            <a:off x="8076413" y="110791"/>
            <a:ext cx="898399" cy="842250"/>
          </a:xfrm>
          <a:prstGeom prst="rect">
            <a:avLst/>
          </a:prstGeom>
          <a:ln w="12700">
            <a:miter lim="400000"/>
          </a:ln>
        </p:spPr>
      </p:pic>
      <p:sp>
        <p:nvSpPr>
          <p:cNvPr id="7" name="Rectangle 6">
            <a:extLst>
              <a:ext uri="{FF2B5EF4-FFF2-40B4-BE49-F238E27FC236}">
                <a16:creationId xmlns:a16="http://schemas.microsoft.com/office/drawing/2014/main" id="{BA84246C-72EB-5C49-A650-363398FF886D}"/>
              </a:ext>
            </a:extLst>
          </p:cNvPr>
          <p:cNvSpPr/>
          <p:nvPr userDrawn="1"/>
        </p:nvSpPr>
        <p:spPr>
          <a:xfrm>
            <a:off x="7586438" y="4612501"/>
            <a:ext cx="1303562" cy="276999"/>
          </a:xfrm>
          <a:prstGeom prst="rect">
            <a:avLst/>
          </a:prstGeom>
        </p:spPr>
        <p:txBody>
          <a:bodyPr wrap="none">
            <a:spAutoFit/>
          </a:bodyPr>
          <a:lstStyle/>
          <a:p>
            <a:pPr algn="r"/>
            <a:r>
              <a:rPr lang="en-US" sz="1200" dirty="0">
                <a:solidFill>
                  <a:schemeClr val="accent1">
                    <a:lumMod val="20000"/>
                    <a:lumOff val="80000"/>
                  </a:schemeClr>
                </a:solidFill>
                <a:latin typeface="IBM Plex Sans Thin" panose="020B0203050000000000" pitchFamily="34" charset="77"/>
              </a:rPr>
              <a:t>#FastStart2020</a:t>
            </a:r>
          </a:p>
        </p:txBody>
      </p:sp>
    </p:spTree>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type="tx" preserve="1">
  <p:cSld name="2_Fast Start 2020 Title Slide">
    <p:bg>
      <p:bgPr>
        <a:gradFill flip="none" rotWithShape="1">
          <a:gsLst>
            <a:gs pos="0">
              <a:srgbClr val="0645CE"/>
            </a:gs>
            <a:gs pos="49917">
              <a:srgbClr val="0631A6"/>
            </a:gs>
            <a:gs pos="100000">
              <a:srgbClr val="062186"/>
            </a:gs>
          </a:gsLst>
          <a:lin ang="0" scaled="0"/>
        </a:gradFill>
        <a:effectLst/>
      </p:bgPr>
    </p:bg>
    <p:spTree>
      <p:nvGrpSpPr>
        <p:cNvPr id="1" name=""/>
        <p:cNvGrpSpPr/>
        <p:nvPr/>
      </p:nvGrpSpPr>
      <p:grpSpPr>
        <a:xfrm>
          <a:off x="0" y="0"/>
          <a:ext cx="0" cy="0"/>
          <a:chOff x="0" y="0"/>
          <a:chExt cx="0" cy="0"/>
        </a:xfrm>
      </p:grpSpPr>
      <p:sp>
        <p:nvSpPr>
          <p:cNvPr id="1314" name="IBM Cloud Fast Start 2020"/>
          <p:cNvSpPr txBox="1"/>
          <p:nvPr/>
        </p:nvSpPr>
        <p:spPr>
          <a:xfrm>
            <a:off x="254000" y="4607559"/>
            <a:ext cx="364779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200">
                <a:solidFill>
                  <a:srgbClr val="FFFFFF"/>
                </a:solidFill>
              </a:defRPr>
            </a:pPr>
            <a:r>
              <a:rPr dirty="0"/>
              <a:t>IBM </a:t>
            </a:r>
            <a:r>
              <a:rPr dirty="0">
                <a:latin typeface="IBM Plex Sans SemiBold"/>
                <a:ea typeface="IBM Plex Sans SemiBold"/>
                <a:cs typeface="IBM Plex Sans SemiBold"/>
                <a:sym typeface="IBM Plex Sans SemiBold"/>
              </a:rPr>
              <a:t>Cloud</a:t>
            </a:r>
            <a:r>
              <a:rPr lang="en-US" dirty="0">
                <a:latin typeface="IBM Plex Sans SemiBold"/>
                <a:ea typeface="IBM Plex Sans SemiBold"/>
                <a:cs typeface="IBM Plex Sans SemiBold"/>
                <a:sym typeface="IBM Plex Sans SemiBold"/>
              </a:rPr>
              <a:t> and Cognitive Software</a:t>
            </a:r>
            <a:r>
              <a:rPr dirty="0"/>
              <a:t> Fast Start 2020</a:t>
            </a:r>
          </a:p>
        </p:txBody>
      </p:sp>
      <p:pic>
        <p:nvPicPr>
          <p:cNvPr id="1317" name="IBM_Cloud_Icon_White.png" descr="IBM_Cloud_Icon_White.png"/>
          <p:cNvPicPr>
            <a:picLocks noChangeAspect="1"/>
          </p:cNvPicPr>
          <p:nvPr/>
        </p:nvPicPr>
        <p:blipFill>
          <a:blip r:embed="rId2"/>
          <a:stretch>
            <a:fillRect/>
          </a:stretch>
        </p:blipFill>
        <p:spPr>
          <a:xfrm>
            <a:off x="8076413" y="110791"/>
            <a:ext cx="898399" cy="842250"/>
          </a:xfrm>
          <a:prstGeom prst="rect">
            <a:avLst/>
          </a:prstGeom>
          <a:ln w="12700">
            <a:miter lim="400000"/>
          </a:ln>
        </p:spPr>
      </p:pic>
      <p:sp>
        <p:nvSpPr>
          <p:cNvPr id="7" name="Rectangle 6">
            <a:extLst>
              <a:ext uri="{FF2B5EF4-FFF2-40B4-BE49-F238E27FC236}">
                <a16:creationId xmlns:a16="http://schemas.microsoft.com/office/drawing/2014/main" id="{BA84246C-72EB-5C49-A650-363398FF886D}"/>
              </a:ext>
            </a:extLst>
          </p:cNvPr>
          <p:cNvSpPr/>
          <p:nvPr userDrawn="1"/>
        </p:nvSpPr>
        <p:spPr>
          <a:xfrm>
            <a:off x="7586438" y="4612501"/>
            <a:ext cx="1303562" cy="276999"/>
          </a:xfrm>
          <a:prstGeom prst="rect">
            <a:avLst/>
          </a:prstGeom>
        </p:spPr>
        <p:txBody>
          <a:bodyPr wrap="none">
            <a:spAutoFit/>
          </a:bodyPr>
          <a:lstStyle/>
          <a:p>
            <a:pPr algn="r"/>
            <a:r>
              <a:rPr lang="en-US" sz="1200" dirty="0">
                <a:solidFill>
                  <a:schemeClr val="accent1">
                    <a:lumMod val="20000"/>
                    <a:lumOff val="80000"/>
                  </a:schemeClr>
                </a:solidFill>
                <a:latin typeface="IBM Plex Sans Thin" panose="020B0203050000000000" pitchFamily="34" charset="77"/>
              </a:rPr>
              <a:t>#FastStart2020</a:t>
            </a:r>
          </a:p>
        </p:txBody>
      </p:sp>
    </p:spTree>
    <p:extLst>
      <p:ext uri="{BB962C8B-B14F-4D97-AF65-F5344CB8AC3E}">
        <p14:creationId xmlns:p14="http://schemas.microsoft.com/office/powerpoint/2010/main" val="12473064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 title, text (two narrow columns)">
    <p:spTree>
      <p:nvGrpSpPr>
        <p:cNvPr id="1" name=""/>
        <p:cNvGrpSpPr/>
        <p:nvPr/>
      </p:nvGrpSpPr>
      <p:grpSpPr>
        <a:xfrm>
          <a:off x="0" y="0"/>
          <a:ext cx="0" cy="0"/>
          <a:chOff x="0" y="0"/>
          <a:chExt cx="0" cy="0"/>
        </a:xfrm>
      </p:grpSpPr>
      <p:sp>
        <p:nvSpPr>
          <p:cNvPr id="148" name="Title Text"/>
          <p:cNvSpPr txBox="1">
            <a:spLocks noGrp="1"/>
          </p:cNvSpPr>
          <p:nvPr>
            <p:ph type="title"/>
          </p:nvPr>
        </p:nvSpPr>
        <p:spPr>
          <a:xfrm>
            <a:off x="228600" y="1033272"/>
            <a:ext cx="4114800" cy="3566160"/>
          </a:xfrm>
          <a:prstGeom prst="rect">
            <a:avLst/>
          </a:prstGeom>
        </p:spPr>
        <p:txBody>
          <a:bodyPr>
            <a:normAutofit/>
          </a:bodyPr>
          <a:lstStyle/>
          <a:p>
            <a:r>
              <a:t>Title Text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0" name="Body Level One…"/>
          <p:cNvSpPr txBox="1">
            <a:spLocks noGrp="1"/>
          </p:cNvSpPr>
          <p:nvPr>
            <p:ph type="body" sz="quarter" idx="1"/>
          </p:nvPr>
        </p:nvSpPr>
        <p:spPr>
          <a:xfrm>
            <a:off x="4800600" y="1097280"/>
            <a:ext cx="1828800" cy="3501446"/>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151"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
        <p:nvSpPr>
          <p:cNvPr id="152" name="Text Placeholder 9"/>
          <p:cNvSpPr>
            <a:spLocks noGrp="1"/>
          </p:cNvSpPr>
          <p:nvPr>
            <p:ph type="body" sz="quarter" idx="14"/>
          </p:nvPr>
        </p:nvSpPr>
        <p:spPr>
          <a:xfrm>
            <a:off x="7086600" y="1097279"/>
            <a:ext cx="1828800" cy="3501447"/>
          </a:xfrm>
          <a:prstGeom prst="rect">
            <a:avLst/>
          </a:prstGeom>
        </p:spPr>
        <p:txBody>
          <a:bodyPr>
            <a:normAutofit/>
          </a:bodyPr>
          <a:lstStyle/>
          <a:p>
            <a:pPr>
              <a:defRPr sz="1600"/>
            </a:pPr>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title, text (dark background)">
    <p:spTree>
      <p:nvGrpSpPr>
        <p:cNvPr id="1" name=""/>
        <p:cNvGrpSpPr/>
        <p:nvPr/>
      </p:nvGrpSpPr>
      <p:grpSpPr>
        <a:xfrm>
          <a:off x="0" y="0"/>
          <a:ext cx="0" cy="0"/>
          <a:chOff x="0" y="0"/>
          <a:chExt cx="0" cy="0"/>
        </a:xfrm>
      </p:grpSpPr>
      <p:sp>
        <p:nvSpPr>
          <p:cNvPr id="159" name="Rectangle 4"/>
          <p:cNvSpPr/>
          <p:nvPr/>
        </p:nvSpPr>
        <p:spPr>
          <a:xfrm>
            <a:off x="4572000" y="0"/>
            <a:ext cx="4572000" cy="5143500"/>
          </a:xfrm>
          <a:prstGeom prst="rect">
            <a:avLst/>
          </a:prstGeom>
          <a:solidFill>
            <a:srgbClr val="000000"/>
          </a:solidFill>
          <a:ln w="12700">
            <a:miter lim="400000"/>
          </a:ln>
        </p:spPr>
        <p:txBody>
          <a:bodyPr lIns="0" tIns="0" rIns="0" bIns="0" anchor="ctr"/>
          <a:lstStyle/>
          <a:p>
            <a:pPr algn="ctr">
              <a:defRPr sz="1200">
                <a:solidFill>
                  <a:srgbClr val="FFFFFF"/>
                </a:solidFill>
                <a:latin typeface="Arial"/>
                <a:ea typeface="Arial"/>
                <a:cs typeface="Arial"/>
                <a:sym typeface="Arial"/>
              </a:defRPr>
            </a:pPr>
            <a:endParaRPr/>
          </a:p>
        </p:txBody>
      </p:sp>
      <p:sp>
        <p:nvSpPr>
          <p:cNvPr id="160" name="Title Text"/>
          <p:cNvSpPr txBox="1">
            <a:spLocks noGrp="1"/>
          </p:cNvSpPr>
          <p:nvPr>
            <p:ph type="title"/>
          </p:nvPr>
        </p:nvSpPr>
        <p:spPr>
          <a:xfrm>
            <a:off x="228600" y="1033272"/>
            <a:ext cx="4114800" cy="3566160"/>
          </a:xfrm>
          <a:prstGeom prst="rect">
            <a:avLst/>
          </a:prstGeom>
        </p:spPr>
        <p:txBody>
          <a:bodyPr>
            <a:normAutofit/>
          </a:body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2" name="Body Level One…"/>
          <p:cNvSpPr txBox="1">
            <a:spLocks noGrp="1"/>
          </p:cNvSpPr>
          <p:nvPr>
            <p:ph type="body" sz="half" idx="1"/>
          </p:nvPr>
        </p:nvSpPr>
        <p:spPr>
          <a:xfrm>
            <a:off x="4800600" y="1124711"/>
            <a:ext cx="4114800" cy="3501447"/>
          </a:xfrm>
          <a:prstGeom prst="rect">
            <a:avLst/>
          </a:prstGeom>
        </p:spPr>
        <p:txBody>
          <a:bodyPr>
            <a:normAutofit/>
          </a:bodyPr>
          <a:lstStyle>
            <a:lvl2pPr marL="0" indent="0">
              <a:buSzTx/>
              <a:buNone/>
            </a:lvl2pPr>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
        <p:nvSpPr>
          <p:cNvPr id="163"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image">
    <p:spTree>
      <p:nvGrpSpPr>
        <p:cNvPr id="1" name=""/>
        <p:cNvGrpSpPr/>
        <p:nvPr/>
      </p:nvGrpSpPr>
      <p:grpSpPr>
        <a:xfrm>
          <a:off x="0" y="0"/>
          <a:ext cx="0" cy="0"/>
          <a:chOff x="0" y="0"/>
          <a:chExt cx="0" cy="0"/>
        </a:xfrm>
      </p:grpSpPr>
      <p:sp>
        <p:nvSpPr>
          <p:cNvPr id="170" name="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171" name="Title Text"/>
          <p:cNvSpPr txBox="1">
            <a:spLocks noGrp="1"/>
          </p:cNvSpPr>
          <p:nvPr>
            <p:ph type="title"/>
          </p:nvPr>
        </p:nvSpPr>
        <p:spPr>
          <a:xfrm>
            <a:off x="228600" y="201168"/>
            <a:ext cx="4114800" cy="4402900"/>
          </a:xfrm>
          <a:prstGeom prst="rect">
            <a:avLst/>
          </a:prstGeom>
        </p:spPr>
        <p:txBody>
          <a:bodyPr>
            <a:normAutofit/>
          </a:bodyPr>
          <a:lstStyle/>
          <a:p>
            <a:r>
              <a:t>Title Text</a:t>
            </a: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half-blank area">
    <p:spTree>
      <p:nvGrpSpPr>
        <p:cNvPr id="1" name=""/>
        <p:cNvGrpSpPr/>
        <p:nvPr/>
      </p:nvGrpSpPr>
      <p:grpSpPr>
        <a:xfrm>
          <a:off x="0" y="0"/>
          <a:ext cx="0" cy="0"/>
          <a:chOff x="0" y="0"/>
          <a:chExt cx="0" cy="0"/>
        </a:xfrm>
      </p:grpSpPr>
      <p:sp>
        <p:nvSpPr>
          <p:cNvPr id="179" name="Title Text"/>
          <p:cNvSpPr txBox="1">
            <a:spLocks noGrp="1"/>
          </p:cNvSpPr>
          <p:nvPr>
            <p:ph type="title"/>
          </p:nvPr>
        </p:nvSpPr>
        <p:spPr>
          <a:xfrm>
            <a:off x="228600" y="201168"/>
            <a:ext cx="4114800" cy="4402900"/>
          </a:xfrm>
          <a:prstGeom prst="rect">
            <a:avLst/>
          </a:prstGeom>
        </p:spPr>
        <p:txBody>
          <a:bodyPr>
            <a:normAutofit/>
          </a:bodyPr>
          <a:lstStyle/>
          <a:p>
            <a:r>
              <a:t>Title Text</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blank">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228600" y="201168"/>
            <a:ext cx="4114800" cy="381001"/>
          </a:xfrm>
          <a:prstGeom prst="rect">
            <a:avLst/>
          </a:prstGeom>
        </p:spPr>
        <p:txBody>
          <a:bodyPr>
            <a:normAutofit/>
          </a:bodyPr>
          <a:lstStyle/>
          <a:p>
            <a:r>
              <a:t>Title Text</a:t>
            </a:r>
          </a:p>
        </p:txBody>
      </p:sp>
      <p:sp>
        <p:nvSpPr>
          <p:cNvPr id="1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Title Text"/>
          <p:cNvSpPr txBox="1">
            <a:spLocks noGrp="1"/>
          </p:cNvSpPr>
          <p:nvPr>
            <p:ph type="title"/>
          </p:nvPr>
        </p:nvSpPr>
        <p:spPr>
          <a:xfrm>
            <a:off x="228600" y="201168"/>
            <a:ext cx="4114800" cy="4493753"/>
          </a:xfrm>
          <a:prstGeom prst="rect">
            <a:avLst/>
          </a:prstGeom>
        </p:spPr>
        <p:txBody>
          <a:bodyPr>
            <a:normAutofit/>
          </a:bodyPr>
          <a:lstStyle/>
          <a:p>
            <a:r>
              <a:t>Title Text</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insight, text, boxes">
    <p:spTree>
      <p:nvGrpSpPr>
        <p:cNvPr id="1" name=""/>
        <p:cNvGrpSpPr/>
        <p:nvPr/>
      </p:nvGrpSpPr>
      <p:grpSpPr>
        <a:xfrm>
          <a:off x="0" y="0"/>
          <a:ext cx="0" cy="0"/>
          <a:chOff x="0" y="0"/>
          <a:chExt cx="0" cy="0"/>
        </a:xfrm>
      </p:grpSpPr>
      <p:sp>
        <p:nvSpPr>
          <p:cNvPr id="195"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97" name="Text Placeholder 11"/>
          <p:cNvSpPr>
            <a:spLocks noGrp="1"/>
          </p:cNvSpPr>
          <p:nvPr>
            <p:ph type="body" sz="quarter" idx="13"/>
          </p:nvPr>
        </p:nvSpPr>
        <p:spPr>
          <a:xfrm>
            <a:off x="228600" y="182879"/>
            <a:ext cx="4114800" cy="300039"/>
          </a:xfrm>
          <a:prstGeom prst="rect">
            <a:avLst/>
          </a:prstGeom>
        </p:spPr>
        <p:txBody>
          <a:bodyPr>
            <a:normAutofit/>
          </a:bodyPr>
          <a:lstStyle/>
          <a:p>
            <a:pPr>
              <a:defRPr sz="1600"/>
            </a:pPr>
            <a:endParaRPr/>
          </a:p>
        </p:txBody>
      </p:sp>
      <p:sp>
        <p:nvSpPr>
          <p:cNvPr id="198" name="Text Placeholder 6"/>
          <p:cNvSpPr>
            <a:spLocks noGrp="1"/>
          </p:cNvSpPr>
          <p:nvPr>
            <p:ph type="body" sz="half" idx="14"/>
          </p:nvPr>
        </p:nvSpPr>
        <p:spPr>
          <a:xfrm>
            <a:off x="228600" y="1097279"/>
            <a:ext cx="4114800" cy="3488732"/>
          </a:xfrm>
          <a:prstGeom prst="rect">
            <a:avLst/>
          </a:prstGeom>
        </p:spPr>
        <p:txBody>
          <a:bodyPr>
            <a:normAutofit/>
          </a:bodyPr>
          <a:lstStyle/>
          <a:p>
            <a:pPr>
              <a:defRPr sz="1600"/>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oxes (3 med, 2 small)">
    <p:spTree>
      <p:nvGrpSpPr>
        <p:cNvPr id="1" name=""/>
        <p:cNvGrpSpPr/>
        <p:nvPr/>
      </p:nvGrpSpPr>
      <p:grpSpPr>
        <a:xfrm>
          <a:off x="0" y="0"/>
          <a:ext cx="0" cy="0"/>
          <a:chOff x="0" y="0"/>
          <a:chExt cx="0" cy="0"/>
        </a:xfrm>
      </p:grpSpPr>
      <p:sp>
        <p:nvSpPr>
          <p:cNvPr id="205"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2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7" name="Title Text"/>
          <p:cNvSpPr txBox="1">
            <a:spLocks noGrp="1"/>
          </p:cNvSpPr>
          <p:nvPr>
            <p:ph type="title"/>
          </p:nvPr>
        </p:nvSpPr>
        <p:spPr>
          <a:xfrm>
            <a:off x="-2" y="-2"/>
            <a:ext cx="4572000" cy="2571752"/>
          </a:xfrm>
          <a:prstGeom prst="rect">
            <a:avLst/>
          </a:prstGeom>
          <a:solidFill>
            <a:schemeClr val="accent2"/>
          </a:solidFill>
        </p:spPr>
        <p:txBody>
          <a:bodyPr lIns="201168" tIns="201168" rIns="201168" bIns="201168">
            <a:normAutofit/>
          </a:bodyPr>
          <a:lstStyle/>
          <a:p>
            <a:r>
              <a:t>Title Text</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oxes (1 large, 4 small)">
    <p:spTree>
      <p:nvGrpSpPr>
        <p:cNvPr id="1" name=""/>
        <p:cNvGrpSpPr/>
        <p:nvPr/>
      </p:nvGrpSpPr>
      <p:grpSpPr>
        <a:xfrm>
          <a:off x="0" y="0"/>
          <a:ext cx="0" cy="0"/>
          <a:chOff x="0" y="0"/>
          <a:chExt cx="0" cy="0"/>
        </a:xfrm>
      </p:grpSpPr>
      <p:sp>
        <p:nvSpPr>
          <p:cNvPr id="214" name="Body Level One…"/>
          <p:cNvSpPr txBox="1">
            <a:spLocks noGrp="1"/>
          </p:cNvSpPr>
          <p:nvPr>
            <p:ph type="body" sz="quarter" idx="1"/>
          </p:nvPr>
        </p:nvSpPr>
        <p:spPr>
          <a:xfrm>
            <a:off x="6857997" y="2571750"/>
            <a:ext cx="2286001" cy="2571750"/>
          </a:xfrm>
          <a:prstGeom prst="rect">
            <a:avLst/>
          </a:prstGeom>
          <a:solidFill>
            <a:srgbClr val="BCB9B9"/>
          </a:solidFill>
        </p:spPr>
        <p:txBody>
          <a:bodyPr lIns="192023" tIns="192023" rIns="192023" bIns="192023">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6" name="Title Text"/>
          <p:cNvSpPr txBox="1">
            <a:spLocks noGrp="1"/>
          </p:cNvSpPr>
          <p:nvPr>
            <p:ph type="title"/>
          </p:nvPr>
        </p:nvSpPr>
        <p:spPr>
          <a:xfrm>
            <a:off x="-2" y="-2"/>
            <a:ext cx="9144001" cy="2571752"/>
          </a:xfrm>
          <a:prstGeom prst="rect">
            <a:avLst/>
          </a:prstGeom>
          <a:solidFill>
            <a:srgbClr val="000000"/>
          </a:solidFill>
        </p:spPr>
        <p:txBody>
          <a:bodyPr lIns="155447" tIns="155447" rIns="155447" bIns="155447">
            <a:normAutofit/>
          </a:bodyPr>
          <a:lstStyle>
            <a:lvl1pPr>
              <a:defRPr sz="4800"/>
            </a:lvl1pPr>
          </a:lstStyle>
          <a:p>
            <a:r>
              <a:t>Title Text</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black box) over image(s)">
    <p:spTree>
      <p:nvGrpSpPr>
        <p:cNvPr id="1" name=""/>
        <p:cNvGrpSpPr/>
        <p:nvPr/>
      </p:nvGrpSpPr>
      <p:grpSpPr>
        <a:xfrm>
          <a:off x="0" y="0"/>
          <a:ext cx="0" cy="0"/>
          <a:chOff x="0" y="0"/>
          <a:chExt cx="0" cy="0"/>
        </a:xfrm>
      </p:grpSpPr>
      <p:sp>
        <p:nvSpPr>
          <p:cNvPr id="2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4" name="Title Text"/>
          <p:cNvSpPr txBox="1">
            <a:spLocks noGrp="1"/>
          </p:cNvSpPr>
          <p:nvPr>
            <p:ph type="title"/>
          </p:nvPr>
        </p:nvSpPr>
        <p:spPr>
          <a:xfrm>
            <a:off x="-2" y="-2"/>
            <a:ext cx="9144001" cy="1290640"/>
          </a:xfrm>
          <a:prstGeom prst="rect">
            <a:avLst/>
          </a:prstGeom>
          <a:solidFill>
            <a:srgbClr val="000000"/>
          </a:solidFill>
        </p:spPr>
        <p:txBody>
          <a:bodyPr lIns="201168" tIns="201168" rIns="201168" bIns="201168">
            <a:normAutofit/>
          </a:bodyPr>
          <a:lstStyle/>
          <a:p>
            <a:r>
              <a:t>Title Text</a:t>
            </a: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ext (black box) over image(s)">
    <p:spTree>
      <p:nvGrpSpPr>
        <p:cNvPr id="1" name=""/>
        <p:cNvGrpSpPr/>
        <p:nvPr/>
      </p:nvGrpSpPr>
      <p:grpSpPr>
        <a:xfrm>
          <a:off x="0" y="0"/>
          <a:ext cx="0" cy="0"/>
          <a:chOff x="0" y="0"/>
          <a:chExt cx="0" cy="0"/>
        </a:xfrm>
      </p:grpSpPr>
      <p:sp>
        <p:nvSpPr>
          <p:cNvPr id="231" name="Body Level One…"/>
          <p:cNvSpPr txBox="1">
            <a:spLocks noGrp="1"/>
          </p:cNvSpPr>
          <p:nvPr>
            <p:ph type="body" sz="quarter" idx="1"/>
          </p:nvPr>
        </p:nvSpPr>
        <p:spPr>
          <a:xfrm>
            <a:off x="0" y="2857500"/>
            <a:ext cx="2286000" cy="2286000"/>
          </a:xfrm>
          <a:prstGeom prst="rect">
            <a:avLst/>
          </a:prstGeom>
          <a:solidFill>
            <a:srgbClr val="000000"/>
          </a:solidFill>
        </p:spPr>
        <p:txBody>
          <a:bodyPr lIns="155447" tIns="155447" rIns="155447" bIns="155447">
            <a:normAutofit/>
          </a:bodyPr>
          <a:lstStyle>
            <a:lvl2pPr marL="242253" indent="-242253"/>
            <a:lvl3pPr marL="466090" indent="-242253"/>
            <a:lvl4pPr marL="692785" indent="-235585"/>
            <a:lvl5pPr marL="872490" indent="-242253"/>
          </a:lstStyle>
          <a:p>
            <a:r>
              <a:t>Body Level One</a:t>
            </a:r>
          </a:p>
          <a:p>
            <a:pPr lvl="1"/>
            <a:r>
              <a:t>Body Level Two</a:t>
            </a:r>
          </a:p>
          <a:p>
            <a:pPr lvl="2"/>
            <a:r>
              <a:t>Body Level Three</a:t>
            </a:r>
          </a:p>
          <a:p>
            <a:pPr lvl="3"/>
            <a:r>
              <a:t>Body Level Four</a:t>
            </a:r>
          </a:p>
          <a:p>
            <a:pPr lvl="4"/>
            <a:r>
              <a:t>Body Level Five</a:t>
            </a:r>
          </a:p>
        </p:txBody>
      </p:sp>
      <p:sp>
        <p:nvSpPr>
          <p:cNvPr id="2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oxes (4 tall)">
    <p:spTree>
      <p:nvGrpSpPr>
        <p:cNvPr id="1" name=""/>
        <p:cNvGrpSpPr/>
        <p:nvPr/>
      </p:nvGrpSpPr>
      <p:grpSpPr>
        <a:xfrm>
          <a:off x="0" y="0"/>
          <a:ext cx="0" cy="0"/>
          <a:chOff x="0" y="0"/>
          <a:chExt cx="0" cy="0"/>
        </a:xfrm>
      </p:grpSpPr>
      <p:sp>
        <p:nvSpPr>
          <p:cNvPr id="239" name="Body Level One…"/>
          <p:cNvSpPr txBox="1">
            <a:spLocks noGrp="1"/>
          </p:cNvSpPr>
          <p:nvPr>
            <p:ph type="body" sz="half" idx="1"/>
          </p:nvPr>
        </p:nvSpPr>
        <p:spPr>
          <a:xfrm>
            <a:off x="0" y="-2"/>
            <a:ext cx="2286000" cy="5143501"/>
          </a:xfrm>
          <a:prstGeom prst="rect">
            <a:avLst/>
          </a:prstGeom>
          <a:solidFill>
            <a:srgbClr val="000000"/>
          </a:solidFill>
        </p:spPr>
        <p:txBody>
          <a:bodyPr lIns="192023" tIns="192023" rIns="192023" bIns="192023">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graph">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9" name="Body Level One…"/>
          <p:cNvSpPr txBox="1">
            <a:spLocks noGrp="1"/>
          </p:cNvSpPr>
          <p:nvPr>
            <p:ph type="body" sz="quarter" idx="1"/>
          </p:nvPr>
        </p:nvSpPr>
        <p:spPr>
          <a:xfrm>
            <a:off x="228600" y="1097280"/>
            <a:ext cx="1828800" cy="3501446"/>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text (1/4), content (3/4)">
    <p:spTree>
      <p:nvGrpSpPr>
        <p:cNvPr id="1" name=""/>
        <p:cNvGrpSpPr/>
        <p:nvPr/>
      </p:nvGrpSpPr>
      <p:grpSpPr>
        <a:xfrm>
          <a:off x="0" y="0"/>
          <a:ext cx="0" cy="0"/>
          <a:chOff x="0" y="0"/>
          <a:chExt cx="0" cy="0"/>
        </a:xfrm>
      </p:grpSpPr>
      <p:sp>
        <p:nvSpPr>
          <p:cNvPr id="256"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8" name="Body Level One…"/>
          <p:cNvSpPr txBox="1">
            <a:spLocks noGrp="1"/>
          </p:cNvSpPr>
          <p:nvPr>
            <p:ph type="body" sz="quarter" idx="1"/>
          </p:nvPr>
        </p:nvSpPr>
        <p:spPr>
          <a:xfrm>
            <a:off x="228600" y="1116487"/>
            <a:ext cx="1828800" cy="3454401"/>
          </a:xfrm>
          <a:prstGeom prst="rect">
            <a:avLst/>
          </a:prstGeom>
        </p:spPr>
        <p:txBody>
          <a:bodyPr>
            <a:normAutofit/>
          </a:bodyPr>
          <a:lstStyle>
            <a:lvl2pPr marL="220230" indent="-220230"/>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text (1/4), blank (3/4)">
    <p:spTree>
      <p:nvGrpSpPr>
        <p:cNvPr id="1" name=""/>
        <p:cNvGrpSpPr/>
        <p:nvPr/>
      </p:nvGrpSpPr>
      <p:grpSpPr>
        <a:xfrm>
          <a:off x="0" y="0"/>
          <a:ext cx="0" cy="0"/>
          <a:chOff x="0" y="0"/>
          <a:chExt cx="0" cy="0"/>
        </a:xfrm>
      </p:grpSpPr>
      <p:sp>
        <p:nvSpPr>
          <p:cNvPr id="265"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67" name="Body Level One…"/>
          <p:cNvSpPr txBox="1">
            <a:spLocks noGrp="1"/>
          </p:cNvSpPr>
          <p:nvPr>
            <p:ph type="body" sz="quarter" idx="1"/>
          </p:nvPr>
        </p:nvSpPr>
        <p:spPr>
          <a:xfrm>
            <a:off x="228600" y="1116487"/>
            <a:ext cx="1828800" cy="3454401"/>
          </a:xfrm>
          <a:prstGeom prst="rect">
            <a:avLst/>
          </a:prstGeom>
        </p:spPr>
        <p:txBody>
          <a:bodyPr>
            <a:normAutofit/>
          </a:bodyPr>
          <a:lstStyle>
            <a:lvl2pPr marL="220230" indent="-220230"/>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case study: title, text (2/4), content (2/4)">
    <p:spTree>
      <p:nvGrpSpPr>
        <p:cNvPr id="1" name=""/>
        <p:cNvGrpSpPr/>
        <p:nvPr/>
      </p:nvGrpSpPr>
      <p:grpSpPr>
        <a:xfrm>
          <a:off x="0" y="0"/>
          <a:ext cx="0" cy="0"/>
          <a:chOff x="0" y="0"/>
          <a:chExt cx="0" cy="0"/>
        </a:xfrm>
      </p:grpSpPr>
      <p:sp>
        <p:nvSpPr>
          <p:cNvPr id="274"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2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76"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277" name="Text Placeholder 5"/>
          <p:cNvSpPr>
            <a:spLocks noGrp="1"/>
          </p:cNvSpPr>
          <p:nvPr>
            <p:ph type="body" sz="quarter" idx="13"/>
          </p:nvPr>
        </p:nvSpPr>
        <p:spPr>
          <a:xfrm>
            <a:off x="2514600" y="1124711"/>
            <a:ext cx="1828800" cy="3456433"/>
          </a:xfrm>
          <a:prstGeom prst="rect">
            <a:avLst/>
          </a:prstGeom>
        </p:spPr>
        <p:txBody>
          <a:bodyPr>
            <a:normAutofit/>
          </a:bodyPr>
          <a:lstStyle/>
          <a:p>
            <a:endParaRPr/>
          </a:p>
        </p:txBody>
      </p:sp>
      <p:sp>
        <p:nvSpPr>
          <p:cNvPr id="278" name="Picture Placeholder 11"/>
          <p:cNvSpPr>
            <a:spLocks noGrp="1"/>
          </p:cNvSpPr>
          <p:nvPr>
            <p:ph type="pic" idx="14"/>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ivider (with page contents)">
    <p:spTree>
      <p:nvGrpSpPr>
        <p:cNvPr id="1" name=""/>
        <p:cNvGrpSpPr/>
        <p:nvPr/>
      </p:nvGrpSpPr>
      <p:grpSpPr>
        <a:xfrm>
          <a:off x="0" y="0"/>
          <a:ext cx="0" cy="0"/>
          <a:chOff x="0" y="0"/>
          <a:chExt cx="0" cy="0"/>
        </a:xfrm>
      </p:grpSpPr>
      <p:sp>
        <p:nvSpPr>
          <p:cNvPr id="28" name="Title Text"/>
          <p:cNvSpPr txBox="1">
            <a:spLocks noGrp="1"/>
          </p:cNvSpPr>
          <p:nvPr>
            <p:ph type="title"/>
          </p:nvPr>
        </p:nvSpPr>
        <p:spPr>
          <a:xfrm>
            <a:off x="228600" y="201168"/>
            <a:ext cx="4114800" cy="855726"/>
          </a:xfrm>
          <a:prstGeom prst="rect">
            <a:avLst/>
          </a:prstGeom>
        </p:spPr>
        <p:txBody>
          <a:bodyPr>
            <a:normAutofit/>
          </a:bodyPr>
          <a:lstStyle/>
          <a:p>
            <a:r>
              <a:t>Title Text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0" name="Body Level One…"/>
          <p:cNvSpPr txBox="1">
            <a:spLocks noGrp="1"/>
          </p:cNvSpPr>
          <p:nvPr>
            <p:ph type="body" sz="half" idx="1"/>
          </p:nvPr>
        </p:nvSpPr>
        <p:spPr>
          <a:xfrm>
            <a:off x="228600" y="1123950"/>
            <a:ext cx="4114800" cy="3584448"/>
          </a:xfrm>
          <a:prstGeom prst="rect">
            <a:avLst/>
          </a:prstGeom>
        </p:spPr>
        <p:txBody>
          <a:bodyPr>
            <a:normAutofit/>
          </a:bodyPr>
          <a:lstStyle>
            <a:lvl1pPr>
              <a:spcBef>
                <a:spcPts val="0"/>
              </a:spcBef>
              <a:tabLst>
                <a:tab pos="4013200" algn="r"/>
              </a:tabLst>
            </a:lvl1pPr>
            <a:lvl2pPr marL="0" indent="0">
              <a:spcBef>
                <a:spcPts val="0"/>
              </a:spcBef>
              <a:buSzTx/>
              <a:buNone/>
              <a:tabLst>
                <a:tab pos="4013200" algn="r"/>
              </a:tabLst>
            </a:lvl2pPr>
            <a:lvl3pPr marL="0" indent="0">
              <a:spcBef>
                <a:spcPts val="0"/>
              </a:spcBef>
              <a:buSzTx/>
              <a:buNone/>
              <a:tabLst>
                <a:tab pos="4013200" algn="r"/>
              </a:tabLst>
            </a:lvl3pPr>
            <a:lvl4pPr marL="0" indent="0">
              <a:spcBef>
                <a:spcPts val="0"/>
              </a:spcBef>
              <a:buSzTx/>
              <a:buNone/>
              <a:tabLst>
                <a:tab pos="4013200" algn="r"/>
              </a:tabLst>
            </a:lvl4pPr>
            <a:lvl5pPr marL="0" indent="0">
              <a:spcBef>
                <a:spcPts val="0"/>
              </a:spcBef>
              <a:buSzTx/>
              <a:buNone/>
              <a:tabLst>
                <a:tab pos="4013200" algn="r"/>
              </a:tabLst>
            </a:lvl5pPr>
          </a:lstStyle>
          <a:p>
            <a:r>
              <a:t>Body Level One</a:t>
            </a:r>
          </a:p>
          <a:p>
            <a:pPr lvl="1"/>
            <a:r>
              <a:t>Body Level Two</a:t>
            </a:r>
          </a:p>
          <a:p>
            <a:pPr lvl="2"/>
            <a:r>
              <a:t>Body Level Three</a:t>
            </a:r>
          </a:p>
          <a:p>
            <a:pPr lvl="3"/>
            <a:r>
              <a:t>Body Level Four</a:t>
            </a:r>
          </a:p>
          <a:p>
            <a:pPr lvl="4"/>
            <a:r>
              <a:t>Body Level Five</a:t>
            </a:r>
          </a:p>
        </p:txBody>
      </p:sp>
      <p:sp>
        <p:nvSpPr>
          <p:cNvPr id="31" name="Text Placeholder 6"/>
          <p:cNvSpPr>
            <a:spLocks noGrp="1"/>
          </p:cNvSpPr>
          <p:nvPr>
            <p:ph type="body" sz="half" idx="13"/>
          </p:nvPr>
        </p:nvSpPr>
        <p:spPr>
          <a:xfrm>
            <a:off x="4800600" y="1123950"/>
            <a:ext cx="4114800" cy="3584448"/>
          </a:xfrm>
          <a:prstGeom prst="rect">
            <a:avLst/>
          </a:prstGeom>
        </p:spPr>
        <p:txBody>
          <a:bodyPr>
            <a:normAutofit/>
          </a:bodyPr>
          <a:lstStyle/>
          <a:p>
            <a:pPr>
              <a:tabLst>
                <a:tab pos="4013200" algn="r"/>
              </a:tabLst>
            </a:pPr>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case study 2: title, text (2/4), quote (2/4)">
    <p:spTree>
      <p:nvGrpSpPr>
        <p:cNvPr id="1" name=""/>
        <p:cNvGrpSpPr/>
        <p:nvPr/>
      </p:nvGrpSpPr>
      <p:grpSpPr>
        <a:xfrm>
          <a:off x="0" y="0"/>
          <a:ext cx="0" cy="0"/>
          <a:chOff x="0" y="0"/>
          <a:chExt cx="0" cy="0"/>
        </a:xfrm>
      </p:grpSpPr>
      <p:sp>
        <p:nvSpPr>
          <p:cNvPr id="285"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2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87"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288" name="Text Placeholder 5"/>
          <p:cNvSpPr>
            <a:spLocks noGrp="1"/>
          </p:cNvSpPr>
          <p:nvPr>
            <p:ph type="body" sz="quarter" idx="13"/>
          </p:nvPr>
        </p:nvSpPr>
        <p:spPr>
          <a:xfrm>
            <a:off x="2514600" y="1116012"/>
            <a:ext cx="1828800" cy="3456434"/>
          </a:xfrm>
          <a:prstGeom prst="rect">
            <a:avLst/>
          </a:prstGeom>
        </p:spPr>
        <p:txBody>
          <a:bodyPr>
            <a:normAutofit/>
          </a:bodyPr>
          <a:lstStyle/>
          <a:p>
            <a:endParaRPr/>
          </a:p>
        </p:txBody>
      </p:sp>
      <p:sp>
        <p:nvSpPr>
          <p:cNvPr id="289" name="Text Placeholder 8"/>
          <p:cNvSpPr>
            <a:spLocks noGrp="1"/>
          </p:cNvSpPr>
          <p:nvPr>
            <p:ph type="body" sz="half" idx="14"/>
          </p:nvPr>
        </p:nvSpPr>
        <p:spPr>
          <a:xfrm>
            <a:off x="4700392" y="1051560"/>
            <a:ext cx="4215009" cy="3456433"/>
          </a:xfrm>
          <a:prstGeom prst="rect">
            <a:avLst/>
          </a:prstGeom>
        </p:spPr>
        <p:txBody>
          <a:bodyPr>
            <a:normAutofit/>
          </a:bodyPr>
          <a:lstStyle/>
          <a:p>
            <a:pPr marL="117475" indent="-117475">
              <a:defRPr sz="2400"/>
            </a:pPr>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97" name="Body Level One…"/>
          <p:cNvSpPr txBox="1">
            <a:spLocks noGrp="1"/>
          </p:cNvSpPr>
          <p:nvPr>
            <p:ph type="body" sz="quarter" idx="1"/>
          </p:nvPr>
        </p:nvSpPr>
        <p:spPr>
          <a:xfrm>
            <a:off x="228600" y="192023"/>
            <a:ext cx="1828800" cy="4408996"/>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lank (with footer)">
    <p:spTree>
      <p:nvGrpSpPr>
        <p:cNvPr id="1" name=""/>
        <p:cNvGrpSpPr/>
        <p:nvPr/>
      </p:nvGrpSpPr>
      <p:grpSpPr>
        <a:xfrm>
          <a:off x="0" y="0"/>
          <a:ext cx="0" cy="0"/>
          <a:chOff x="0" y="0"/>
          <a:chExt cx="0" cy="0"/>
        </a:xfrm>
      </p:grpSpPr>
      <p:sp>
        <p:nvSpPr>
          <p:cNvPr id="3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no footer)">
    <p:spTree>
      <p:nvGrpSpPr>
        <p:cNvPr id="1" name=""/>
        <p:cNvGrpSpPr/>
        <p:nvPr/>
      </p:nvGrpSpPr>
      <p:grpSpPr>
        <a:xfrm>
          <a:off x="0" y="0"/>
          <a:ext cx="0" cy="0"/>
          <a:chOff x="0" y="0"/>
          <a:chExt cx="0" cy="0"/>
        </a:xfrm>
      </p:grpSpPr>
      <p:sp>
        <p:nvSpPr>
          <p:cNvPr id="311"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228600" y="201168"/>
            <a:ext cx="4114800" cy="855726"/>
          </a:xfrm>
          <a:prstGeom prst="rect">
            <a:avLst/>
          </a:prstGeom>
        </p:spPr>
        <p:txBody>
          <a:bodyPr>
            <a:normAutofit/>
          </a:bodyPr>
          <a:lstStyle/>
          <a:p>
            <a:r>
              <a:t>Title Text</a:t>
            </a:r>
          </a:p>
        </p:txBody>
      </p:sp>
      <p:sp>
        <p:nvSpPr>
          <p:cNvPr id="3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20" name="Body Level One…"/>
          <p:cNvSpPr txBox="1">
            <a:spLocks noGrp="1"/>
          </p:cNvSpPr>
          <p:nvPr>
            <p:ph type="body" sz="half" idx="1"/>
          </p:nvPr>
        </p:nvSpPr>
        <p:spPr>
          <a:xfrm>
            <a:off x="228600" y="1143000"/>
            <a:ext cx="4114800" cy="3584448"/>
          </a:xfrm>
          <a:prstGeom prst="rect">
            <a:avLst/>
          </a:prstGeom>
        </p:spPr>
        <p:txBody>
          <a:bodyPr>
            <a:normAutofit/>
          </a:bodyPr>
          <a:lstStyle>
            <a:lvl1pPr>
              <a:spcBef>
                <a:spcPts val="0"/>
              </a:spcBef>
              <a:tabLst>
                <a:tab pos="4013200" algn="r"/>
              </a:tabLst>
              <a:defRPr sz="1100"/>
            </a:lvl1pPr>
            <a:lvl2pPr marL="135958" indent="-135958">
              <a:spcBef>
                <a:spcPts val="0"/>
              </a:spcBef>
              <a:tabLst>
                <a:tab pos="4013200" algn="r"/>
              </a:tabLst>
              <a:defRPr sz="1100"/>
            </a:lvl2pPr>
            <a:lvl3pPr marL="359795" indent="-135958">
              <a:spcBef>
                <a:spcPts val="0"/>
              </a:spcBef>
              <a:tabLst>
                <a:tab pos="4013200" algn="r"/>
              </a:tabLst>
              <a:defRPr sz="1100"/>
            </a:lvl3pPr>
            <a:lvl4pPr marL="589416" indent="-132216">
              <a:spcBef>
                <a:spcPts val="0"/>
              </a:spcBef>
              <a:tabLst>
                <a:tab pos="4013200" algn="r"/>
              </a:tabLst>
              <a:defRPr sz="1100"/>
            </a:lvl4pPr>
            <a:lvl5pPr marL="766195" indent="-135958">
              <a:spcBef>
                <a:spcPts val="0"/>
              </a:spcBef>
              <a:tabLst>
                <a:tab pos="4013200" algn="r"/>
              </a:tabLst>
              <a:defRPr sz="11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ibm sign-off">
    <p:spTree>
      <p:nvGrpSpPr>
        <p:cNvPr id="1" name=""/>
        <p:cNvGrpSpPr/>
        <p:nvPr/>
      </p:nvGrpSpPr>
      <p:grpSpPr>
        <a:xfrm>
          <a:off x="0" y="0"/>
          <a:ext cx="0" cy="0"/>
          <a:chOff x="0" y="0"/>
          <a:chExt cx="0" cy="0"/>
        </a:xfrm>
      </p:grpSpPr>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328" name="Picture 6" descr="Picture 6"/>
          <p:cNvPicPr>
            <a:picLocks noChangeAspect="1"/>
          </p:cNvPicPr>
          <p:nvPr/>
        </p:nvPicPr>
        <p:blipFill>
          <a:blip r:embed="rId2"/>
          <a:stretch>
            <a:fillRect/>
          </a:stretch>
        </p:blipFill>
        <p:spPr>
          <a:xfrm>
            <a:off x="3925952" y="2186150"/>
            <a:ext cx="1292096" cy="526098"/>
          </a:xfrm>
          <a:prstGeom prst="rect">
            <a:avLst/>
          </a:prstGeom>
          <a:ln w="12700">
            <a:miter lim="400000"/>
          </a:ln>
        </p:spPr>
      </p:pic>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Cover Slide">
    <p:bg>
      <p:bgPr>
        <a:gradFill flip="none" rotWithShape="1">
          <a:gsLst>
            <a:gs pos="0">
              <a:schemeClr val="accent2"/>
            </a:gs>
            <a:gs pos="100000">
              <a:srgbClr val="000000"/>
            </a:gs>
          </a:gsLst>
          <a:lin ang="0" scaled="0"/>
        </a:gradFill>
        <a:effectLst/>
      </p:bgPr>
    </p:bg>
    <p:spTree>
      <p:nvGrpSpPr>
        <p:cNvPr id="1" name=""/>
        <p:cNvGrpSpPr/>
        <p:nvPr/>
      </p:nvGrpSpPr>
      <p:grpSpPr>
        <a:xfrm>
          <a:off x="0" y="0"/>
          <a:ext cx="0" cy="0"/>
          <a:chOff x="0" y="0"/>
          <a:chExt cx="0" cy="0"/>
        </a:xfrm>
      </p:grpSpPr>
      <p:sp>
        <p:nvSpPr>
          <p:cNvPr id="335" name="Title Text"/>
          <p:cNvSpPr txBox="1">
            <a:spLocks noGrp="1"/>
          </p:cNvSpPr>
          <p:nvPr>
            <p:ph type="title"/>
          </p:nvPr>
        </p:nvSpPr>
        <p:spPr>
          <a:xfrm>
            <a:off x="228599" y="203780"/>
            <a:ext cx="4114802" cy="4479346"/>
          </a:xfrm>
          <a:prstGeom prst="rect">
            <a:avLst/>
          </a:prstGeom>
        </p:spPr>
        <p:txBody>
          <a:bodyPr>
            <a:normAutofit/>
          </a:bodyPr>
          <a:lstStyle/>
          <a:p>
            <a:r>
              <a:t>Title Text</a:t>
            </a:r>
          </a:p>
        </p:txBody>
      </p:sp>
      <p:pic>
        <p:nvPicPr>
          <p:cNvPr id="336" name="Picture 5" descr="Picture 5"/>
          <p:cNvPicPr>
            <a:picLocks noChangeAspect="1"/>
          </p:cNvPicPr>
          <p:nvPr/>
        </p:nvPicPr>
        <p:blipFill>
          <a:blip r:embed="rId2"/>
          <a:stretch>
            <a:fillRect/>
          </a:stretch>
        </p:blipFill>
        <p:spPr>
          <a:xfrm>
            <a:off x="8393810" y="241300"/>
            <a:ext cx="521590" cy="211455"/>
          </a:xfrm>
          <a:prstGeom prst="rect">
            <a:avLst/>
          </a:prstGeom>
          <a:ln w="12700">
            <a:miter lim="400000"/>
          </a:ln>
        </p:spPr>
      </p:pic>
      <p:pic>
        <p:nvPicPr>
          <p:cNvPr id="337" name="Picture 13" descr="Picture 13"/>
          <p:cNvPicPr>
            <a:picLocks noChangeAspect="1"/>
          </p:cNvPicPr>
          <p:nvPr/>
        </p:nvPicPr>
        <p:blipFill>
          <a:blip r:embed="rId3"/>
          <a:srcRect l="15132" t="30197" r="15583" b="32340"/>
          <a:stretch>
            <a:fillRect/>
          </a:stretch>
        </p:blipFill>
        <p:spPr>
          <a:xfrm>
            <a:off x="7410746" y="4604932"/>
            <a:ext cx="1574104" cy="398968"/>
          </a:xfrm>
          <a:prstGeom prst="rect">
            <a:avLst/>
          </a:prstGeom>
          <a:ln w="12700">
            <a:miter lim="400000"/>
          </a:ln>
        </p:spPr>
      </p:pic>
      <p:pic>
        <p:nvPicPr>
          <p:cNvPr id="338" name="BCK_PEG_[01].png" descr="BCK_PEG_[01].png"/>
          <p:cNvPicPr>
            <a:picLocks noChangeAspect="1"/>
          </p:cNvPicPr>
          <p:nvPr/>
        </p:nvPicPr>
        <p:blipFill>
          <a:blip r:embed="rId4"/>
          <a:stretch>
            <a:fillRect/>
          </a:stretch>
        </p:blipFill>
        <p:spPr>
          <a:xfrm>
            <a:off x="3497298" y="1621623"/>
            <a:ext cx="2149405" cy="1900254"/>
          </a:xfrm>
          <a:prstGeom prst="rect">
            <a:avLst/>
          </a:prstGeom>
          <a:ln w="12700">
            <a:miter lim="400000"/>
          </a:ln>
        </p:spPr>
      </p:pic>
      <p:sp>
        <p:nvSpPr>
          <p:cNvPr id="33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Divider">
    <p:bg>
      <p:bgPr>
        <a:solidFill>
          <a:schemeClr val="accent2"/>
        </a:solidFill>
        <a:effectLst/>
      </p:bgPr>
    </p:bg>
    <p:spTree>
      <p:nvGrpSpPr>
        <p:cNvPr id="1" name=""/>
        <p:cNvGrpSpPr/>
        <p:nvPr/>
      </p:nvGrpSpPr>
      <p:grpSpPr>
        <a:xfrm>
          <a:off x="0" y="0"/>
          <a:ext cx="0" cy="0"/>
          <a:chOff x="0" y="0"/>
          <a:chExt cx="0" cy="0"/>
        </a:xfrm>
      </p:grpSpPr>
      <p:sp>
        <p:nvSpPr>
          <p:cNvPr id="3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47" name="Title Text"/>
          <p:cNvSpPr txBox="1">
            <a:spLocks noGrp="1"/>
          </p:cNvSpPr>
          <p:nvPr>
            <p:ph type="title"/>
          </p:nvPr>
        </p:nvSpPr>
        <p:spPr>
          <a:xfrm>
            <a:off x="228600" y="201168"/>
            <a:ext cx="4114800" cy="4493753"/>
          </a:xfrm>
          <a:prstGeom prst="rect">
            <a:avLst/>
          </a:prstGeom>
        </p:spPr>
        <p:txBody>
          <a:bodyPr>
            <a:normAutofit/>
          </a:bodyPr>
          <a:lstStyle/>
          <a:p>
            <a:r>
              <a:t>Title Text</a:t>
            </a: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354" name="Title Text"/>
          <p:cNvSpPr txBox="1">
            <a:spLocks noGrp="1"/>
          </p:cNvSpPr>
          <p:nvPr>
            <p:ph type="title"/>
          </p:nvPr>
        </p:nvSpPr>
        <p:spPr>
          <a:xfrm>
            <a:off x="228600" y="201168"/>
            <a:ext cx="4114800" cy="855726"/>
          </a:xfrm>
          <a:prstGeom prst="rect">
            <a:avLst/>
          </a:prstGeom>
        </p:spPr>
        <p:txBody>
          <a:bodyPr>
            <a:normAutofit/>
          </a:bodyPr>
          <a:lstStyle/>
          <a:p>
            <a:r>
              <a:t>Title Text</a:t>
            </a:r>
          </a:p>
        </p:txBody>
      </p:sp>
      <p:sp>
        <p:nvSpPr>
          <p:cNvPr id="3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6" name="Body Level One…"/>
          <p:cNvSpPr txBox="1">
            <a:spLocks noGrp="1"/>
          </p:cNvSpPr>
          <p:nvPr>
            <p:ph type="body" sz="half" idx="1"/>
          </p:nvPr>
        </p:nvSpPr>
        <p:spPr>
          <a:xfrm>
            <a:off x="228600" y="1123950"/>
            <a:ext cx="4114800" cy="3584448"/>
          </a:xfrm>
          <a:prstGeom prst="rect">
            <a:avLst/>
          </a:prstGeom>
        </p:spPr>
        <p:txBody>
          <a:bodyPr>
            <a:normAutofit/>
          </a:bodyPr>
          <a:lstStyle>
            <a:lvl1pPr>
              <a:spcBef>
                <a:spcPts val="0"/>
              </a:spcBef>
              <a:tabLst>
                <a:tab pos="4013200" algn="r"/>
              </a:tabLst>
            </a:lvl1pPr>
            <a:lvl2pPr>
              <a:spcBef>
                <a:spcPts val="0"/>
              </a:spcBef>
              <a:tabLst>
                <a:tab pos="4013200" algn="r"/>
              </a:tabLst>
            </a:lvl2pPr>
            <a:lvl3pPr>
              <a:spcBef>
                <a:spcPts val="0"/>
              </a:spcBef>
              <a:tabLst>
                <a:tab pos="4013200" algn="r"/>
              </a:tabLst>
            </a:lvl3pPr>
            <a:lvl4pPr>
              <a:spcBef>
                <a:spcPts val="0"/>
              </a:spcBef>
              <a:tabLst>
                <a:tab pos="4013200" algn="r"/>
              </a:tabLst>
            </a:lvl4pPr>
            <a:lvl5pPr>
              <a:spcBef>
                <a:spcPts val="0"/>
              </a:spcBef>
              <a:tabLst>
                <a:tab pos="4013200" algn="r"/>
              </a:tabLst>
            </a:lvl5pPr>
          </a:lstStyle>
          <a:p>
            <a:r>
              <a:t>Body Level One</a:t>
            </a:r>
          </a:p>
          <a:p>
            <a:pPr lvl="1"/>
            <a:r>
              <a:t>Body Level Two</a:t>
            </a:r>
          </a:p>
          <a:p>
            <a:pPr lvl="2"/>
            <a:r>
              <a:t>Body Level Three</a:t>
            </a:r>
          </a:p>
          <a:p>
            <a:pPr lvl="3"/>
            <a:r>
              <a:t>Body Level Four</a:t>
            </a:r>
          </a:p>
          <a:p>
            <a:pPr lvl="4"/>
            <a:r>
              <a:t>Body Level Five</a:t>
            </a:r>
          </a:p>
        </p:txBody>
      </p:sp>
      <p:sp>
        <p:nvSpPr>
          <p:cNvPr id="357" name="Text Placeholder 6"/>
          <p:cNvSpPr>
            <a:spLocks noGrp="1"/>
          </p:cNvSpPr>
          <p:nvPr>
            <p:ph type="body" sz="half" idx="13"/>
          </p:nvPr>
        </p:nvSpPr>
        <p:spPr>
          <a:xfrm>
            <a:off x="4800600" y="1123950"/>
            <a:ext cx="4114800" cy="3584448"/>
          </a:xfrm>
          <a:prstGeom prst="rect">
            <a:avLst/>
          </a:prstGeom>
        </p:spPr>
        <p:txBody>
          <a:bodyPr>
            <a:normAutofit/>
          </a:bodyPr>
          <a:lstStyle/>
          <a:p>
            <a:pPr>
              <a:tabLst>
                <a:tab pos="4013200" algn="r"/>
              </a:tabLst>
            </a:pPr>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fact, number">
    <p:bg>
      <p:bgPr>
        <a:solidFill>
          <a:schemeClr val="accent2"/>
        </a:solidFill>
        <a:effectLst/>
      </p:bgPr>
    </p:bg>
    <p:spTree>
      <p:nvGrpSpPr>
        <p:cNvPr id="1" name=""/>
        <p:cNvGrpSpPr/>
        <p:nvPr/>
      </p:nvGrpSpPr>
      <p:grpSpPr>
        <a:xfrm>
          <a:off x="0" y="0"/>
          <a:ext cx="0" cy="0"/>
          <a:chOff x="0" y="0"/>
          <a:chExt cx="0" cy="0"/>
        </a:xfrm>
      </p:grpSpPr>
      <p:sp>
        <p:nvSpPr>
          <p:cNvPr id="364" name="Title Text"/>
          <p:cNvSpPr txBox="1">
            <a:spLocks noGrp="1"/>
          </p:cNvSpPr>
          <p:nvPr>
            <p:ph type="title"/>
          </p:nvPr>
        </p:nvSpPr>
        <p:spPr>
          <a:xfrm>
            <a:off x="228600" y="210311"/>
            <a:ext cx="4114800" cy="1003809"/>
          </a:xfrm>
          <a:prstGeom prst="rect">
            <a:avLst/>
          </a:prstGeom>
        </p:spPr>
        <p:txBody>
          <a:bodyPr>
            <a:normAutofit/>
          </a:bodyPr>
          <a:lstStyle>
            <a:lvl1pPr>
              <a:defRPr sz="1600"/>
            </a:lvl1pPr>
          </a:lstStyle>
          <a:p>
            <a:r>
              <a:t>Title Text</a:t>
            </a:r>
          </a:p>
        </p:txBody>
      </p:sp>
      <p:sp>
        <p:nvSpPr>
          <p:cNvPr id="3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66" name="Body Level One…"/>
          <p:cNvSpPr txBox="1">
            <a:spLocks noGrp="1"/>
          </p:cNvSpPr>
          <p:nvPr>
            <p:ph type="body" sz="half" idx="1"/>
          </p:nvPr>
        </p:nvSpPr>
        <p:spPr>
          <a:xfrm>
            <a:off x="228600" y="1511555"/>
            <a:ext cx="4114800" cy="3108961"/>
          </a:xfrm>
          <a:prstGeom prst="rect">
            <a:avLst/>
          </a:prstGeom>
        </p:spPr>
        <p:txBody>
          <a:bodyPr>
            <a:normAutofit/>
          </a:bodyPr>
          <a:lstStyle>
            <a:lvl1pPr>
              <a:lnSpc>
                <a:spcPct val="90000"/>
              </a:lnSpc>
              <a:spcBef>
                <a:spcPts val="0"/>
              </a:spcBef>
              <a:defRPr sz="9600" b="1"/>
            </a:lvl1pPr>
            <a:lvl2pPr marL="1186546" indent="-1186546">
              <a:lnSpc>
                <a:spcPct val="90000"/>
              </a:lnSpc>
              <a:spcBef>
                <a:spcPts val="0"/>
              </a:spcBef>
              <a:defRPr sz="9600" b="1"/>
            </a:lvl2pPr>
            <a:lvl3pPr marL="1410383" indent="-1186546">
              <a:lnSpc>
                <a:spcPct val="90000"/>
              </a:lnSpc>
              <a:spcBef>
                <a:spcPts val="0"/>
              </a:spcBef>
              <a:defRPr sz="9600" b="1"/>
            </a:lvl3pPr>
            <a:lvl4pPr marL="1611085" indent="-1153885">
              <a:lnSpc>
                <a:spcPct val="90000"/>
              </a:lnSpc>
              <a:spcBef>
                <a:spcPts val="0"/>
              </a:spcBef>
              <a:defRPr sz="9600" b="1"/>
            </a:lvl4pPr>
            <a:lvl5pPr marL="1816783" indent="-1186546">
              <a:lnSpc>
                <a:spcPct val="90000"/>
              </a:lnSpc>
              <a:spcBef>
                <a:spcPts val="0"/>
              </a:spcBef>
              <a:defRPr sz="9600" b="1"/>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act, numb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228600" y="210311"/>
            <a:ext cx="4114800" cy="1003809"/>
          </a:xfrm>
          <a:prstGeom prst="rect">
            <a:avLst/>
          </a:prstGeom>
        </p:spPr>
        <p:txBody>
          <a:bodyPr>
            <a:normAutofit/>
          </a:bodyPr>
          <a:lstStyle>
            <a:lvl1pPr>
              <a:defRPr sz="1600"/>
            </a:lvl1pPr>
          </a:lstStyle>
          <a:p>
            <a:r>
              <a:t>Title Text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0" name="Body Level One…"/>
          <p:cNvSpPr txBox="1">
            <a:spLocks noGrp="1"/>
          </p:cNvSpPr>
          <p:nvPr>
            <p:ph type="body" sz="half" idx="1"/>
          </p:nvPr>
        </p:nvSpPr>
        <p:spPr>
          <a:xfrm>
            <a:off x="144375" y="1015682"/>
            <a:ext cx="4114801" cy="3108962"/>
          </a:xfrm>
          <a:prstGeom prst="rect">
            <a:avLst/>
          </a:prstGeom>
        </p:spPr>
        <p:txBody>
          <a:bodyPr>
            <a:normAutofit/>
          </a:bodyPr>
          <a:lstStyle>
            <a:lvl1pPr>
              <a:lnSpc>
                <a:spcPct val="90000"/>
              </a:lnSpc>
              <a:spcBef>
                <a:spcPts val="0"/>
              </a:spcBef>
              <a:defRPr sz="9600" b="1"/>
            </a:lvl1pPr>
            <a:lvl2pPr marL="1186546" indent="-1186546">
              <a:lnSpc>
                <a:spcPct val="90000"/>
              </a:lnSpc>
              <a:spcBef>
                <a:spcPts val="0"/>
              </a:spcBef>
              <a:defRPr sz="9600" b="1"/>
            </a:lvl2pPr>
            <a:lvl3pPr marL="1410383" indent="-1186546">
              <a:lnSpc>
                <a:spcPct val="90000"/>
              </a:lnSpc>
              <a:spcBef>
                <a:spcPts val="0"/>
              </a:spcBef>
              <a:defRPr sz="9600" b="1"/>
            </a:lvl3pPr>
            <a:lvl4pPr marL="1611085" indent="-1153885">
              <a:lnSpc>
                <a:spcPct val="90000"/>
              </a:lnSpc>
              <a:spcBef>
                <a:spcPts val="0"/>
              </a:spcBef>
              <a:defRPr sz="9600" b="1"/>
            </a:lvl4pPr>
            <a:lvl5pPr marL="1816783" indent="-1186546">
              <a:lnSpc>
                <a:spcPct val="90000"/>
              </a:lnSpc>
              <a:spcBef>
                <a:spcPts val="0"/>
              </a:spcBef>
              <a:defRPr sz="9600" b="1"/>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fact, number, half-image (bleeds)">
    <p:bg>
      <p:bgPr>
        <a:solidFill>
          <a:schemeClr val="accent2"/>
        </a:solidFill>
        <a:effectLst/>
      </p:bgPr>
    </p:bg>
    <p:spTree>
      <p:nvGrpSpPr>
        <p:cNvPr id="1" name=""/>
        <p:cNvGrpSpPr/>
        <p:nvPr/>
      </p:nvGrpSpPr>
      <p:grpSpPr>
        <a:xfrm>
          <a:off x="0" y="0"/>
          <a:ext cx="0" cy="0"/>
          <a:chOff x="0" y="0"/>
          <a:chExt cx="0" cy="0"/>
        </a:xfrm>
      </p:grpSpPr>
      <p:sp>
        <p:nvSpPr>
          <p:cNvPr id="373" name="Title Text"/>
          <p:cNvSpPr txBox="1">
            <a:spLocks noGrp="1"/>
          </p:cNvSpPr>
          <p:nvPr>
            <p:ph type="title"/>
          </p:nvPr>
        </p:nvSpPr>
        <p:spPr>
          <a:xfrm>
            <a:off x="228600" y="210311"/>
            <a:ext cx="4114800" cy="1003809"/>
          </a:xfrm>
          <a:prstGeom prst="rect">
            <a:avLst/>
          </a:prstGeom>
        </p:spPr>
        <p:txBody>
          <a:bodyPr>
            <a:normAutofit/>
          </a:bodyPr>
          <a:lstStyle>
            <a:lvl1pPr>
              <a:defRPr sz="1600"/>
            </a:lvl1pPr>
          </a:lstStyle>
          <a:p>
            <a:r>
              <a:t>Title Text</a:t>
            </a:r>
          </a:p>
        </p:txBody>
      </p:sp>
      <p:sp>
        <p:nvSpPr>
          <p:cNvPr id="3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75" name="Body Level One…"/>
          <p:cNvSpPr txBox="1">
            <a:spLocks noGrp="1"/>
          </p:cNvSpPr>
          <p:nvPr>
            <p:ph type="body" sz="half" idx="1"/>
          </p:nvPr>
        </p:nvSpPr>
        <p:spPr>
          <a:xfrm>
            <a:off x="228600" y="1511555"/>
            <a:ext cx="4114800" cy="3108961"/>
          </a:xfrm>
          <a:prstGeom prst="rect">
            <a:avLst/>
          </a:prstGeom>
        </p:spPr>
        <p:txBody>
          <a:bodyPr>
            <a:normAutofit/>
          </a:bodyPr>
          <a:lstStyle>
            <a:lvl1pPr>
              <a:lnSpc>
                <a:spcPct val="90000"/>
              </a:lnSpc>
              <a:spcBef>
                <a:spcPts val="0"/>
              </a:spcBef>
              <a:defRPr sz="9600" b="1"/>
            </a:lvl1pPr>
            <a:lvl2pPr marL="1186546" indent="-1186546">
              <a:lnSpc>
                <a:spcPct val="90000"/>
              </a:lnSpc>
              <a:spcBef>
                <a:spcPts val="0"/>
              </a:spcBef>
              <a:defRPr sz="9600" b="1"/>
            </a:lvl2pPr>
            <a:lvl3pPr marL="1410383" indent="-1186546">
              <a:lnSpc>
                <a:spcPct val="90000"/>
              </a:lnSpc>
              <a:spcBef>
                <a:spcPts val="0"/>
              </a:spcBef>
              <a:defRPr sz="9600" b="1"/>
            </a:lvl3pPr>
            <a:lvl4pPr marL="1611085" indent="-1153885">
              <a:lnSpc>
                <a:spcPct val="90000"/>
              </a:lnSpc>
              <a:spcBef>
                <a:spcPts val="0"/>
              </a:spcBef>
              <a:defRPr sz="9600" b="1"/>
            </a:lvl4pPr>
            <a:lvl5pPr marL="1816783" indent="-1186546">
              <a:lnSpc>
                <a:spcPct val="90000"/>
              </a:lnSpc>
              <a:spcBef>
                <a:spcPts val="0"/>
              </a:spcBef>
              <a:defRPr sz="9600" b="1"/>
            </a:lvl5pPr>
          </a:lstStyle>
          <a:p>
            <a:r>
              <a:t>Body Level One</a:t>
            </a:r>
          </a:p>
          <a:p>
            <a:pPr lvl="1"/>
            <a:r>
              <a:t>Body Level Two</a:t>
            </a:r>
          </a:p>
          <a:p>
            <a:pPr lvl="2"/>
            <a:r>
              <a:t>Body Level Three</a:t>
            </a:r>
          </a:p>
          <a:p>
            <a:pPr lvl="3"/>
            <a:r>
              <a:t>Body Level Four</a:t>
            </a:r>
          </a:p>
          <a:p>
            <a:pPr lvl="4"/>
            <a:r>
              <a:t>Body Level Five</a:t>
            </a:r>
          </a:p>
        </p:txBody>
      </p:sp>
      <p:sp>
        <p:nvSpPr>
          <p:cNvPr id="376" name="Picture Placeholder 5"/>
          <p:cNvSpPr>
            <a:spLocks noGrp="1"/>
          </p:cNvSpPr>
          <p:nvPr>
            <p:ph type="pic" idx="13"/>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big text">
    <p:bg>
      <p:bgPr>
        <a:solidFill>
          <a:schemeClr val="accent2"/>
        </a:solidFill>
        <a:effectLst/>
      </p:bgPr>
    </p:bg>
    <p:spTree>
      <p:nvGrpSpPr>
        <p:cNvPr id="1" name=""/>
        <p:cNvGrpSpPr/>
        <p:nvPr/>
      </p:nvGrpSpPr>
      <p:grpSpPr>
        <a:xfrm>
          <a:off x="0" y="0"/>
          <a:ext cx="0" cy="0"/>
          <a:chOff x="0" y="0"/>
          <a:chExt cx="0" cy="0"/>
        </a:xfrm>
      </p:grpSpPr>
      <p:sp>
        <p:nvSpPr>
          <p:cNvPr id="383" name="Title Text"/>
          <p:cNvSpPr txBox="1">
            <a:spLocks noGrp="1"/>
          </p:cNvSpPr>
          <p:nvPr>
            <p:ph type="title"/>
          </p:nvPr>
        </p:nvSpPr>
        <p:spPr>
          <a:xfrm>
            <a:off x="228600" y="265175"/>
            <a:ext cx="8686800" cy="4473576"/>
          </a:xfrm>
          <a:prstGeom prst="rect">
            <a:avLst/>
          </a:prstGeom>
        </p:spPr>
        <p:txBody>
          <a:bodyPr>
            <a:normAutofit/>
          </a:bodyPr>
          <a:lstStyle>
            <a:lvl1pPr>
              <a:defRPr sz="9600" b="1"/>
            </a:lvl1pPr>
          </a:lstStyle>
          <a:p>
            <a:r>
              <a:t>Title Text</a:t>
            </a:r>
          </a:p>
        </p:txBody>
      </p:sp>
      <p:sp>
        <p:nvSpPr>
          <p:cNvPr id="3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quote">
    <p:bg>
      <p:bgPr>
        <a:solidFill>
          <a:schemeClr val="accent2"/>
        </a:solidFill>
        <a:effectLst/>
      </p:bgPr>
    </p:bg>
    <p:spTree>
      <p:nvGrpSpPr>
        <p:cNvPr id="1" name=""/>
        <p:cNvGrpSpPr/>
        <p:nvPr/>
      </p:nvGrpSpPr>
      <p:grpSpPr>
        <a:xfrm>
          <a:off x="0" y="0"/>
          <a:ext cx="0" cy="0"/>
          <a:chOff x="0" y="0"/>
          <a:chExt cx="0" cy="0"/>
        </a:xfrm>
      </p:grpSpPr>
      <p:sp>
        <p:nvSpPr>
          <p:cNvPr id="391" name="Title Text"/>
          <p:cNvSpPr txBox="1">
            <a:spLocks noGrp="1"/>
          </p:cNvSpPr>
          <p:nvPr>
            <p:ph type="title"/>
          </p:nvPr>
        </p:nvSpPr>
        <p:spPr>
          <a:xfrm>
            <a:off x="228600" y="201168"/>
            <a:ext cx="5187463" cy="4520806"/>
          </a:xfrm>
          <a:prstGeom prst="rect">
            <a:avLst/>
          </a:prstGeom>
        </p:spPr>
        <p:txBody>
          <a:bodyPr>
            <a:normAutofit/>
          </a:bodyPr>
          <a:lstStyle>
            <a:lvl1pPr marL="117475" indent="-117475"/>
          </a:lstStyle>
          <a:p>
            <a:r>
              <a:t>Title Text</a:t>
            </a:r>
          </a:p>
        </p:txBody>
      </p:sp>
      <p:sp>
        <p:nvSpPr>
          <p:cNvPr id="3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section, title, text">
    <p:bg>
      <p:bgPr>
        <a:solidFill>
          <a:schemeClr val="accent2"/>
        </a:solidFill>
        <a:effectLst/>
      </p:bgPr>
    </p:bg>
    <p:spTree>
      <p:nvGrpSpPr>
        <p:cNvPr id="1" name=""/>
        <p:cNvGrpSpPr/>
        <p:nvPr/>
      </p:nvGrpSpPr>
      <p:grpSpPr>
        <a:xfrm>
          <a:off x="0" y="0"/>
          <a:ext cx="0" cy="0"/>
          <a:chOff x="0" y="0"/>
          <a:chExt cx="0" cy="0"/>
        </a:xfrm>
      </p:grpSpPr>
      <p:sp>
        <p:nvSpPr>
          <p:cNvPr id="399" name="Title Text"/>
          <p:cNvSpPr txBox="1">
            <a:spLocks noGrp="1"/>
          </p:cNvSpPr>
          <p:nvPr>
            <p:ph type="title"/>
          </p:nvPr>
        </p:nvSpPr>
        <p:spPr>
          <a:xfrm>
            <a:off x="228600" y="411480"/>
            <a:ext cx="4114800" cy="4328051"/>
          </a:xfrm>
          <a:prstGeom prst="rect">
            <a:avLst/>
          </a:prstGeom>
        </p:spPr>
        <p:txBody>
          <a:bodyPr>
            <a:normAutofit/>
          </a:bodyPr>
          <a:lstStyle/>
          <a:p>
            <a:r>
              <a:t>Title Text</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01" name="Body Level One…"/>
          <p:cNvSpPr txBox="1">
            <a:spLocks noGrp="1"/>
          </p:cNvSpPr>
          <p:nvPr>
            <p:ph type="body" sz="half" idx="1"/>
          </p:nvPr>
        </p:nvSpPr>
        <p:spPr>
          <a:xfrm>
            <a:off x="4800600" y="493776"/>
            <a:ext cx="4114800" cy="419973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2" name="Text Placeholder 11"/>
          <p:cNvSpPr>
            <a:spLocks noGrp="1"/>
          </p:cNvSpPr>
          <p:nvPr>
            <p:ph type="body" sz="quarter" idx="13"/>
          </p:nvPr>
        </p:nvSpPr>
        <p:spPr>
          <a:xfrm>
            <a:off x="228600" y="200562"/>
            <a:ext cx="4114800" cy="300039"/>
          </a:xfrm>
          <a:prstGeom prst="rect">
            <a:avLst/>
          </a:prstGeom>
        </p:spPr>
        <p:txBody>
          <a:bodyPr>
            <a:normAutofit/>
          </a:bodyPr>
          <a:lstStyle/>
          <a:p>
            <a:pPr>
              <a:defRPr sz="1100"/>
            </a:pPr>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itle, text (two columns)">
    <p:bg>
      <p:bgPr>
        <a:solidFill>
          <a:schemeClr val="accent2"/>
        </a:solidFill>
        <a:effectLst/>
      </p:bgPr>
    </p:bg>
    <p:spTree>
      <p:nvGrpSpPr>
        <p:cNvPr id="1" name=""/>
        <p:cNvGrpSpPr/>
        <p:nvPr/>
      </p:nvGrpSpPr>
      <p:grpSpPr>
        <a:xfrm>
          <a:off x="0" y="0"/>
          <a:ext cx="0" cy="0"/>
          <a:chOff x="0" y="0"/>
          <a:chExt cx="0" cy="0"/>
        </a:xfrm>
      </p:grpSpPr>
      <p:sp>
        <p:nvSpPr>
          <p:cNvPr id="409" name="Title Text"/>
          <p:cNvSpPr txBox="1">
            <a:spLocks noGrp="1"/>
          </p:cNvSpPr>
          <p:nvPr>
            <p:ph type="title"/>
          </p:nvPr>
        </p:nvSpPr>
        <p:spPr>
          <a:xfrm>
            <a:off x="228600" y="201168"/>
            <a:ext cx="4114800" cy="959359"/>
          </a:xfrm>
          <a:prstGeom prst="rect">
            <a:avLst/>
          </a:prstGeom>
        </p:spPr>
        <p:txBody>
          <a:bodyPr>
            <a:normAutofit/>
          </a:bodyPr>
          <a:lstStyle/>
          <a:p>
            <a:r>
              <a:t>Title Text</a:t>
            </a:r>
          </a:p>
        </p:txBody>
      </p:sp>
      <p:sp>
        <p:nvSpPr>
          <p:cNvPr id="4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11" name="Body Level One…"/>
          <p:cNvSpPr txBox="1">
            <a:spLocks noGrp="1"/>
          </p:cNvSpPr>
          <p:nvPr>
            <p:ph type="body" sz="half" idx="1"/>
          </p:nvPr>
        </p:nvSpPr>
        <p:spPr>
          <a:xfrm>
            <a:off x="228600" y="1124711"/>
            <a:ext cx="4114800" cy="3585847"/>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412" name="Text Placeholder 9"/>
          <p:cNvSpPr>
            <a:spLocks noGrp="1"/>
          </p:cNvSpPr>
          <p:nvPr>
            <p:ph type="body" sz="half" idx="13"/>
          </p:nvPr>
        </p:nvSpPr>
        <p:spPr>
          <a:xfrm>
            <a:off x="4800600" y="1124711"/>
            <a:ext cx="4114800" cy="3585847"/>
          </a:xfrm>
          <a:prstGeom prst="rect">
            <a:avLst/>
          </a:prstGeom>
        </p:spPr>
        <p:txBody>
          <a:bodyPr>
            <a:normAutofit/>
          </a:bodyPr>
          <a:lstStyle/>
          <a:p>
            <a:pPr>
              <a:spcBef>
                <a:spcPts val="0"/>
              </a:spcBef>
            </a:pPr>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section, title, text (two columns)">
    <p:bg>
      <p:bgPr>
        <a:solidFill>
          <a:schemeClr val="accent2"/>
        </a:solidFill>
        <a:effectLst/>
      </p:bgPr>
    </p:bg>
    <p:spTree>
      <p:nvGrpSpPr>
        <p:cNvPr id="1" name=""/>
        <p:cNvGrpSpPr/>
        <p:nvPr/>
      </p:nvGrpSpPr>
      <p:grpSpPr>
        <a:xfrm>
          <a:off x="0" y="0"/>
          <a:ext cx="0" cy="0"/>
          <a:chOff x="0" y="0"/>
          <a:chExt cx="0" cy="0"/>
        </a:xfrm>
      </p:grpSpPr>
      <p:sp>
        <p:nvSpPr>
          <p:cNvPr id="419" name="Title Text"/>
          <p:cNvSpPr txBox="1">
            <a:spLocks noGrp="1"/>
          </p:cNvSpPr>
          <p:nvPr>
            <p:ph type="title"/>
          </p:nvPr>
        </p:nvSpPr>
        <p:spPr>
          <a:xfrm>
            <a:off x="228600" y="411480"/>
            <a:ext cx="6400800" cy="640081"/>
          </a:xfrm>
          <a:prstGeom prst="rect">
            <a:avLst/>
          </a:prstGeom>
        </p:spPr>
        <p:txBody>
          <a:bodyPr>
            <a:normAutofit/>
          </a:bodyPr>
          <a:lstStyle/>
          <a:p>
            <a:r>
              <a:t>Title Text</a:t>
            </a:r>
          </a:p>
        </p:txBody>
      </p:sp>
      <p:sp>
        <p:nvSpPr>
          <p:cNvPr id="4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21" name="Body Level One…"/>
          <p:cNvSpPr txBox="1">
            <a:spLocks noGrp="1"/>
          </p:cNvSpPr>
          <p:nvPr>
            <p:ph type="body" sz="half" idx="1"/>
          </p:nvPr>
        </p:nvSpPr>
        <p:spPr>
          <a:xfrm>
            <a:off x="4800600" y="1093469"/>
            <a:ext cx="4114800" cy="3589658"/>
          </a:xfrm>
          <a:prstGeom prst="rect">
            <a:avLst/>
          </a:prstGeom>
        </p:spPr>
        <p:txBody>
          <a:bodyPr>
            <a:normAutofit/>
          </a:bodyPr>
          <a:lstStyle>
            <a:lvl1pPr>
              <a:defRPr sz="1600"/>
            </a:lvl1pPr>
            <a:lvl2pPr marL="197757" indent="-197757">
              <a:defRPr sz="1600"/>
            </a:lvl2pPr>
            <a:lvl3pPr marL="421594" indent="-197757">
              <a:defRPr sz="1600"/>
            </a:lvl3pPr>
            <a:lvl4pPr marL="649514" indent="-192314">
              <a:defRPr sz="1600"/>
            </a:lvl4pPr>
            <a:lvl5pPr marL="827994" indent="-197757">
              <a:defRPr sz="1600"/>
            </a:lvl5pPr>
          </a:lstStyle>
          <a:p>
            <a:r>
              <a:t>Body Level One</a:t>
            </a:r>
          </a:p>
          <a:p>
            <a:pPr lvl="1"/>
            <a:r>
              <a:t>Body Level Two</a:t>
            </a:r>
          </a:p>
          <a:p>
            <a:pPr lvl="2"/>
            <a:r>
              <a:t>Body Level Three</a:t>
            </a:r>
          </a:p>
          <a:p>
            <a:pPr lvl="3"/>
            <a:r>
              <a:t>Body Level Four</a:t>
            </a:r>
          </a:p>
          <a:p>
            <a:pPr lvl="4"/>
            <a:r>
              <a:t>Body Level Five</a:t>
            </a:r>
          </a:p>
        </p:txBody>
      </p:sp>
      <p:sp>
        <p:nvSpPr>
          <p:cNvPr id="422"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
        <p:nvSpPr>
          <p:cNvPr id="423" name="Text Placeholder 6"/>
          <p:cNvSpPr>
            <a:spLocks noGrp="1"/>
          </p:cNvSpPr>
          <p:nvPr>
            <p:ph type="body" sz="half" idx="14"/>
          </p:nvPr>
        </p:nvSpPr>
        <p:spPr>
          <a:xfrm>
            <a:off x="228600" y="1093470"/>
            <a:ext cx="4114800" cy="3589655"/>
          </a:xfrm>
          <a:prstGeom prst="rect">
            <a:avLst/>
          </a:prstGeom>
        </p:spPr>
        <p:txBody>
          <a:bodyPr>
            <a:normAutofit/>
          </a:bodyPr>
          <a:lstStyle/>
          <a:p>
            <a:pPr>
              <a:defRPr sz="1600"/>
            </a:pPr>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title, text (two columns, different text sizes)">
    <p:bg>
      <p:bgPr>
        <a:solidFill>
          <a:schemeClr val="accent2"/>
        </a:solidFill>
        <a:effectLst/>
      </p:bgPr>
    </p:bg>
    <p:spTree>
      <p:nvGrpSpPr>
        <p:cNvPr id="1" name=""/>
        <p:cNvGrpSpPr/>
        <p:nvPr/>
      </p:nvGrpSpPr>
      <p:grpSpPr>
        <a:xfrm>
          <a:off x="0" y="0"/>
          <a:ext cx="0" cy="0"/>
          <a:chOff x="0" y="0"/>
          <a:chExt cx="0" cy="0"/>
        </a:xfrm>
      </p:grpSpPr>
      <p:sp>
        <p:nvSpPr>
          <p:cNvPr id="430" name="Title Text"/>
          <p:cNvSpPr txBox="1">
            <a:spLocks noGrp="1"/>
          </p:cNvSpPr>
          <p:nvPr>
            <p:ph type="title"/>
          </p:nvPr>
        </p:nvSpPr>
        <p:spPr>
          <a:xfrm>
            <a:off x="228600" y="201168"/>
            <a:ext cx="4114800" cy="502159"/>
          </a:xfrm>
          <a:prstGeom prst="rect">
            <a:avLst/>
          </a:prstGeom>
        </p:spPr>
        <p:txBody>
          <a:bodyPr>
            <a:normAutofit/>
          </a:bodyPr>
          <a:lstStyle/>
          <a:p>
            <a:r>
              <a:t>Title Text</a:t>
            </a:r>
          </a:p>
        </p:txBody>
      </p:sp>
      <p:sp>
        <p:nvSpPr>
          <p:cNvPr id="4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32" name="Body Level One…"/>
          <p:cNvSpPr txBox="1">
            <a:spLocks noGrp="1"/>
          </p:cNvSpPr>
          <p:nvPr>
            <p:ph type="body" sz="half" idx="1"/>
          </p:nvPr>
        </p:nvSpPr>
        <p:spPr>
          <a:xfrm>
            <a:off x="228600" y="995518"/>
            <a:ext cx="4114800" cy="3687608"/>
          </a:xfrm>
          <a:prstGeom prst="rect">
            <a:avLst/>
          </a:prstGeom>
        </p:spPr>
        <p:txBody>
          <a:bodyPr>
            <a:normAutofit/>
          </a:bodyPr>
          <a:lstStyle>
            <a:lvl1pPr>
              <a:defRPr sz="2400"/>
            </a:lvl1pPr>
            <a:lvl2pPr marL="296636" indent="-296636">
              <a:defRPr sz="2400"/>
            </a:lvl2pPr>
            <a:lvl3pPr marL="520473" indent="-296636">
              <a:defRPr sz="2400"/>
            </a:lvl3pPr>
            <a:lvl4pPr marL="745671" indent="-288471">
              <a:defRPr sz="2400"/>
            </a:lvl4pPr>
            <a:lvl5pPr marL="926873" indent="-296636">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section, title, text (four columns)">
    <p:bg>
      <p:bgPr>
        <a:solidFill>
          <a:schemeClr val="accent2"/>
        </a:solidFill>
        <a:effectLst/>
      </p:bgPr>
    </p:bg>
    <p:spTree>
      <p:nvGrpSpPr>
        <p:cNvPr id="1" name=""/>
        <p:cNvGrpSpPr/>
        <p:nvPr/>
      </p:nvGrpSpPr>
      <p:grpSpPr>
        <a:xfrm>
          <a:off x="0" y="0"/>
          <a:ext cx="0" cy="0"/>
          <a:chOff x="0" y="0"/>
          <a:chExt cx="0" cy="0"/>
        </a:xfrm>
      </p:grpSpPr>
      <p:sp>
        <p:nvSpPr>
          <p:cNvPr id="439" name="Title Text"/>
          <p:cNvSpPr txBox="1">
            <a:spLocks noGrp="1"/>
          </p:cNvSpPr>
          <p:nvPr>
            <p:ph type="title"/>
          </p:nvPr>
        </p:nvSpPr>
        <p:spPr>
          <a:xfrm>
            <a:off x="228600" y="411480"/>
            <a:ext cx="6400800" cy="640081"/>
          </a:xfrm>
          <a:prstGeom prst="rect">
            <a:avLst/>
          </a:prstGeom>
        </p:spPr>
        <p:txBody>
          <a:bodyPr>
            <a:normAutofit/>
          </a:bodyPr>
          <a:lstStyle/>
          <a:p>
            <a:r>
              <a:t>Title Text</a:t>
            </a:r>
          </a:p>
        </p:txBody>
      </p:sp>
      <p:sp>
        <p:nvSpPr>
          <p:cNvPr id="4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41" name="Body Level One…"/>
          <p:cNvSpPr txBox="1">
            <a:spLocks noGrp="1"/>
          </p:cNvSpPr>
          <p:nvPr>
            <p:ph type="body" sz="quarter" idx="1"/>
          </p:nvPr>
        </p:nvSpPr>
        <p:spPr>
          <a:xfrm>
            <a:off x="4800600" y="1093469"/>
            <a:ext cx="1828800" cy="3589655"/>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442"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
        <p:nvSpPr>
          <p:cNvPr id="443" name="Text Placeholder 6"/>
          <p:cNvSpPr>
            <a:spLocks noGrp="1"/>
          </p:cNvSpPr>
          <p:nvPr>
            <p:ph type="body" sz="quarter" idx="14"/>
          </p:nvPr>
        </p:nvSpPr>
        <p:spPr>
          <a:xfrm>
            <a:off x="228600" y="1093469"/>
            <a:ext cx="1828800" cy="3589655"/>
          </a:xfrm>
          <a:prstGeom prst="rect">
            <a:avLst/>
          </a:prstGeom>
        </p:spPr>
        <p:txBody>
          <a:bodyPr>
            <a:normAutofit/>
          </a:bodyPr>
          <a:lstStyle/>
          <a:p>
            <a:pPr>
              <a:defRPr sz="1600"/>
            </a:pPr>
            <a:endParaRPr/>
          </a:p>
        </p:txBody>
      </p:sp>
      <p:sp>
        <p:nvSpPr>
          <p:cNvPr id="444" name="Text Placeholder 7"/>
          <p:cNvSpPr>
            <a:spLocks noGrp="1"/>
          </p:cNvSpPr>
          <p:nvPr>
            <p:ph type="body" sz="quarter" idx="15"/>
          </p:nvPr>
        </p:nvSpPr>
        <p:spPr>
          <a:xfrm>
            <a:off x="2514600" y="1093469"/>
            <a:ext cx="1828800" cy="3589655"/>
          </a:xfrm>
          <a:prstGeom prst="rect">
            <a:avLst/>
          </a:prstGeom>
        </p:spPr>
        <p:txBody>
          <a:bodyPr>
            <a:normAutofit/>
          </a:bodyPr>
          <a:lstStyle/>
          <a:p>
            <a:pPr>
              <a:defRPr sz="1600"/>
            </a:pPr>
            <a:endParaRPr/>
          </a:p>
        </p:txBody>
      </p:sp>
      <p:sp>
        <p:nvSpPr>
          <p:cNvPr id="445" name="Text Placeholder 9"/>
          <p:cNvSpPr>
            <a:spLocks noGrp="1"/>
          </p:cNvSpPr>
          <p:nvPr>
            <p:ph type="body" sz="quarter" idx="16"/>
          </p:nvPr>
        </p:nvSpPr>
        <p:spPr>
          <a:xfrm>
            <a:off x="7086600" y="1093469"/>
            <a:ext cx="1828800" cy="3589655"/>
          </a:xfrm>
          <a:prstGeom prst="rect">
            <a:avLst/>
          </a:prstGeom>
        </p:spPr>
        <p:txBody>
          <a:bodyPr>
            <a:normAutofit/>
          </a:bodyPr>
          <a:lstStyle/>
          <a:p>
            <a:pPr>
              <a:defRPr sz="1600"/>
            </a:pPr>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ection, title, text, half-image">
    <p:bg>
      <p:bgPr>
        <a:solidFill>
          <a:schemeClr val="accent2"/>
        </a:solidFill>
        <a:effectLst/>
      </p:bgPr>
    </p:bg>
    <p:spTree>
      <p:nvGrpSpPr>
        <p:cNvPr id="1" name=""/>
        <p:cNvGrpSpPr/>
        <p:nvPr/>
      </p:nvGrpSpPr>
      <p:grpSpPr>
        <a:xfrm>
          <a:off x="0" y="0"/>
          <a:ext cx="0" cy="0"/>
          <a:chOff x="0" y="0"/>
          <a:chExt cx="0" cy="0"/>
        </a:xfrm>
      </p:grpSpPr>
      <p:sp>
        <p:nvSpPr>
          <p:cNvPr id="452" name="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453" name="Title Text"/>
          <p:cNvSpPr txBox="1">
            <a:spLocks noGrp="1"/>
          </p:cNvSpPr>
          <p:nvPr>
            <p:ph type="title"/>
          </p:nvPr>
        </p:nvSpPr>
        <p:spPr>
          <a:xfrm>
            <a:off x="228600" y="411480"/>
            <a:ext cx="4114800" cy="640081"/>
          </a:xfrm>
          <a:prstGeom prst="rect">
            <a:avLst/>
          </a:prstGeom>
        </p:spPr>
        <p:txBody>
          <a:bodyPr>
            <a:normAutofit/>
          </a:bodyPr>
          <a:lstStyle/>
          <a:p>
            <a:r>
              <a:t>Title Text</a:t>
            </a:r>
          </a:p>
        </p:txBody>
      </p:sp>
      <p:sp>
        <p:nvSpPr>
          <p:cNvPr id="4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5" name="Body Level One…"/>
          <p:cNvSpPr txBox="1">
            <a:spLocks noGrp="1"/>
          </p:cNvSpPr>
          <p:nvPr>
            <p:ph type="body" sz="quarter" idx="1"/>
          </p:nvPr>
        </p:nvSpPr>
        <p:spPr>
          <a:xfrm>
            <a:off x="228600" y="201168"/>
            <a:ext cx="4114800" cy="300037"/>
          </a:xfrm>
          <a:prstGeom prst="rect">
            <a:avLst/>
          </a:prstGeom>
        </p:spPr>
        <p:txBody>
          <a:bodyPr>
            <a:normAutofit/>
          </a:bodyPr>
          <a:lstStyle>
            <a:lvl1pPr>
              <a:defRPr sz="1100"/>
            </a:lvl1pPr>
            <a:lvl2pPr marL="135958" indent="-135958">
              <a:defRPr sz="1100"/>
            </a:lvl2pPr>
            <a:lvl3pPr marL="359795" indent="-135958">
              <a:defRPr sz="1100"/>
            </a:lvl3pPr>
            <a:lvl4pPr marL="589416" indent="-132216">
              <a:defRPr sz="1100"/>
            </a:lvl4pPr>
            <a:lvl5pPr marL="766195" indent="-135958">
              <a:defRPr sz="1100"/>
            </a:lvl5pPr>
          </a:lstStyle>
          <a:p>
            <a:r>
              <a:t>Body Level One</a:t>
            </a:r>
          </a:p>
          <a:p>
            <a:pPr lvl="1"/>
            <a:r>
              <a:t>Body Level Two</a:t>
            </a:r>
          </a:p>
          <a:p>
            <a:pPr lvl="2"/>
            <a:r>
              <a:t>Body Level Three</a:t>
            </a:r>
          </a:p>
          <a:p>
            <a:pPr lvl="3"/>
            <a:r>
              <a:t>Body Level Four</a:t>
            </a:r>
          </a:p>
          <a:p>
            <a:pPr lvl="4"/>
            <a:r>
              <a:t>Body Level Five</a:t>
            </a:r>
          </a:p>
        </p:txBody>
      </p:sp>
      <p:sp>
        <p:nvSpPr>
          <p:cNvPr id="456" name="Text Placeholder 6"/>
          <p:cNvSpPr>
            <a:spLocks noGrp="1"/>
          </p:cNvSpPr>
          <p:nvPr>
            <p:ph type="body" sz="half" idx="14"/>
          </p:nvPr>
        </p:nvSpPr>
        <p:spPr>
          <a:xfrm>
            <a:off x="228600" y="1097279"/>
            <a:ext cx="4114800" cy="3585847"/>
          </a:xfrm>
          <a:prstGeom prst="rect">
            <a:avLst/>
          </a:prstGeom>
        </p:spPr>
        <p:txBody>
          <a:bodyPr>
            <a:normAutofit/>
          </a:bodyPr>
          <a:lstStyle/>
          <a:p>
            <a:pPr>
              <a:defRPr sz="1600"/>
            </a:pPr>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section, title, text (two columns), half-image">
    <p:bg>
      <p:bgPr>
        <a:solidFill>
          <a:schemeClr val="accent2"/>
        </a:solidFill>
        <a:effectLst/>
      </p:bgPr>
    </p:bg>
    <p:spTree>
      <p:nvGrpSpPr>
        <p:cNvPr id="1" name=""/>
        <p:cNvGrpSpPr/>
        <p:nvPr/>
      </p:nvGrpSpPr>
      <p:grpSpPr>
        <a:xfrm>
          <a:off x="0" y="0"/>
          <a:ext cx="0" cy="0"/>
          <a:chOff x="0" y="0"/>
          <a:chExt cx="0" cy="0"/>
        </a:xfrm>
      </p:grpSpPr>
      <p:sp>
        <p:nvSpPr>
          <p:cNvPr id="463" name="Picture Placeholder 8"/>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464" name="Title Text"/>
          <p:cNvSpPr txBox="1">
            <a:spLocks noGrp="1"/>
          </p:cNvSpPr>
          <p:nvPr>
            <p:ph type="title"/>
          </p:nvPr>
        </p:nvSpPr>
        <p:spPr>
          <a:xfrm>
            <a:off x="228600" y="201168"/>
            <a:ext cx="4114800" cy="640081"/>
          </a:xfrm>
          <a:prstGeom prst="rect">
            <a:avLst/>
          </a:prstGeom>
        </p:spPr>
        <p:txBody>
          <a:bodyPr>
            <a:normAutofit/>
          </a:bodyPr>
          <a:lstStyle/>
          <a:p>
            <a:r>
              <a:t>Title Text</a:t>
            </a:r>
          </a:p>
        </p:txBody>
      </p:sp>
      <p:sp>
        <p:nvSpPr>
          <p:cNvPr id="4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6" name="Body Level One…"/>
          <p:cNvSpPr txBox="1">
            <a:spLocks noGrp="1"/>
          </p:cNvSpPr>
          <p:nvPr>
            <p:ph type="body" sz="quarter" idx="1"/>
          </p:nvPr>
        </p:nvSpPr>
        <p:spPr>
          <a:xfrm>
            <a:off x="228600" y="1097278"/>
            <a:ext cx="1828800" cy="3585847"/>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467" name="Text Placeholder 7"/>
          <p:cNvSpPr>
            <a:spLocks noGrp="1"/>
          </p:cNvSpPr>
          <p:nvPr>
            <p:ph type="body" sz="quarter" idx="14"/>
          </p:nvPr>
        </p:nvSpPr>
        <p:spPr>
          <a:xfrm>
            <a:off x="2514600" y="1097278"/>
            <a:ext cx="1828800" cy="3585846"/>
          </a:xfrm>
          <a:prstGeom prst="rect">
            <a:avLst/>
          </a:prstGeom>
        </p:spPr>
        <p:txBody>
          <a:bodyPr>
            <a:normAutofit/>
          </a:bodyPr>
          <a:lstStyle/>
          <a:p>
            <a:pPr>
              <a:defRPr sz="1600"/>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act, number, half-image (bleeds)">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28600" y="210311"/>
            <a:ext cx="4114800" cy="1003809"/>
          </a:xfrm>
          <a:prstGeom prst="rect">
            <a:avLst/>
          </a:prstGeom>
        </p:spPr>
        <p:txBody>
          <a:bodyPr>
            <a:normAutofit/>
          </a:bodyPr>
          <a:lstStyle>
            <a:lvl1pPr>
              <a:defRPr sz="1600"/>
            </a:lvl1p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9" name="Body Level One…"/>
          <p:cNvSpPr txBox="1">
            <a:spLocks noGrp="1"/>
          </p:cNvSpPr>
          <p:nvPr>
            <p:ph type="body" sz="half" idx="1"/>
          </p:nvPr>
        </p:nvSpPr>
        <p:spPr>
          <a:xfrm>
            <a:off x="144375" y="1015682"/>
            <a:ext cx="4114801" cy="3108962"/>
          </a:xfrm>
          <a:prstGeom prst="rect">
            <a:avLst/>
          </a:prstGeom>
        </p:spPr>
        <p:txBody>
          <a:bodyPr>
            <a:normAutofit/>
          </a:bodyPr>
          <a:lstStyle>
            <a:lvl1pPr>
              <a:lnSpc>
                <a:spcPct val="90000"/>
              </a:lnSpc>
              <a:spcBef>
                <a:spcPts val="0"/>
              </a:spcBef>
              <a:defRPr sz="9600" b="1"/>
            </a:lvl1pPr>
            <a:lvl2pPr marL="1186546" indent="-1186546">
              <a:lnSpc>
                <a:spcPct val="90000"/>
              </a:lnSpc>
              <a:spcBef>
                <a:spcPts val="0"/>
              </a:spcBef>
              <a:defRPr sz="9600" b="1"/>
            </a:lvl2pPr>
            <a:lvl3pPr marL="1410383" indent="-1186546">
              <a:lnSpc>
                <a:spcPct val="90000"/>
              </a:lnSpc>
              <a:spcBef>
                <a:spcPts val="0"/>
              </a:spcBef>
              <a:defRPr sz="9600" b="1"/>
            </a:lvl3pPr>
            <a:lvl4pPr marL="1611085" indent="-1153885">
              <a:lnSpc>
                <a:spcPct val="90000"/>
              </a:lnSpc>
              <a:spcBef>
                <a:spcPts val="0"/>
              </a:spcBef>
              <a:defRPr sz="9600" b="1"/>
            </a:lvl4pPr>
            <a:lvl5pPr marL="1816783" indent="-1186546">
              <a:lnSpc>
                <a:spcPct val="90000"/>
              </a:lnSpc>
              <a:spcBef>
                <a:spcPts val="0"/>
              </a:spcBef>
              <a:defRPr sz="9600" b="1"/>
            </a:lvl5pPr>
          </a:lstStyle>
          <a:p>
            <a:r>
              <a:t>Body Level One</a:t>
            </a:r>
          </a:p>
          <a:p>
            <a:pPr lvl="1"/>
            <a:r>
              <a:t>Body Level Two</a:t>
            </a:r>
          </a:p>
          <a:p>
            <a:pPr lvl="2"/>
            <a:r>
              <a:t>Body Level Three</a:t>
            </a:r>
          </a:p>
          <a:p>
            <a:pPr lvl="3"/>
            <a:r>
              <a:t>Body Level Four</a:t>
            </a:r>
          </a:p>
          <a:p>
            <a:pPr lvl="4"/>
            <a:r>
              <a:t>Body Level Five</a:t>
            </a:r>
          </a:p>
        </p:txBody>
      </p:sp>
      <p:sp>
        <p:nvSpPr>
          <p:cNvPr id="50" name="Picture Placeholder 5"/>
          <p:cNvSpPr>
            <a:spLocks noGrp="1"/>
          </p:cNvSpPr>
          <p:nvPr>
            <p:ph type="pic" idx="13"/>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section, title, text (two narrow columns)">
    <p:bg>
      <p:bgPr>
        <a:solidFill>
          <a:schemeClr val="accent2"/>
        </a:solidFill>
        <a:effectLst/>
      </p:bgPr>
    </p:bg>
    <p:spTree>
      <p:nvGrpSpPr>
        <p:cNvPr id="1" name=""/>
        <p:cNvGrpSpPr/>
        <p:nvPr/>
      </p:nvGrpSpPr>
      <p:grpSpPr>
        <a:xfrm>
          <a:off x="0" y="0"/>
          <a:ext cx="0" cy="0"/>
          <a:chOff x="0" y="0"/>
          <a:chExt cx="0" cy="0"/>
        </a:xfrm>
      </p:grpSpPr>
      <p:sp>
        <p:nvSpPr>
          <p:cNvPr id="474" name="Title Text"/>
          <p:cNvSpPr txBox="1">
            <a:spLocks noGrp="1"/>
          </p:cNvSpPr>
          <p:nvPr>
            <p:ph type="title"/>
          </p:nvPr>
        </p:nvSpPr>
        <p:spPr>
          <a:xfrm>
            <a:off x="228600" y="1033272"/>
            <a:ext cx="4114800" cy="3566160"/>
          </a:xfrm>
          <a:prstGeom prst="rect">
            <a:avLst/>
          </a:prstGeom>
        </p:spPr>
        <p:txBody>
          <a:bodyPr>
            <a:normAutofit/>
          </a:bodyPr>
          <a:lstStyle/>
          <a:p>
            <a:r>
              <a:t>Title Text</a:t>
            </a:r>
          </a:p>
        </p:txBody>
      </p:sp>
      <p:sp>
        <p:nvSpPr>
          <p:cNvPr id="4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76" name="Body Level One…"/>
          <p:cNvSpPr txBox="1">
            <a:spLocks noGrp="1"/>
          </p:cNvSpPr>
          <p:nvPr>
            <p:ph type="body" sz="quarter" idx="1"/>
          </p:nvPr>
        </p:nvSpPr>
        <p:spPr>
          <a:xfrm>
            <a:off x="4800600" y="1097280"/>
            <a:ext cx="1828800" cy="3501446"/>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477"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
        <p:nvSpPr>
          <p:cNvPr id="478" name="Text Placeholder 9"/>
          <p:cNvSpPr>
            <a:spLocks noGrp="1"/>
          </p:cNvSpPr>
          <p:nvPr>
            <p:ph type="body" sz="quarter" idx="14"/>
          </p:nvPr>
        </p:nvSpPr>
        <p:spPr>
          <a:xfrm>
            <a:off x="7086600" y="1097279"/>
            <a:ext cx="1828800" cy="3501447"/>
          </a:xfrm>
          <a:prstGeom prst="rect">
            <a:avLst/>
          </a:prstGeom>
        </p:spPr>
        <p:txBody>
          <a:bodyPr>
            <a:normAutofit/>
          </a:bodyPr>
          <a:lstStyle/>
          <a:p>
            <a:pPr>
              <a:defRPr sz="1600"/>
            </a:pPr>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section, title, text (dark background)">
    <p:bg>
      <p:bgPr>
        <a:solidFill>
          <a:schemeClr val="accent2"/>
        </a:solidFill>
        <a:effectLst/>
      </p:bgPr>
    </p:bg>
    <p:spTree>
      <p:nvGrpSpPr>
        <p:cNvPr id="1" name=""/>
        <p:cNvGrpSpPr/>
        <p:nvPr/>
      </p:nvGrpSpPr>
      <p:grpSpPr>
        <a:xfrm>
          <a:off x="0" y="0"/>
          <a:ext cx="0" cy="0"/>
          <a:chOff x="0" y="0"/>
          <a:chExt cx="0" cy="0"/>
        </a:xfrm>
      </p:grpSpPr>
      <p:sp>
        <p:nvSpPr>
          <p:cNvPr id="485" name="Rectangle 4"/>
          <p:cNvSpPr/>
          <p:nvPr/>
        </p:nvSpPr>
        <p:spPr>
          <a:xfrm>
            <a:off x="4572000" y="0"/>
            <a:ext cx="4572000" cy="5143500"/>
          </a:xfrm>
          <a:prstGeom prst="rect">
            <a:avLst/>
          </a:prstGeom>
          <a:solidFill>
            <a:srgbClr val="000000"/>
          </a:solidFill>
          <a:ln w="12700">
            <a:miter lim="400000"/>
          </a:ln>
        </p:spPr>
        <p:txBody>
          <a:bodyPr lIns="0" tIns="0" rIns="0" bIns="0" anchor="ctr"/>
          <a:lstStyle/>
          <a:p>
            <a:pPr algn="ctr">
              <a:defRPr sz="1200">
                <a:solidFill>
                  <a:srgbClr val="FFFFFF"/>
                </a:solidFill>
                <a:latin typeface="Arial"/>
                <a:ea typeface="Arial"/>
                <a:cs typeface="Arial"/>
                <a:sym typeface="Arial"/>
              </a:defRPr>
            </a:pPr>
            <a:endParaRPr/>
          </a:p>
        </p:txBody>
      </p:sp>
      <p:sp>
        <p:nvSpPr>
          <p:cNvPr id="486" name="Title Text"/>
          <p:cNvSpPr txBox="1">
            <a:spLocks noGrp="1"/>
          </p:cNvSpPr>
          <p:nvPr>
            <p:ph type="title"/>
          </p:nvPr>
        </p:nvSpPr>
        <p:spPr>
          <a:xfrm>
            <a:off x="228600" y="1033272"/>
            <a:ext cx="4114800" cy="3566160"/>
          </a:xfrm>
          <a:prstGeom prst="rect">
            <a:avLst/>
          </a:prstGeom>
        </p:spPr>
        <p:txBody>
          <a:bodyPr>
            <a:normAutofit/>
          </a:bodyPr>
          <a:lstStyle/>
          <a:p>
            <a:r>
              <a:t>Title Text</a:t>
            </a:r>
          </a:p>
        </p:txBody>
      </p:sp>
      <p:sp>
        <p:nvSpPr>
          <p:cNvPr id="4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88" name="Body Level One…"/>
          <p:cNvSpPr txBox="1">
            <a:spLocks noGrp="1"/>
          </p:cNvSpPr>
          <p:nvPr>
            <p:ph type="body" sz="half" idx="1"/>
          </p:nvPr>
        </p:nvSpPr>
        <p:spPr>
          <a:xfrm>
            <a:off x="4800600" y="1124711"/>
            <a:ext cx="4114800" cy="3501447"/>
          </a:xfrm>
          <a:prstGeom prst="rect">
            <a:avLst/>
          </a:prstGeom>
        </p:spPr>
        <p:txBody>
          <a:bodyPr>
            <a:normAutofit/>
          </a:bodyPr>
          <a:lstStyle>
            <a:lvl2pPr marL="0" indent="0">
              <a:buSzTx/>
              <a:buNone/>
            </a:lvl2pPr>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
        <p:nvSpPr>
          <p:cNvPr id="489"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pPr>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title, image">
    <p:bg>
      <p:bgPr>
        <a:solidFill>
          <a:schemeClr val="accent2"/>
        </a:solidFill>
        <a:effectLst/>
      </p:bgPr>
    </p:bg>
    <p:spTree>
      <p:nvGrpSpPr>
        <p:cNvPr id="1" name=""/>
        <p:cNvGrpSpPr/>
        <p:nvPr/>
      </p:nvGrpSpPr>
      <p:grpSpPr>
        <a:xfrm>
          <a:off x="0" y="0"/>
          <a:ext cx="0" cy="0"/>
          <a:chOff x="0" y="0"/>
          <a:chExt cx="0" cy="0"/>
        </a:xfrm>
      </p:grpSpPr>
      <p:sp>
        <p:nvSpPr>
          <p:cNvPr id="496" name="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497" name="Title Text"/>
          <p:cNvSpPr txBox="1">
            <a:spLocks noGrp="1"/>
          </p:cNvSpPr>
          <p:nvPr>
            <p:ph type="title"/>
          </p:nvPr>
        </p:nvSpPr>
        <p:spPr>
          <a:xfrm>
            <a:off x="228600" y="201168"/>
            <a:ext cx="4114800" cy="4402900"/>
          </a:xfrm>
          <a:prstGeom prst="rect">
            <a:avLst/>
          </a:prstGeom>
        </p:spPr>
        <p:txBody>
          <a:bodyPr>
            <a:normAutofit/>
          </a:bodyPr>
          <a:lstStyle/>
          <a:p>
            <a:r>
              <a:t>Title Text</a:t>
            </a:r>
          </a:p>
        </p:txBody>
      </p:sp>
      <p:sp>
        <p:nvSpPr>
          <p:cNvPr id="4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title, half-blank area">
    <p:bg>
      <p:bgPr>
        <a:solidFill>
          <a:schemeClr val="accent2"/>
        </a:solidFill>
        <a:effectLst/>
      </p:bgPr>
    </p:bg>
    <p:spTree>
      <p:nvGrpSpPr>
        <p:cNvPr id="1" name=""/>
        <p:cNvGrpSpPr/>
        <p:nvPr/>
      </p:nvGrpSpPr>
      <p:grpSpPr>
        <a:xfrm>
          <a:off x="0" y="0"/>
          <a:ext cx="0" cy="0"/>
          <a:chOff x="0" y="0"/>
          <a:chExt cx="0" cy="0"/>
        </a:xfrm>
      </p:grpSpPr>
      <p:sp>
        <p:nvSpPr>
          <p:cNvPr id="505" name="Title Text"/>
          <p:cNvSpPr txBox="1">
            <a:spLocks noGrp="1"/>
          </p:cNvSpPr>
          <p:nvPr>
            <p:ph type="title"/>
          </p:nvPr>
        </p:nvSpPr>
        <p:spPr>
          <a:xfrm>
            <a:off x="228600" y="201168"/>
            <a:ext cx="4114800" cy="4402900"/>
          </a:xfrm>
          <a:prstGeom prst="rect">
            <a:avLst/>
          </a:prstGeom>
        </p:spPr>
        <p:txBody>
          <a:bodyPr>
            <a:normAutofit/>
          </a:bodyPr>
          <a:lstStyle/>
          <a:p>
            <a:r>
              <a:t>Title Text</a:t>
            </a:r>
          </a:p>
        </p:txBody>
      </p:sp>
      <p:sp>
        <p:nvSpPr>
          <p:cNvPr id="5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title, blank">
    <p:bg>
      <p:bgPr>
        <a:solidFill>
          <a:schemeClr val="accent2"/>
        </a:solidFill>
        <a:effectLst/>
      </p:bgPr>
    </p:bg>
    <p:spTree>
      <p:nvGrpSpPr>
        <p:cNvPr id="1" name=""/>
        <p:cNvGrpSpPr/>
        <p:nvPr/>
      </p:nvGrpSpPr>
      <p:grpSpPr>
        <a:xfrm>
          <a:off x="0" y="0"/>
          <a:ext cx="0" cy="0"/>
          <a:chOff x="0" y="0"/>
          <a:chExt cx="0" cy="0"/>
        </a:xfrm>
      </p:grpSpPr>
      <p:sp>
        <p:nvSpPr>
          <p:cNvPr id="513" name="Title Text"/>
          <p:cNvSpPr txBox="1">
            <a:spLocks noGrp="1"/>
          </p:cNvSpPr>
          <p:nvPr>
            <p:ph type="title"/>
          </p:nvPr>
        </p:nvSpPr>
        <p:spPr>
          <a:xfrm>
            <a:off x="228600" y="201168"/>
            <a:ext cx="4114800" cy="381001"/>
          </a:xfrm>
          <a:prstGeom prst="rect">
            <a:avLst/>
          </a:prstGeom>
        </p:spPr>
        <p:txBody>
          <a:bodyPr>
            <a:normAutofit/>
          </a:bodyPr>
          <a:lstStyle/>
          <a:p>
            <a:r>
              <a:t>Title Text</a:t>
            </a:r>
          </a:p>
        </p:txBody>
      </p:sp>
      <p:sp>
        <p:nvSpPr>
          <p:cNvPr id="5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insight, text, boxes">
    <p:bg>
      <p:bgPr>
        <a:solidFill>
          <a:schemeClr val="accent2"/>
        </a:solidFill>
        <a:effectLst/>
      </p:bgPr>
    </p:bg>
    <p:spTree>
      <p:nvGrpSpPr>
        <p:cNvPr id="1" name=""/>
        <p:cNvGrpSpPr/>
        <p:nvPr/>
      </p:nvGrpSpPr>
      <p:grpSpPr>
        <a:xfrm>
          <a:off x="0" y="0"/>
          <a:ext cx="0" cy="0"/>
          <a:chOff x="0" y="0"/>
          <a:chExt cx="0" cy="0"/>
        </a:xfrm>
      </p:grpSpPr>
      <p:sp>
        <p:nvSpPr>
          <p:cNvPr id="521"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5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23" name="Text Placeholder 11"/>
          <p:cNvSpPr>
            <a:spLocks noGrp="1"/>
          </p:cNvSpPr>
          <p:nvPr>
            <p:ph type="body" sz="quarter" idx="13"/>
          </p:nvPr>
        </p:nvSpPr>
        <p:spPr>
          <a:xfrm>
            <a:off x="228600" y="182879"/>
            <a:ext cx="4114800" cy="300039"/>
          </a:xfrm>
          <a:prstGeom prst="rect">
            <a:avLst/>
          </a:prstGeom>
        </p:spPr>
        <p:txBody>
          <a:bodyPr>
            <a:normAutofit/>
          </a:bodyPr>
          <a:lstStyle/>
          <a:p>
            <a:pPr>
              <a:defRPr sz="1600"/>
            </a:pPr>
            <a:endParaRPr/>
          </a:p>
        </p:txBody>
      </p:sp>
      <p:sp>
        <p:nvSpPr>
          <p:cNvPr id="524" name="Text Placeholder 6"/>
          <p:cNvSpPr>
            <a:spLocks noGrp="1"/>
          </p:cNvSpPr>
          <p:nvPr>
            <p:ph type="body" sz="half" idx="14"/>
          </p:nvPr>
        </p:nvSpPr>
        <p:spPr>
          <a:xfrm>
            <a:off x="228600" y="1097279"/>
            <a:ext cx="4114800" cy="3488732"/>
          </a:xfrm>
          <a:prstGeom prst="rect">
            <a:avLst/>
          </a:prstGeom>
        </p:spPr>
        <p:txBody>
          <a:bodyPr>
            <a:normAutofit/>
          </a:bodyPr>
          <a:lstStyle/>
          <a:p>
            <a:pPr>
              <a:defRPr sz="1600"/>
            </a:pPr>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boxes (3 med, 2 small)">
    <p:bg>
      <p:bgPr>
        <a:solidFill>
          <a:schemeClr val="accent2"/>
        </a:solidFill>
        <a:effectLst/>
      </p:bgPr>
    </p:bg>
    <p:spTree>
      <p:nvGrpSpPr>
        <p:cNvPr id="1" name=""/>
        <p:cNvGrpSpPr/>
        <p:nvPr/>
      </p:nvGrpSpPr>
      <p:grpSpPr>
        <a:xfrm>
          <a:off x="0" y="0"/>
          <a:ext cx="0" cy="0"/>
          <a:chOff x="0" y="0"/>
          <a:chExt cx="0" cy="0"/>
        </a:xfrm>
      </p:grpSpPr>
      <p:sp>
        <p:nvSpPr>
          <p:cNvPr id="531"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5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33" name="Title Text"/>
          <p:cNvSpPr txBox="1">
            <a:spLocks noGrp="1"/>
          </p:cNvSpPr>
          <p:nvPr>
            <p:ph type="title"/>
          </p:nvPr>
        </p:nvSpPr>
        <p:spPr>
          <a:xfrm>
            <a:off x="-2" y="-2"/>
            <a:ext cx="4572000" cy="2571752"/>
          </a:xfrm>
          <a:prstGeom prst="rect">
            <a:avLst/>
          </a:prstGeom>
          <a:solidFill>
            <a:schemeClr val="accent2"/>
          </a:solidFill>
        </p:spPr>
        <p:txBody>
          <a:bodyPr lIns="201168" tIns="201168" rIns="201168" bIns="201168">
            <a:normAutofit/>
          </a:bodyPr>
          <a:lstStyle/>
          <a:p>
            <a:r>
              <a:t>Title Text</a:t>
            </a: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boxes (1 large, 4 small)">
    <p:bg>
      <p:bgPr>
        <a:solidFill>
          <a:schemeClr val="accent2"/>
        </a:solidFill>
        <a:effectLst/>
      </p:bgPr>
    </p:bg>
    <p:spTree>
      <p:nvGrpSpPr>
        <p:cNvPr id="1" name=""/>
        <p:cNvGrpSpPr/>
        <p:nvPr/>
      </p:nvGrpSpPr>
      <p:grpSpPr>
        <a:xfrm>
          <a:off x="0" y="0"/>
          <a:ext cx="0" cy="0"/>
          <a:chOff x="0" y="0"/>
          <a:chExt cx="0" cy="0"/>
        </a:xfrm>
      </p:grpSpPr>
      <p:sp>
        <p:nvSpPr>
          <p:cNvPr id="540" name="Body Level One…"/>
          <p:cNvSpPr txBox="1">
            <a:spLocks noGrp="1"/>
          </p:cNvSpPr>
          <p:nvPr>
            <p:ph type="body" sz="quarter" idx="1"/>
          </p:nvPr>
        </p:nvSpPr>
        <p:spPr>
          <a:xfrm>
            <a:off x="6857997" y="2571750"/>
            <a:ext cx="2286001" cy="2571750"/>
          </a:xfrm>
          <a:prstGeom prst="rect">
            <a:avLst/>
          </a:prstGeom>
          <a:solidFill>
            <a:srgbClr val="BCB9B9"/>
          </a:solidFill>
        </p:spPr>
        <p:txBody>
          <a:bodyPr lIns="192023" tIns="192023" rIns="192023" bIns="192023">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42" name="Title Text"/>
          <p:cNvSpPr txBox="1">
            <a:spLocks noGrp="1"/>
          </p:cNvSpPr>
          <p:nvPr>
            <p:ph type="title"/>
          </p:nvPr>
        </p:nvSpPr>
        <p:spPr>
          <a:xfrm>
            <a:off x="-2" y="-2"/>
            <a:ext cx="9144001" cy="2571752"/>
          </a:xfrm>
          <a:prstGeom prst="rect">
            <a:avLst/>
          </a:prstGeom>
          <a:solidFill>
            <a:srgbClr val="000000"/>
          </a:solidFill>
        </p:spPr>
        <p:txBody>
          <a:bodyPr lIns="155447" tIns="155447" rIns="155447" bIns="155447">
            <a:normAutofit/>
          </a:bodyPr>
          <a:lstStyle>
            <a:lvl1pPr>
              <a:defRPr sz="4800"/>
            </a:lvl1pPr>
          </a:lstStyle>
          <a:p>
            <a:r>
              <a:t>Title Text</a:t>
            </a: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title (black box) over image(s)">
    <p:bg>
      <p:bgPr>
        <a:solidFill>
          <a:schemeClr val="accent2"/>
        </a:solidFill>
        <a:effectLst/>
      </p:bgPr>
    </p:bg>
    <p:spTree>
      <p:nvGrpSpPr>
        <p:cNvPr id="1" name=""/>
        <p:cNvGrpSpPr/>
        <p:nvPr/>
      </p:nvGrpSpPr>
      <p:grpSpPr>
        <a:xfrm>
          <a:off x="0" y="0"/>
          <a:ext cx="0" cy="0"/>
          <a:chOff x="0" y="0"/>
          <a:chExt cx="0" cy="0"/>
        </a:xfrm>
      </p:grpSpPr>
      <p:sp>
        <p:nvSpPr>
          <p:cNvPr id="5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50" name="Title Text"/>
          <p:cNvSpPr txBox="1">
            <a:spLocks noGrp="1"/>
          </p:cNvSpPr>
          <p:nvPr>
            <p:ph type="title"/>
          </p:nvPr>
        </p:nvSpPr>
        <p:spPr>
          <a:xfrm>
            <a:off x="-2" y="-2"/>
            <a:ext cx="9144001" cy="1290640"/>
          </a:xfrm>
          <a:prstGeom prst="rect">
            <a:avLst/>
          </a:prstGeom>
          <a:solidFill>
            <a:srgbClr val="000000"/>
          </a:solidFill>
        </p:spPr>
        <p:txBody>
          <a:bodyPr lIns="201168" tIns="201168" rIns="201168" bIns="201168">
            <a:normAutofit/>
          </a:bodyPr>
          <a:lstStyle/>
          <a:p>
            <a:r>
              <a:t>Title Text</a:t>
            </a: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text (black box) over image(s)">
    <p:bg>
      <p:bgPr>
        <a:solidFill>
          <a:schemeClr val="accent2"/>
        </a:solidFill>
        <a:effectLst/>
      </p:bgPr>
    </p:bg>
    <p:spTree>
      <p:nvGrpSpPr>
        <p:cNvPr id="1" name=""/>
        <p:cNvGrpSpPr/>
        <p:nvPr/>
      </p:nvGrpSpPr>
      <p:grpSpPr>
        <a:xfrm>
          <a:off x="0" y="0"/>
          <a:ext cx="0" cy="0"/>
          <a:chOff x="0" y="0"/>
          <a:chExt cx="0" cy="0"/>
        </a:xfrm>
      </p:grpSpPr>
      <p:sp>
        <p:nvSpPr>
          <p:cNvPr id="557" name="Body Level One…"/>
          <p:cNvSpPr txBox="1">
            <a:spLocks noGrp="1"/>
          </p:cNvSpPr>
          <p:nvPr>
            <p:ph type="body" sz="quarter" idx="1"/>
          </p:nvPr>
        </p:nvSpPr>
        <p:spPr>
          <a:xfrm>
            <a:off x="0" y="2857500"/>
            <a:ext cx="2286000" cy="2286000"/>
          </a:xfrm>
          <a:prstGeom prst="rect">
            <a:avLst/>
          </a:prstGeom>
          <a:solidFill>
            <a:srgbClr val="000000"/>
          </a:solidFill>
        </p:spPr>
        <p:txBody>
          <a:bodyPr lIns="155447" tIns="155447" rIns="155447" bIns="155447">
            <a:normAutofit/>
          </a:bodyPr>
          <a:lstStyle>
            <a:lvl2pPr marL="242253" indent="-242253"/>
            <a:lvl3pPr marL="466090" indent="-242253"/>
            <a:lvl4pPr marL="692785" indent="-235585"/>
            <a:lvl5pPr marL="872490" indent="-242253"/>
          </a:lstStyle>
          <a:p>
            <a:r>
              <a:t>Body Level One</a:t>
            </a:r>
          </a:p>
          <a:p>
            <a:pPr lvl="1"/>
            <a:r>
              <a:t>Body Level Two</a:t>
            </a:r>
          </a:p>
          <a:p>
            <a:pPr lvl="2"/>
            <a:r>
              <a:t>Body Level Three</a:t>
            </a:r>
          </a:p>
          <a:p>
            <a:pPr lvl="3"/>
            <a:r>
              <a:t>Body Level Four</a:t>
            </a:r>
          </a:p>
          <a:p>
            <a:pPr lvl="4"/>
            <a:r>
              <a:t>Body Level Five</a:t>
            </a:r>
          </a:p>
        </p:txBody>
      </p:sp>
      <p:sp>
        <p:nvSpPr>
          <p:cNvPr id="5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ig text">
    <p:spTree>
      <p:nvGrpSpPr>
        <p:cNvPr id="1" name=""/>
        <p:cNvGrpSpPr/>
        <p:nvPr/>
      </p:nvGrpSpPr>
      <p:grpSpPr>
        <a:xfrm>
          <a:off x="0" y="0"/>
          <a:ext cx="0" cy="0"/>
          <a:chOff x="0" y="0"/>
          <a:chExt cx="0" cy="0"/>
        </a:xfrm>
      </p:grpSpPr>
      <p:sp>
        <p:nvSpPr>
          <p:cNvPr id="57" name="Title Text"/>
          <p:cNvSpPr txBox="1">
            <a:spLocks noGrp="1"/>
          </p:cNvSpPr>
          <p:nvPr>
            <p:ph type="title"/>
          </p:nvPr>
        </p:nvSpPr>
        <p:spPr>
          <a:xfrm>
            <a:off x="156408" y="84701"/>
            <a:ext cx="8686801" cy="4473576"/>
          </a:xfrm>
          <a:prstGeom prst="rect">
            <a:avLst/>
          </a:prstGeom>
        </p:spPr>
        <p:txBody>
          <a:bodyPr>
            <a:normAutofit/>
          </a:bodyPr>
          <a:lstStyle>
            <a:lvl1pPr>
              <a:defRPr sz="9600" b="1"/>
            </a:lvl1p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boxes (4 tall)">
    <p:bg>
      <p:bgPr>
        <a:solidFill>
          <a:schemeClr val="accent2"/>
        </a:solidFill>
        <a:effectLst/>
      </p:bgPr>
    </p:bg>
    <p:spTree>
      <p:nvGrpSpPr>
        <p:cNvPr id="1" name=""/>
        <p:cNvGrpSpPr/>
        <p:nvPr/>
      </p:nvGrpSpPr>
      <p:grpSpPr>
        <a:xfrm>
          <a:off x="0" y="0"/>
          <a:ext cx="0" cy="0"/>
          <a:chOff x="0" y="0"/>
          <a:chExt cx="0" cy="0"/>
        </a:xfrm>
      </p:grpSpPr>
      <p:sp>
        <p:nvSpPr>
          <p:cNvPr id="565" name="Body Level One…"/>
          <p:cNvSpPr txBox="1">
            <a:spLocks noGrp="1"/>
          </p:cNvSpPr>
          <p:nvPr>
            <p:ph type="body" sz="half" idx="1"/>
          </p:nvPr>
        </p:nvSpPr>
        <p:spPr>
          <a:xfrm>
            <a:off x="0" y="-2"/>
            <a:ext cx="2286000" cy="5143501"/>
          </a:xfrm>
          <a:prstGeom prst="rect">
            <a:avLst/>
          </a:prstGeom>
          <a:solidFill>
            <a:srgbClr val="000000"/>
          </a:solidFill>
        </p:spPr>
        <p:txBody>
          <a:bodyPr lIns="182879" tIns="182879" rIns="182879" bIns="182879">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5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graph">
    <p:bg>
      <p:bgPr>
        <a:solidFill>
          <a:schemeClr val="accent2"/>
        </a:solidFill>
        <a:effectLst/>
      </p:bgPr>
    </p:bg>
    <p:spTree>
      <p:nvGrpSpPr>
        <p:cNvPr id="1" name=""/>
        <p:cNvGrpSpPr/>
        <p:nvPr/>
      </p:nvGrpSpPr>
      <p:grpSpPr>
        <a:xfrm>
          <a:off x="0" y="0"/>
          <a:ext cx="0" cy="0"/>
          <a:chOff x="0" y="0"/>
          <a:chExt cx="0" cy="0"/>
        </a:xfrm>
      </p:grpSpPr>
      <p:sp>
        <p:nvSpPr>
          <p:cNvPr id="573"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5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75" name="Body Level One…"/>
          <p:cNvSpPr txBox="1">
            <a:spLocks noGrp="1"/>
          </p:cNvSpPr>
          <p:nvPr>
            <p:ph type="body" sz="quarter" idx="1"/>
          </p:nvPr>
        </p:nvSpPr>
        <p:spPr>
          <a:xfrm>
            <a:off x="228600" y="1097280"/>
            <a:ext cx="1828800" cy="3501446"/>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title, text (1/4), content (3/4)">
    <p:bg>
      <p:bgPr>
        <a:solidFill>
          <a:schemeClr val="accent2"/>
        </a:solidFill>
        <a:effectLst/>
      </p:bgPr>
    </p:bg>
    <p:spTree>
      <p:nvGrpSpPr>
        <p:cNvPr id="1" name=""/>
        <p:cNvGrpSpPr/>
        <p:nvPr/>
      </p:nvGrpSpPr>
      <p:grpSpPr>
        <a:xfrm>
          <a:off x="0" y="0"/>
          <a:ext cx="0" cy="0"/>
          <a:chOff x="0" y="0"/>
          <a:chExt cx="0" cy="0"/>
        </a:xfrm>
      </p:grpSpPr>
      <p:sp>
        <p:nvSpPr>
          <p:cNvPr id="582"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5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84" name="Body Level One…"/>
          <p:cNvSpPr txBox="1">
            <a:spLocks noGrp="1"/>
          </p:cNvSpPr>
          <p:nvPr>
            <p:ph type="body" sz="quarter" idx="1"/>
          </p:nvPr>
        </p:nvSpPr>
        <p:spPr>
          <a:xfrm>
            <a:off x="228600" y="1116487"/>
            <a:ext cx="1828800" cy="3454401"/>
          </a:xfrm>
          <a:prstGeom prst="rect">
            <a:avLst/>
          </a:prstGeom>
        </p:spPr>
        <p:txBody>
          <a:bodyPr>
            <a:normAutofit/>
          </a:bodyPr>
          <a:lstStyle>
            <a:lvl2pPr marL="220230" indent="-220230"/>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title, text (1/4), blank (3/4)">
    <p:bg>
      <p:bgPr>
        <a:solidFill>
          <a:schemeClr val="accent2"/>
        </a:solidFill>
        <a:effectLst/>
      </p:bgPr>
    </p:bg>
    <p:spTree>
      <p:nvGrpSpPr>
        <p:cNvPr id="1" name=""/>
        <p:cNvGrpSpPr/>
        <p:nvPr/>
      </p:nvGrpSpPr>
      <p:grpSpPr>
        <a:xfrm>
          <a:off x="0" y="0"/>
          <a:ext cx="0" cy="0"/>
          <a:chOff x="0" y="0"/>
          <a:chExt cx="0" cy="0"/>
        </a:xfrm>
      </p:grpSpPr>
      <p:sp>
        <p:nvSpPr>
          <p:cNvPr id="591"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5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93" name="Body Level One…"/>
          <p:cNvSpPr txBox="1">
            <a:spLocks noGrp="1"/>
          </p:cNvSpPr>
          <p:nvPr>
            <p:ph type="body" sz="quarter" idx="1"/>
          </p:nvPr>
        </p:nvSpPr>
        <p:spPr>
          <a:xfrm>
            <a:off x="228600" y="1116487"/>
            <a:ext cx="1828800" cy="3454401"/>
          </a:xfrm>
          <a:prstGeom prst="rect">
            <a:avLst/>
          </a:prstGeom>
        </p:spPr>
        <p:txBody>
          <a:bodyPr>
            <a:normAutofit/>
          </a:bodyPr>
          <a:lstStyle>
            <a:lvl2pPr marL="220230" indent="-220230"/>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case study: title, text (2/4), content (2/4)">
    <p:bg>
      <p:bgPr>
        <a:solidFill>
          <a:schemeClr val="accent2"/>
        </a:solidFill>
        <a:effectLst/>
      </p:bgPr>
    </p:bg>
    <p:spTree>
      <p:nvGrpSpPr>
        <p:cNvPr id="1" name=""/>
        <p:cNvGrpSpPr/>
        <p:nvPr/>
      </p:nvGrpSpPr>
      <p:grpSpPr>
        <a:xfrm>
          <a:off x="0" y="0"/>
          <a:ext cx="0" cy="0"/>
          <a:chOff x="0" y="0"/>
          <a:chExt cx="0" cy="0"/>
        </a:xfrm>
      </p:grpSpPr>
      <p:sp>
        <p:nvSpPr>
          <p:cNvPr id="600"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6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02"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603" name="Text Placeholder 5"/>
          <p:cNvSpPr>
            <a:spLocks noGrp="1"/>
          </p:cNvSpPr>
          <p:nvPr>
            <p:ph type="body" sz="quarter" idx="13"/>
          </p:nvPr>
        </p:nvSpPr>
        <p:spPr>
          <a:xfrm>
            <a:off x="2514600" y="1124711"/>
            <a:ext cx="1828800" cy="3456433"/>
          </a:xfrm>
          <a:prstGeom prst="rect">
            <a:avLst/>
          </a:prstGeom>
        </p:spPr>
        <p:txBody>
          <a:bodyPr>
            <a:normAutofit/>
          </a:bodyPr>
          <a:lstStyle/>
          <a:p>
            <a:endParaRPr/>
          </a:p>
        </p:txBody>
      </p:sp>
      <p:sp>
        <p:nvSpPr>
          <p:cNvPr id="604" name="Picture Placeholder 11"/>
          <p:cNvSpPr>
            <a:spLocks noGrp="1"/>
          </p:cNvSpPr>
          <p:nvPr>
            <p:ph type="pic" idx="14"/>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case study 2: title, text (2/4), quote (2/4)">
    <p:bg>
      <p:bgPr>
        <a:solidFill>
          <a:schemeClr val="accent2"/>
        </a:solidFill>
        <a:effectLst/>
      </p:bgPr>
    </p:bg>
    <p:spTree>
      <p:nvGrpSpPr>
        <p:cNvPr id="1" name=""/>
        <p:cNvGrpSpPr/>
        <p:nvPr/>
      </p:nvGrpSpPr>
      <p:grpSpPr>
        <a:xfrm>
          <a:off x="0" y="0"/>
          <a:ext cx="0" cy="0"/>
          <a:chOff x="0" y="0"/>
          <a:chExt cx="0" cy="0"/>
        </a:xfrm>
      </p:grpSpPr>
      <p:sp>
        <p:nvSpPr>
          <p:cNvPr id="611" name="Title Text"/>
          <p:cNvSpPr txBox="1">
            <a:spLocks noGrp="1"/>
          </p:cNvSpPr>
          <p:nvPr>
            <p:ph type="title"/>
          </p:nvPr>
        </p:nvSpPr>
        <p:spPr>
          <a:xfrm>
            <a:off x="228600" y="201168"/>
            <a:ext cx="4114800" cy="895024"/>
          </a:xfrm>
          <a:prstGeom prst="rect">
            <a:avLst/>
          </a:prstGeom>
        </p:spPr>
        <p:txBody>
          <a:bodyPr>
            <a:normAutofit/>
          </a:bodyPr>
          <a:lstStyle/>
          <a:p>
            <a:r>
              <a:t>Title Text</a:t>
            </a:r>
          </a:p>
        </p:txBody>
      </p:sp>
      <p:sp>
        <p:nvSpPr>
          <p:cNvPr id="6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13"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614" name="Text Placeholder 5"/>
          <p:cNvSpPr>
            <a:spLocks noGrp="1"/>
          </p:cNvSpPr>
          <p:nvPr>
            <p:ph type="body" sz="quarter" idx="13"/>
          </p:nvPr>
        </p:nvSpPr>
        <p:spPr>
          <a:xfrm>
            <a:off x="2514600" y="1124711"/>
            <a:ext cx="1828800" cy="3456433"/>
          </a:xfrm>
          <a:prstGeom prst="rect">
            <a:avLst/>
          </a:prstGeom>
        </p:spPr>
        <p:txBody>
          <a:bodyPr>
            <a:normAutofit/>
          </a:bodyPr>
          <a:lstStyle/>
          <a:p>
            <a:endParaRPr/>
          </a:p>
        </p:txBody>
      </p:sp>
      <p:sp>
        <p:nvSpPr>
          <p:cNvPr id="615" name="Text Placeholder 8"/>
          <p:cNvSpPr>
            <a:spLocks noGrp="1"/>
          </p:cNvSpPr>
          <p:nvPr>
            <p:ph type="body" sz="half" idx="14"/>
          </p:nvPr>
        </p:nvSpPr>
        <p:spPr>
          <a:xfrm>
            <a:off x="4700392" y="1090961"/>
            <a:ext cx="4215009" cy="3456433"/>
          </a:xfrm>
          <a:prstGeom prst="rect">
            <a:avLst/>
          </a:prstGeom>
        </p:spPr>
        <p:txBody>
          <a:bodyPr>
            <a:normAutofit/>
          </a:bodyPr>
          <a:lstStyle/>
          <a:p>
            <a:pPr marL="117475" indent="-117475">
              <a:defRPr sz="2400"/>
            </a:pPr>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table">
    <p:bg>
      <p:bgPr>
        <a:solidFill>
          <a:schemeClr val="accent2"/>
        </a:solidFill>
        <a:effectLst/>
      </p:bgPr>
    </p:bg>
    <p:spTree>
      <p:nvGrpSpPr>
        <p:cNvPr id="1" name=""/>
        <p:cNvGrpSpPr/>
        <p:nvPr/>
      </p:nvGrpSpPr>
      <p:grpSpPr>
        <a:xfrm>
          <a:off x="0" y="0"/>
          <a:ext cx="0" cy="0"/>
          <a:chOff x="0" y="0"/>
          <a:chExt cx="0" cy="0"/>
        </a:xfrm>
      </p:grpSpPr>
      <p:sp>
        <p:nvSpPr>
          <p:cNvPr id="6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23" name="Body Level One…"/>
          <p:cNvSpPr txBox="1">
            <a:spLocks noGrp="1"/>
          </p:cNvSpPr>
          <p:nvPr>
            <p:ph type="body" sz="quarter" idx="1"/>
          </p:nvPr>
        </p:nvSpPr>
        <p:spPr>
          <a:xfrm>
            <a:off x="228600" y="192023"/>
            <a:ext cx="1828800" cy="4408996"/>
          </a:xfrm>
          <a:prstGeom prst="rect">
            <a:avLst/>
          </a:prstGeom>
        </p:spPr>
        <p:txBody>
          <a:bodyPr>
            <a:normAutofit/>
          </a:bodyPr>
          <a:lstStyle>
            <a:lvl1pPr>
              <a:defRPr sz="1600"/>
            </a:lvl1pPr>
            <a:lvl2pPr marL="0" indent="0">
              <a:buSzTx/>
              <a:buNone/>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blank (with footer)">
    <p:bg>
      <p:bgPr>
        <a:solidFill>
          <a:schemeClr val="accent2"/>
        </a:solidFill>
        <a:effectLst/>
      </p:bgPr>
    </p:bg>
    <p:spTree>
      <p:nvGrpSpPr>
        <p:cNvPr id="1" name=""/>
        <p:cNvGrpSpPr/>
        <p:nvPr/>
      </p:nvGrpSpPr>
      <p:grpSpPr>
        <a:xfrm>
          <a:off x="0" y="0"/>
          <a:ext cx="0" cy="0"/>
          <a:chOff x="0" y="0"/>
          <a:chExt cx="0" cy="0"/>
        </a:xfrm>
      </p:grpSpPr>
      <p:sp>
        <p:nvSpPr>
          <p:cNvPr id="6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blank (no footer)">
    <p:bg>
      <p:bgPr>
        <a:solidFill>
          <a:schemeClr val="accent2"/>
        </a:solidFill>
        <a:effectLst/>
      </p:bgPr>
    </p:bg>
    <p:spTree>
      <p:nvGrpSpPr>
        <p:cNvPr id="1" name=""/>
        <p:cNvGrpSpPr/>
        <p:nvPr/>
      </p:nvGrpSpPr>
      <p:grpSpPr>
        <a:xfrm>
          <a:off x="0" y="0"/>
          <a:ext cx="0" cy="0"/>
          <a:chOff x="0" y="0"/>
          <a:chExt cx="0" cy="0"/>
        </a:xfrm>
      </p:grpSpPr>
      <p:sp>
        <p:nvSpPr>
          <p:cNvPr id="637"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Thank you">
    <p:bg>
      <p:bgPr>
        <a:solidFill>
          <a:schemeClr val="accent2"/>
        </a:solidFill>
        <a:effectLst/>
      </p:bgPr>
    </p:bg>
    <p:spTree>
      <p:nvGrpSpPr>
        <p:cNvPr id="1" name=""/>
        <p:cNvGrpSpPr/>
        <p:nvPr/>
      </p:nvGrpSpPr>
      <p:grpSpPr>
        <a:xfrm>
          <a:off x="0" y="0"/>
          <a:ext cx="0" cy="0"/>
          <a:chOff x="0" y="0"/>
          <a:chExt cx="0" cy="0"/>
        </a:xfrm>
      </p:grpSpPr>
      <p:sp>
        <p:nvSpPr>
          <p:cNvPr id="644" name="Title Text"/>
          <p:cNvSpPr txBox="1">
            <a:spLocks noGrp="1"/>
          </p:cNvSpPr>
          <p:nvPr>
            <p:ph type="title"/>
          </p:nvPr>
        </p:nvSpPr>
        <p:spPr>
          <a:xfrm>
            <a:off x="228600" y="201168"/>
            <a:ext cx="4114800" cy="855726"/>
          </a:xfrm>
          <a:prstGeom prst="rect">
            <a:avLst/>
          </a:prstGeom>
        </p:spPr>
        <p:txBody>
          <a:bodyPr>
            <a:normAutofit/>
          </a:bodyPr>
          <a:lstStyle/>
          <a:p>
            <a:r>
              <a:t>Title Text</a:t>
            </a:r>
          </a:p>
        </p:txBody>
      </p:sp>
      <p:sp>
        <p:nvSpPr>
          <p:cNvPr id="6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46" name="Body Level One…"/>
          <p:cNvSpPr txBox="1">
            <a:spLocks noGrp="1"/>
          </p:cNvSpPr>
          <p:nvPr>
            <p:ph type="body" sz="half" idx="1"/>
          </p:nvPr>
        </p:nvSpPr>
        <p:spPr>
          <a:xfrm>
            <a:off x="228600" y="1143000"/>
            <a:ext cx="4114800" cy="3584448"/>
          </a:xfrm>
          <a:prstGeom prst="rect">
            <a:avLst/>
          </a:prstGeom>
        </p:spPr>
        <p:txBody>
          <a:bodyPr>
            <a:normAutofit/>
          </a:bodyPr>
          <a:lstStyle>
            <a:lvl1pPr>
              <a:spcBef>
                <a:spcPts val="0"/>
              </a:spcBef>
              <a:tabLst>
                <a:tab pos="4013200" algn="r"/>
              </a:tabLst>
              <a:defRPr sz="1100"/>
            </a:lvl1pPr>
            <a:lvl2pPr marL="135958" indent="-135958">
              <a:spcBef>
                <a:spcPts val="0"/>
              </a:spcBef>
              <a:tabLst>
                <a:tab pos="4013200" algn="r"/>
              </a:tabLst>
              <a:defRPr sz="1100"/>
            </a:lvl2pPr>
            <a:lvl3pPr marL="359795" indent="-135958">
              <a:spcBef>
                <a:spcPts val="0"/>
              </a:spcBef>
              <a:tabLst>
                <a:tab pos="4013200" algn="r"/>
              </a:tabLst>
              <a:defRPr sz="1100"/>
            </a:lvl3pPr>
            <a:lvl4pPr marL="589416" indent="-132216">
              <a:spcBef>
                <a:spcPts val="0"/>
              </a:spcBef>
              <a:tabLst>
                <a:tab pos="4013200" algn="r"/>
              </a:tabLst>
              <a:defRPr sz="1100"/>
            </a:lvl4pPr>
            <a:lvl5pPr marL="766195" indent="-135958">
              <a:spcBef>
                <a:spcPts val="0"/>
              </a:spcBef>
              <a:tabLst>
                <a:tab pos="4013200" algn="r"/>
              </a:tabLst>
              <a:defRPr sz="11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65" name="Title Text"/>
          <p:cNvSpPr txBox="1">
            <a:spLocks noGrp="1"/>
          </p:cNvSpPr>
          <p:nvPr>
            <p:ph type="title"/>
          </p:nvPr>
        </p:nvSpPr>
        <p:spPr>
          <a:xfrm>
            <a:off x="228600" y="201168"/>
            <a:ext cx="5187463" cy="4520806"/>
          </a:xfrm>
          <a:prstGeom prst="rect">
            <a:avLst/>
          </a:prstGeom>
        </p:spPr>
        <p:txBody>
          <a:bodyPr>
            <a:normAutofit/>
          </a:bodyPr>
          <a:lstStyle>
            <a:lvl1pPr marL="117475" indent="-117475"/>
          </a:lstStyle>
          <a:p>
            <a:r>
              <a:t>Title Text</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ibm sign-off">
    <p:bg>
      <p:bgPr>
        <a:solidFill>
          <a:schemeClr val="accent2"/>
        </a:solidFill>
        <a:effectLst/>
      </p:bgPr>
    </p:bg>
    <p:spTree>
      <p:nvGrpSpPr>
        <p:cNvPr id="1" name=""/>
        <p:cNvGrpSpPr/>
        <p:nvPr/>
      </p:nvGrpSpPr>
      <p:grpSpPr>
        <a:xfrm>
          <a:off x="0" y="0"/>
          <a:ext cx="0" cy="0"/>
          <a:chOff x="0" y="0"/>
          <a:chExt cx="0" cy="0"/>
        </a:xfrm>
      </p:grpSpPr>
      <p:sp>
        <p:nvSpPr>
          <p:cNvPr id="653"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4" name="Picture 5" descr="Picture 5"/>
          <p:cNvPicPr>
            <a:picLocks noChangeAspect="1"/>
          </p:cNvPicPr>
          <p:nvPr/>
        </p:nvPicPr>
        <p:blipFill>
          <a:blip r:embed="rId2"/>
          <a:stretch>
            <a:fillRect/>
          </a:stretch>
        </p:blipFill>
        <p:spPr>
          <a:xfrm>
            <a:off x="3925952" y="2186150"/>
            <a:ext cx="1292096" cy="526098"/>
          </a:xfrm>
          <a:prstGeom prst="rect">
            <a:avLst/>
          </a:prstGeom>
          <a:ln w="12700">
            <a:miter lim="400000"/>
          </a:ln>
        </p:spPr>
      </p:pic>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Cover Slide">
    <p:bg>
      <p:bgPr>
        <a:solidFill>
          <a:srgbClr val="EAEAEA"/>
        </a:solidFill>
        <a:effectLst/>
      </p:bgPr>
    </p:bg>
    <p:spTree>
      <p:nvGrpSpPr>
        <p:cNvPr id="1" name=""/>
        <p:cNvGrpSpPr/>
        <p:nvPr/>
      </p:nvGrpSpPr>
      <p:grpSpPr>
        <a:xfrm>
          <a:off x="0" y="0"/>
          <a:ext cx="0" cy="0"/>
          <a:chOff x="0" y="0"/>
          <a:chExt cx="0" cy="0"/>
        </a:xfrm>
      </p:grpSpPr>
      <p:sp>
        <p:nvSpPr>
          <p:cNvPr id="661" name="Title Text"/>
          <p:cNvSpPr txBox="1">
            <a:spLocks noGrp="1"/>
          </p:cNvSpPr>
          <p:nvPr>
            <p:ph type="title"/>
          </p:nvPr>
        </p:nvSpPr>
        <p:spPr>
          <a:xfrm>
            <a:off x="228599" y="203780"/>
            <a:ext cx="4114802" cy="4479346"/>
          </a:xfrm>
          <a:prstGeom prst="rect">
            <a:avLst/>
          </a:prstGeom>
        </p:spPr>
        <p:txBody>
          <a:bodyPr>
            <a:normAutofit/>
          </a:bodyPr>
          <a:lstStyle>
            <a:lvl1pPr>
              <a:defRPr>
                <a:solidFill>
                  <a:srgbClr val="000000"/>
                </a:solidFill>
              </a:defRPr>
            </a:lvl1pPr>
          </a:lstStyle>
          <a:p>
            <a:r>
              <a:t>Title Text</a:t>
            </a:r>
          </a:p>
        </p:txBody>
      </p:sp>
      <p:pic>
        <p:nvPicPr>
          <p:cNvPr id="662" name="Picture 6" descr="Picture 6"/>
          <p:cNvPicPr>
            <a:picLocks noChangeAspect="1"/>
          </p:cNvPicPr>
          <p:nvPr/>
        </p:nvPicPr>
        <p:blipFill>
          <a:blip r:embed="rId2"/>
          <a:srcRect l="18001" t="20400" r="17675" b="20719"/>
          <a:stretch>
            <a:fillRect/>
          </a:stretch>
        </p:blipFill>
        <p:spPr>
          <a:xfrm>
            <a:off x="4467223" y="405271"/>
            <a:ext cx="4297422" cy="3687652"/>
          </a:xfrm>
          <a:prstGeom prst="rect">
            <a:avLst/>
          </a:prstGeom>
          <a:ln w="12700">
            <a:miter lim="400000"/>
          </a:ln>
        </p:spPr>
      </p:pic>
      <p:pic>
        <p:nvPicPr>
          <p:cNvPr id="663" name="Picture 8" descr="Picture 8"/>
          <p:cNvPicPr>
            <a:picLocks noChangeAspect="1"/>
          </p:cNvPicPr>
          <p:nvPr/>
        </p:nvPicPr>
        <p:blipFill>
          <a:blip r:embed="rId3"/>
          <a:stretch>
            <a:fillRect/>
          </a:stretch>
        </p:blipFill>
        <p:spPr>
          <a:xfrm>
            <a:off x="8393810" y="240044"/>
            <a:ext cx="521590" cy="211472"/>
          </a:xfrm>
          <a:prstGeom prst="rect">
            <a:avLst/>
          </a:prstGeom>
          <a:ln w="12700">
            <a:miter lim="400000"/>
          </a:ln>
        </p:spPr>
      </p:pic>
      <p:pic>
        <p:nvPicPr>
          <p:cNvPr id="664" name="Picture 9" descr="Picture 9"/>
          <p:cNvPicPr>
            <a:picLocks noChangeAspect="1"/>
          </p:cNvPicPr>
          <p:nvPr/>
        </p:nvPicPr>
        <p:blipFill>
          <a:blip r:embed="rId4"/>
          <a:srcRect l="15172" t="28443" r="13568" b="27421"/>
          <a:stretch>
            <a:fillRect/>
          </a:stretch>
        </p:blipFill>
        <p:spPr>
          <a:xfrm>
            <a:off x="7410684" y="4584701"/>
            <a:ext cx="1620428" cy="470449"/>
          </a:xfrm>
          <a:prstGeom prst="rect">
            <a:avLst/>
          </a:prstGeom>
          <a:ln w="12700">
            <a:miter lim="400000"/>
          </a:ln>
        </p:spPr>
      </p:pic>
      <p:sp>
        <p:nvSpPr>
          <p:cNvPr id="665"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Divider">
    <p:bg>
      <p:bgPr>
        <a:solidFill>
          <a:srgbClr val="EAEAEA"/>
        </a:solidFill>
        <a:effectLst/>
      </p:bgPr>
    </p:bg>
    <p:spTree>
      <p:nvGrpSpPr>
        <p:cNvPr id="1" name=""/>
        <p:cNvGrpSpPr/>
        <p:nvPr/>
      </p:nvGrpSpPr>
      <p:grpSpPr>
        <a:xfrm>
          <a:off x="0" y="0"/>
          <a:ext cx="0" cy="0"/>
          <a:chOff x="0" y="0"/>
          <a:chExt cx="0" cy="0"/>
        </a:xfrm>
      </p:grpSpPr>
      <p:sp>
        <p:nvSpPr>
          <p:cNvPr id="67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673" name="Title Text"/>
          <p:cNvSpPr txBox="1">
            <a:spLocks noGrp="1"/>
          </p:cNvSpPr>
          <p:nvPr>
            <p:ph type="title"/>
          </p:nvPr>
        </p:nvSpPr>
        <p:spPr>
          <a:xfrm>
            <a:off x="228600" y="201168"/>
            <a:ext cx="4114800" cy="4493753"/>
          </a:xfrm>
          <a:prstGeom prst="rect">
            <a:avLst/>
          </a:prstGeom>
        </p:spPr>
        <p:txBody>
          <a:bodyPr>
            <a:normAutofit/>
          </a:bodyPr>
          <a:lstStyle>
            <a:lvl1pPr>
              <a:defRPr>
                <a:solidFill>
                  <a:srgbClr val="000000"/>
                </a:solidFill>
              </a:defRPr>
            </a:lvl1pPr>
          </a:lstStyle>
          <a:p>
            <a:r>
              <a:t>Title Text</a:t>
            </a: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Divider (with page contents)">
    <p:bg>
      <p:bgPr>
        <a:solidFill>
          <a:srgbClr val="EAEAEA"/>
        </a:solidFill>
        <a:effectLst/>
      </p:bgPr>
    </p:bg>
    <p:spTree>
      <p:nvGrpSpPr>
        <p:cNvPr id="1" name=""/>
        <p:cNvGrpSpPr/>
        <p:nvPr/>
      </p:nvGrpSpPr>
      <p:grpSpPr>
        <a:xfrm>
          <a:off x="0" y="0"/>
          <a:ext cx="0" cy="0"/>
          <a:chOff x="0" y="0"/>
          <a:chExt cx="0" cy="0"/>
        </a:xfrm>
      </p:grpSpPr>
      <p:sp>
        <p:nvSpPr>
          <p:cNvPr id="680" name="Title Text"/>
          <p:cNvSpPr txBox="1">
            <a:spLocks noGrp="1"/>
          </p:cNvSpPr>
          <p:nvPr>
            <p:ph type="title"/>
          </p:nvPr>
        </p:nvSpPr>
        <p:spPr>
          <a:xfrm>
            <a:off x="228600" y="201168"/>
            <a:ext cx="4114800" cy="855726"/>
          </a:xfrm>
          <a:prstGeom prst="rect">
            <a:avLst/>
          </a:prstGeom>
        </p:spPr>
        <p:txBody>
          <a:bodyPr>
            <a:normAutofit/>
          </a:bodyPr>
          <a:lstStyle>
            <a:lvl1pPr>
              <a:defRPr>
                <a:solidFill>
                  <a:srgbClr val="000000"/>
                </a:solidFill>
              </a:defRPr>
            </a:lvl1pPr>
          </a:lstStyle>
          <a:p>
            <a:r>
              <a:t>Title Text</a:t>
            </a:r>
          </a:p>
        </p:txBody>
      </p:sp>
      <p:sp>
        <p:nvSpPr>
          <p:cNvPr id="68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682" name="Body Level One…"/>
          <p:cNvSpPr txBox="1">
            <a:spLocks noGrp="1"/>
          </p:cNvSpPr>
          <p:nvPr>
            <p:ph type="body" sz="half" idx="1"/>
          </p:nvPr>
        </p:nvSpPr>
        <p:spPr>
          <a:xfrm>
            <a:off x="228600" y="1123950"/>
            <a:ext cx="4114800" cy="3584448"/>
          </a:xfrm>
          <a:prstGeom prst="rect">
            <a:avLst/>
          </a:prstGeom>
        </p:spPr>
        <p:txBody>
          <a:bodyPr>
            <a:normAutofit/>
          </a:bodyPr>
          <a:lstStyle>
            <a:lvl1pPr>
              <a:spcBef>
                <a:spcPts val="0"/>
              </a:spcBef>
              <a:tabLst>
                <a:tab pos="4013200" algn="r"/>
              </a:tabLst>
              <a:defRPr>
                <a:solidFill>
                  <a:srgbClr val="000000"/>
                </a:solidFill>
              </a:defRPr>
            </a:lvl1pPr>
            <a:lvl2pPr>
              <a:spcBef>
                <a:spcPts val="0"/>
              </a:spcBef>
              <a:tabLst>
                <a:tab pos="4013200" algn="r"/>
              </a:tabLst>
              <a:defRPr>
                <a:solidFill>
                  <a:srgbClr val="000000"/>
                </a:solidFill>
              </a:defRPr>
            </a:lvl2pPr>
            <a:lvl3pPr>
              <a:spcBef>
                <a:spcPts val="0"/>
              </a:spcBef>
              <a:tabLst>
                <a:tab pos="4013200" algn="r"/>
              </a:tabLst>
              <a:defRPr>
                <a:solidFill>
                  <a:srgbClr val="000000"/>
                </a:solidFill>
              </a:defRPr>
            </a:lvl3pPr>
            <a:lvl4pPr>
              <a:spcBef>
                <a:spcPts val="0"/>
              </a:spcBef>
              <a:tabLst>
                <a:tab pos="4013200" algn="r"/>
              </a:tabLst>
              <a:defRPr>
                <a:solidFill>
                  <a:srgbClr val="000000"/>
                </a:solidFill>
              </a:defRPr>
            </a:lvl4pPr>
            <a:lvl5pPr>
              <a:spcBef>
                <a:spcPts val="0"/>
              </a:spcBef>
              <a:tabLst>
                <a:tab pos="4013200" algn="r"/>
              </a:tabLst>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83" name="Text Placeholder 6"/>
          <p:cNvSpPr>
            <a:spLocks noGrp="1"/>
          </p:cNvSpPr>
          <p:nvPr>
            <p:ph type="body" sz="half" idx="13"/>
          </p:nvPr>
        </p:nvSpPr>
        <p:spPr>
          <a:xfrm>
            <a:off x="4800600" y="1123950"/>
            <a:ext cx="4114800" cy="3584448"/>
          </a:xfrm>
          <a:prstGeom prst="rect">
            <a:avLst/>
          </a:prstGeom>
        </p:spPr>
        <p:txBody>
          <a:bodyPr>
            <a:normAutofit/>
          </a:bodyPr>
          <a:lstStyle/>
          <a:p>
            <a:pPr>
              <a:tabLst>
                <a:tab pos="4013200" algn="r"/>
              </a:tabLst>
              <a:defRPr>
                <a:solidFill>
                  <a:srgbClr val="000000"/>
                </a:solidFill>
              </a:defRPr>
            </a:pPr>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fact, number">
    <p:bg>
      <p:bgPr>
        <a:solidFill>
          <a:srgbClr val="EAEAEA"/>
        </a:solidFill>
        <a:effectLst/>
      </p:bgPr>
    </p:bg>
    <p:spTree>
      <p:nvGrpSpPr>
        <p:cNvPr id="1" name=""/>
        <p:cNvGrpSpPr/>
        <p:nvPr/>
      </p:nvGrpSpPr>
      <p:grpSpPr>
        <a:xfrm>
          <a:off x="0" y="0"/>
          <a:ext cx="0" cy="0"/>
          <a:chOff x="0" y="0"/>
          <a:chExt cx="0" cy="0"/>
        </a:xfrm>
      </p:grpSpPr>
      <p:sp>
        <p:nvSpPr>
          <p:cNvPr id="690" name="Title Text"/>
          <p:cNvSpPr txBox="1">
            <a:spLocks noGrp="1"/>
          </p:cNvSpPr>
          <p:nvPr>
            <p:ph type="title"/>
          </p:nvPr>
        </p:nvSpPr>
        <p:spPr>
          <a:xfrm>
            <a:off x="228600" y="210311"/>
            <a:ext cx="4114800" cy="1003809"/>
          </a:xfrm>
          <a:prstGeom prst="rect">
            <a:avLst/>
          </a:prstGeom>
        </p:spPr>
        <p:txBody>
          <a:bodyPr>
            <a:normAutofit/>
          </a:bodyPr>
          <a:lstStyle>
            <a:lvl1pPr>
              <a:defRPr sz="1600">
                <a:solidFill>
                  <a:srgbClr val="000000"/>
                </a:solidFill>
              </a:defRPr>
            </a:lvl1pPr>
          </a:lstStyle>
          <a:p>
            <a:r>
              <a:t>Title Text</a:t>
            </a:r>
          </a:p>
        </p:txBody>
      </p:sp>
      <p:sp>
        <p:nvSpPr>
          <p:cNvPr id="69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692" name="Body Level One…"/>
          <p:cNvSpPr txBox="1">
            <a:spLocks noGrp="1"/>
          </p:cNvSpPr>
          <p:nvPr>
            <p:ph type="body" sz="half" idx="1"/>
          </p:nvPr>
        </p:nvSpPr>
        <p:spPr>
          <a:xfrm>
            <a:off x="228600" y="1511555"/>
            <a:ext cx="4114800" cy="3108961"/>
          </a:xfrm>
          <a:prstGeom prst="rect">
            <a:avLst/>
          </a:prstGeom>
        </p:spPr>
        <p:txBody>
          <a:bodyPr>
            <a:normAutofit/>
          </a:bodyPr>
          <a:lstStyle>
            <a:lvl1pPr>
              <a:lnSpc>
                <a:spcPct val="90000"/>
              </a:lnSpc>
              <a:spcBef>
                <a:spcPts val="0"/>
              </a:spcBef>
              <a:defRPr sz="9600" b="1">
                <a:solidFill>
                  <a:srgbClr val="000000"/>
                </a:solidFill>
              </a:defRPr>
            </a:lvl1pPr>
            <a:lvl2pPr marL="1186546" indent="-1186546">
              <a:lnSpc>
                <a:spcPct val="90000"/>
              </a:lnSpc>
              <a:spcBef>
                <a:spcPts val="0"/>
              </a:spcBef>
              <a:defRPr sz="9600" b="1">
                <a:solidFill>
                  <a:srgbClr val="000000"/>
                </a:solidFill>
              </a:defRPr>
            </a:lvl2pPr>
            <a:lvl3pPr marL="1410383" indent="-1186546">
              <a:lnSpc>
                <a:spcPct val="90000"/>
              </a:lnSpc>
              <a:spcBef>
                <a:spcPts val="0"/>
              </a:spcBef>
              <a:defRPr sz="9600" b="1">
                <a:solidFill>
                  <a:srgbClr val="000000"/>
                </a:solidFill>
              </a:defRPr>
            </a:lvl3pPr>
            <a:lvl4pPr marL="1611085" indent="-1153885">
              <a:lnSpc>
                <a:spcPct val="90000"/>
              </a:lnSpc>
              <a:spcBef>
                <a:spcPts val="0"/>
              </a:spcBef>
              <a:defRPr sz="9600" b="1">
                <a:solidFill>
                  <a:srgbClr val="000000"/>
                </a:solidFill>
              </a:defRPr>
            </a:lvl4pPr>
            <a:lvl5pPr marL="1816783" indent="-1186546">
              <a:lnSpc>
                <a:spcPct val="90000"/>
              </a:lnSpc>
              <a:spcBef>
                <a:spcPts val="0"/>
              </a:spcBef>
              <a:defRPr sz="96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fact, number, half-image (bleeds)">
    <p:bg>
      <p:bgPr>
        <a:solidFill>
          <a:srgbClr val="EAEAEA"/>
        </a:solidFill>
        <a:effectLst/>
      </p:bgPr>
    </p:bg>
    <p:spTree>
      <p:nvGrpSpPr>
        <p:cNvPr id="1" name=""/>
        <p:cNvGrpSpPr/>
        <p:nvPr/>
      </p:nvGrpSpPr>
      <p:grpSpPr>
        <a:xfrm>
          <a:off x="0" y="0"/>
          <a:ext cx="0" cy="0"/>
          <a:chOff x="0" y="0"/>
          <a:chExt cx="0" cy="0"/>
        </a:xfrm>
      </p:grpSpPr>
      <p:sp>
        <p:nvSpPr>
          <p:cNvPr id="699" name="Title Text"/>
          <p:cNvSpPr txBox="1">
            <a:spLocks noGrp="1"/>
          </p:cNvSpPr>
          <p:nvPr>
            <p:ph type="title"/>
          </p:nvPr>
        </p:nvSpPr>
        <p:spPr>
          <a:xfrm>
            <a:off x="228600" y="210311"/>
            <a:ext cx="4114800" cy="1003809"/>
          </a:xfrm>
          <a:prstGeom prst="rect">
            <a:avLst/>
          </a:prstGeom>
        </p:spPr>
        <p:txBody>
          <a:bodyPr>
            <a:normAutofit/>
          </a:bodyPr>
          <a:lstStyle>
            <a:lvl1pPr>
              <a:defRPr sz="1600">
                <a:solidFill>
                  <a:srgbClr val="000000"/>
                </a:solidFill>
              </a:defRPr>
            </a:lvl1pPr>
          </a:lstStyle>
          <a:p>
            <a:r>
              <a:t>Title Text</a:t>
            </a:r>
          </a:p>
        </p:txBody>
      </p:sp>
      <p:sp>
        <p:nvSpPr>
          <p:cNvPr id="70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01" name="Body Level One…"/>
          <p:cNvSpPr txBox="1">
            <a:spLocks noGrp="1"/>
          </p:cNvSpPr>
          <p:nvPr>
            <p:ph type="body" sz="half" idx="1"/>
          </p:nvPr>
        </p:nvSpPr>
        <p:spPr>
          <a:xfrm>
            <a:off x="228600" y="1511555"/>
            <a:ext cx="4114800" cy="3108961"/>
          </a:xfrm>
          <a:prstGeom prst="rect">
            <a:avLst/>
          </a:prstGeom>
        </p:spPr>
        <p:txBody>
          <a:bodyPr>
            <a:normAutofit/>
          </a:bodyPr>
          <a:lstStyle>
            <a:lvl1pPr>
              <a:lnSpc>
                <a:spcPct val="90000"/>
              </a:lnSpc>
              <a:spcBef>
                <a:spcPts val="0"/>
              </a:spcBef>
              <a:defRPr sz="9600" b="1">
                <a:solidFill>
                  <a:srgbClr val="000000"/>
                </a:solidFill>
              </a:defRPr>
            </a:lvl1pPr>
            <a:lvl2pPr marL="1186546" indent="-1186546">
              <a:lnSpc>
                <a:spcPct val="90000"/>
              </a:lnSpc>
              <a:spcBef>
                <a:spcPts val="0"/>
              </a:spcBef>
              <a:defRPr sz="9600" b="1">
                <a:solidFill>
                  <a:srgbClr val="000000"/>
                </a:solidFill>
              </a:defRPr>
            </a:lvl2pPr>
            <a:lvl3pPr marL="1410383" indent="-1186546">
              <a:lnSpc>
                <a:spcPct val="90000"/>
              </a:lnSpc>
              <a:spcBef>
                <a:spcPts val="0"/>
              </a:spcBef>
              <a:defRPr sz="9600" b="1">
                <a:solidFill>
                  <a:srgbClr val="000000"/>
                </a:solidFill>
              </a:defRPr>
            </a:lvl3pPr>
            <a:lvl4pPr marL="1611085" indent="-1153885">
              <a:lnSpc>
                <a:spcPct val="90000"/>
              </a:lnSpc>
              <a:spcBef>
                <a:spcPts val="0"/>
              </a:spcBef>
              <a:defRPr sz="9600" b="1">
                <a:solidFill>
                  <a:srgbClr val="000000"/>
                </a:solidFill>
              </a:defRPr>
            </a:lvl4pPr>
            <a:lvl5pPr marL="1816783" indent="-1186546">
              <a:lnSpc>
                <a:spcPct val="90000"/>
              </a:lnSpc>
              <a:spcBef>
                <a:spcPts val="0"/>
              </a:spcBef>
              <a:defRPr sz="96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02" name="Picture Placeholder 5"/>
          <p:cNvSpPr>
            <a:spLocks noGrp="1"/>
          </p:cNvSpPr>
          <p:nvPr>
            <p:ph type="pic" idx="13"/>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big text">
    <p:bg>
      <p:bgPr>
        <a:solidFill>
          <a:srgbClr val="EAEAEA"/>
        </a:solidFill>
        <a:effectLst/>
      </p:bgPr>
    </p:bg>
    <p:spTree>
      <p:nvGrpSpPr>
        <p:cNvPr id="1" name=""/>
        <p:cNvGrpSpPr/>
        <p:nvPr/>
      </p:nvGrpSpPr>
      <p:grpSpPr>
        <a:xfrm>
          <a:off x="0" y="0"/>
          <a:ext cx="0" cy="0"/>
          <a:chOff x="0" y="0"/>
          <a:chExt cx="0" cy="0"/>
        </a:xfrm>
      </p:grpSpPr>
      <p:sp>
        <p:nvSpPr>
          <p:cNvPr id="709" name="Title Text"/>
          <p:cNvSpPr txBox="1">
            <a:spLocks noGrp="1"/>
          </p:cNvSpPr>
          <p:nvPr>
            <p:ph type="title"/>
          </p:nvPr>
        </p:nvSpPr>
        <p:spPr>
          <a:xfrm>
            <a:off x="228600" y="265175"/>
            <a:ext cx="8686800" cy="4473576"/>
          </a:xfrm>
          <a:prstGeom prst="rect">
            <a:avLst/>
          </a:prstGeom>
        </p:spPr>
        <p:txBody>
          <a:bodyPr>
            <a:normAutofit/>
          </a:bodyPr>
          <a:lstStyle>
            <a:lvl1pPr>
              <a:defRPr sz="9600" b="1">
                <a:solidFill>
                  <a:srgbClr val="000000"/>
                </a:solidFill>
              </a:defRPr>
            </a:lvl1pPr>
          </a:lstStyle>
          <a:p>
            <a:r>
              <a:t>Title Text</a:t>
            </a:r>
          </a:p>
        </p:txBody>
      </p:sp>
      <p:sp>
        <p:nvSpPr>
          <p:cNvPr id="71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quote">
    <p:bg>
      <p:bgPr>
        <a:solidFill>
          <a:srgbClr val="EAEAEA"/>
        </a:solidFill>
        <a:effectLst/>
      </p:bgPr>
    </p:bg>
    <p:spTree>
      <p:nvGrpSpPr>
        <p:cNvPr id="1" name=""/>
        <p:cNvGrpSpPr/>
        <p:nvPr/>
      </p:nvGrpSpPr>
      <p:grpSpPr>
        <a:xfrm>
          <a:off x="0" y="0"/>
          <a:ext cx="0" cy="0"/>
          <a:chOff x="0" y="0"/>
          <a:chExt cx="0" cy="0"/>
        </a:xfrm>
      </p:grpSpPr>
      <p:sp>
        <p:nvSpPr>
          <p:cNvPr id="717" name="Title Text"/>
          <p:cNvSpPr txBox="1">
            <a:spLocks noGrp="1"/>
          </p:cNvSpPr>
          <p:nvPr>
            <p:ph type="title"/>
          </p:nvPr>
        </p:nvSpPr>
        <p:spPr>
          <a:xfrm>
            <a:off x="228600" y="201168"/>
            <a:ext cx="5187463" cy="4520806"/>
          </a:xfrm>
          <a:prstGeom prst="rect">
            <a:avLst/>
          </a:prstGeom>
        </p:spPr>
        <p:txBody>
          <a:bodyPr>
            <a:normAutofit/>
          </a:bodyPr>
          <a:lstStyle>
            <a:lvl1pPr marL="117475" indent="-117475">
              <a:defRPr>
                <a:solidFill>
                  <a:srgbClr val="000000"/>
                </a:solidFill>
              </a:defRPr>
            </a:lvl1pPr>
          </a:lstStyle>
          <a:p>
            <a:r>
              <a:t>Title Text</a:t>
            </a:r>
          </a:p>
        </p:txBody>
      </p:sp>
      <p:sp>
        <p:nvSpPr>
          <p:cNvPr id="71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section, title, text">
    <p:bg>
      <p:bgPr>
        <a:solidFill>
          <a:srgbClr val="EAEAEA"/>
        </a:solidFill>
        <a:effectLst/>
      </p:bgPr>
    </p:bg>
    <p:spTree>
      <p:nvGrpSpPr>
        <p:cNvPr id="1" name=""/>
        <p:cNvGrpSpPr/>
        <p:nvPr/>
      </p:nvGrpSpPr>
      <p:grpSpPr>
        <a:xfrm>
          <a:off x="0" y="0"/>
          <a:ext cx="0" cy="0"/>
          <a:chOff x="0" y="0"/>
          <a:chExt cx="0" cy="0"/>
        </a:xfrm>
      </p:grpSpPr>
      <p:sp>
        <p:nvSpPr>
          <p:cNvPr id="725" name="Title Text"/>
          <p:cNvSpPr txBox="1">
            <a:spLocks noGrp="1"/>
          </p:cNvSpPr>
          <p:nvPr>
            <p:ph type="title"/>
          </p:nvPr>
        </p:nvSpPr>
        <p:spPr>
          <a:xfrm>
            <a:off x="228600" y="411480"/>
            <a:ext cx="4114800" cy="4328051"/>
          </a:xfrm>
          <a:prstGeom prst="rect">
            <a:avLst/>
          </a:prstGeom>
        </p:spPr>
        <p:txBody>
          <a:bodyPr>
            <a:normAutofit/>
          </a:bodyPr>
          <a:lstStyle>
            <a:lvl1pPr>
              <a:defRPr>
                <a:solidFill>
                  <a:srgbClr val="000000"/>
                </a:solidFill>
              </a:defRPr>
            </a:lvl1pPr>
          </a:lstStyle>
          <a:p>
            <a:r>
              <a:t>Title Text</a:t>
            </a:r>
          </a:p>
        </p:txBody>
      </p:sp>
      <p:sp>
        <p:nvSpPr>
          <p:cNvPr id="72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27" name="Body Level One…"/>
          <p:cNvSpPr txBox="1">
            <a:spLocks noGrp="1"/>
          </p:cNvSpPr>
          <p:nvPr>
            <p:ph type="body" sz="half" idx="1"/>
          </p:nvPr>
        </p:nvSpPr>
        <p:spPr>
          <a:xfrm>
            <a:off x="4800600" y="493776"/>
            <a:ext cx="4114800" cy="4199731"/>
          </a:xfrm>
          <a:prstGeom prst="rect">
            <a:avLst/>
          </a:prstGeom>
        </p:spPr>
        <p:txBody>
          <a:bodyPr>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28" name="Text Placeholder 11"/>
          <p:cNvSpPr>
            <a:spLocks noGrp="1"/>
          </p:cNvSpPr>
          <p:nvPr>
            <p:ph type="body" sz="quarter" idx="13"/>
          </p:nvPr>
        </p:nvSpPr>
        <p:spPr>
          <a:xfrm>
            <a:off x="228600" y="200562"/>
            <a:ext cx="4114800" cy="300039"/>
          </a:xfrm>
          <a:prstGeom prst="rect">
            <a:avLst/>
          </a:prstGeom>
        </p:spPr>
        <p:txBody>
          <a:bodyPr>
            <a:normAutofit/>
          </a:bodyPr>
          <a:lstStyle/>
          <a:p>
            <a:pPr>
              <a:defRPr sz="1100">
                <a:solidFill>
                  <a:srgbClr val="000000"/>
                </a:solidFill>
              </a:defRPr>
            </a:pPr>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title, text (two columns)">
    <p:bg>
      <p:bgPr>
        <a:solidFill>
          <a:srgbClr val="EAEAEA"/>
        </a:solidFill>
        <a:effectLst/>
      </p:bgPr>
    </p:bg>
    <p:spTree>
      <p:nvGrpSpPr>
        <p:cNvPr id="1" name=""/>
        <p:cNvGrpSpPr/>
        <p:nvPr/>
      </p:nvGrpSpPr>
      <p:grpSpPr>
        <a:xfrm>
          <a:off x="0" y="0"/>
          <a:ext cx="0" cy="0"/>
          <a:chOff x="0" y="0"/>
          <a:chExt cx="0" cy="0"/>
        </a:xfrm>
      </p:grpSpPr>
      <p:sp>
        <p:nvSpPr>
          <p:cNvPr id="735" name="Title Text"/>
          <p:cNvSpPr txBox="1">
            <a:spLocks noGrp="1"/>
          </p:cNvSpPr>
          <p:nvPr>
            <p:ph type="title"/>
          </p:nvPr>
        </p:nvSpPr>
        <p:spPr>
          <a:xfrm>
            <a:off x="228600" y="201168"/>
            <a:ext cx="4114800" cy="959359"/>
          </a:xfrm>
          <a:prstGeom prst="rect">
            <a:avLst/>
          </a:prstGeom>
        </p:spPr>
        <p:txBody>
          <a:bodyPr>
            <a:normAutofit/>
          </a:bodyPr>
          <a:lstStyle>
            <a:lvl1pPr>
              <a:defRPr>
                <a:solidFill>
                  <a:srgbClr val="000000"/>
                </a:solidFill>
              </a:defRPr>
            </a:lvl1pPr>
          </a:lstStyle>
          <a:p>
            <a:r>
              <a:t>Title Text</a:t>
            </a:r>
          </a:p>
        </p:txBody>
      </p:sp>
      <p:sp>
        <p:nvSpPr>
          <p:cNvPr id="73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37" name="Body Level One…"/>
          <p:cNvSpPr txBox="1">
            <a:spLocks noGrp="1"/>
          </p:cNvSpPr>
          <p:nvPr>
            <p:ph type="body" sz="half" idx="1"/>
          </p:nvPr>
        </p:nvSpPr>
        <p:spPr>
          <a:xfrm>
            <a:off x="228600" y="1124711"/>
            <a:ext cx="4114800" cy="3585847"/>
          </a:xfrm>
          <a:prstGeom prst="rect">
            <a:avLst/>
          </a:prstGeom>
        </p:spPr>
        <p:txBody>
          <a:bodyPr>
            <a:normAutofit/>
          </a:bodyPr>
          <a:lstStyle>
            <a:lvl1pPr>
              <a:spcBef>
                <a:spcPts val="0"/>
              </a:spcBef>
              <a:defRPr>
                <a:solidFill>
                  <a:srgbClr val="000000"/>
                </a:solidFill>
              </a:defRPr>
            </a:lvl1pPr>
            <a:lvl2pPr>
              <a:spcBef>
                <a:spcPts val="0"/>
              </a:spcBef>
              <a:defRPr>
                <a:solidFill>
                  <a:srgbClr val="000000"/>
                </a:solidFill>
              </a:defRPr>
            </a:lvl2pPr>
            <a:lvl3pPr>
              <a:spcBef>
                <a:spcPts val="0"/>
              </a:spcBef>
              <a:defRPr>
                <a:solidFill>
                  <a:srgbClr val="000000"/>
                </a:solidFill>
              </a:defRPr>
            </a:lvl3pPr>
            <a:lvl4pPr>
              <a:spcBef>
                <a:spcPts val="0"/>
              </a:spcBef>
              <a:defRPr>
                <a:solidFill>
                  <a:srgbClr val="000000"/>
                </a:solidFill>
              </a:defRPr>
            </a:lvl4pPr>
            <a:lvl5pPr>
              <a:spcBef>
                <a:spcPts val="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38" name="Text Placeholder 9"/>
          <p:cNvSpPr>
            <a:spLocks noGrp="1"/>
          </p:cNvSpPr>
          <p:nvPr>
            <p:ph type="body" sz="half" idx="13"/>
          </p:nvPr>
        </p:nvSpPr>
        <p:spPr>
          <a:xfrm>
            <a:off x="4800600" y="1124711"/>
            <a:ext cx="4114800" cy="3585847"/>
          </a:xfrm>
          <a:prstGeom prst="rect">
            <a:avLst/>
          </a:prstGeom>
        </p:spPr>
        <p:txBody>
          <a:bodyPr>
            <a:normAutofit/>
          </a:bodyPr>
          <a:lstStyle/>
          <a:p>
            <a:pPr>
              <a:spcBef>
                <a:spcPts val="0"/>
              </a:spcBef>
              <a:defRPr>
                <a:solidFill>
                  <a:srgbClr val="000000"/>
                </a:solidFill>
              </a:defRPr>
            </a:pPr>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title, text">
    <p:spTree>
      <p:nvGrpSpPr>
        <p:cNvPr id="1" name=""/>
        <p:cNvGrpSpPr/>
        <p:nvPr/>
      </p:nvGrpSpPr>
      <p:grpSpPr>
        <a:xfrm>
          <a:off x="0" y="0"/>
          <a:ext cx="0" cy="0"/>
          <a:chOff x="0" y="0"/>
          <a:chExt cx="0" cy="0"/>
        </a:xfrm>
      </p:grpSpPr>
      <p:sp>
        <p:nvSpPr>
          <p:cNvPr id="73" name="Title Text"/>
          <p:cNvSpPr txBox="1">
            <a:spLocks noGrp="1"/>
          </p:cNvSpPr>
          <p:nvPr>
            <p:ph type="title"/>
          </p:nvPr>
        </p:nvSpPr>
        <p:spPr>
          <a:xfrm>
            <a:off x="228600" y="411480"/>
            <a:ext cx="4114800" cy="4328051"/>
          </a:xfrm>
          <a:prstGeom prst="rect">
            <a:avLst/>
          </a:prstGeom>
        </p:spPr>
        <p:txBody>
          <a:bodyPr>
            <a:normAutofit/>
          </a:bodyPr>
          <a:lstStyle/>
          <a:p>
            <a:r>
              <a:t>Title Text</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5" name="Body Level One…"/>
          <p:cNvSpPr txBox="1">
            <a:spLocks noGrp="1"/>
          </p:cNvSpPr>
          <p:nvPr>
            <p:ph type="body" sz="half" idx="1"/>
          </p:nvPr>
        </p:nvSpPr>
        <p:spPr>
          <a:xfrm>
            <a:off x="4800600" y="493776"/>
            <a:ext cx="4114800" cy="419973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Text Placeholder 11"/>
          <p:cNvSpPr>
            <a:spLocks noGrp="1"/>
          </p:cNvSpPr>
          <p:nvPr>
            <p:ph type="body" sz="quarter" idx="13"/>
          </p:nvPr>
        </p:nvSpPr>
        <p:spPr>
          <a:xfrm>
            <a:off x="228600" y="200562"/>
            <a:ext cx="4114800" cy="300039"/>
          </a:xfrm>
          <a:prstGeom prst="rect">
            <a:avLst/>
          </a:prstGeom>
        </p:spPr>
        <p:txBody>
          <a:bodyPr>
            <a:normAutofit/>
          </a:bodyPr>
          <a:lstStyle/>
          <a:p>
            <a:pPr>
              <a:defRPr sz="1100"/>
            </a:pPr>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section, title, text (two columns)">
    <p:bg>
      <p:bgPr>
        <a:solidFill>
          <a:srgbClr val="EAEAEA"/>
        </a:solidFill>
        <a:effectLst/>
      </p:bgPr>
    </p:bg>
    <p:spTree>
      <p:nvGrpSpPr>
        <p:cNvPr id="1" name=""/>
        <p:cNvGrpSpPr/>
        <p:nvPr/>
      </p:nvGrpSpPr>
      <p:grpSpPr>
        <a:xfrm>
          <a:off x="0" y="0"/>
          <a:ext cx="0" cy="0"/>
          <a:chOff x="0" y="0"/>
          <a:chExt cx="0" cy="0"/>
        </a:xfrm>
      </p:grpSpPr>
      <p:sp>
        <p:nvSpPr>
          <p:cNvPr id="745" name="Title Text"/>
          <p:cNvSpPr txBox="1">
            <a:spLocks noGrp="1"/>
          </p:cNvSpPr>
          <p:nvPr>
            <p:ph type="title"/>
          </p:nvPr>
        </p:nvSpPr>
        <p:spPr>
          <a:xfrm>
            <a:off x="228600" y="411480"/>
            <a:ext cx="6400800" cy="640081"/>
          </a:xfrm>
          <a:prstGeom prst="rect">
            <a:avLst/>
          </a:prstGeom>
        </p:spPr>
        <p:txBody>
          <a:bodyPr>
            <a:normAutofit/>
          </a:bodyPr>
          <a:lstStyle>
            <a:lvl1pPr>
              <a:defRPr>
                <a:solidFill>
                  <a:srgbClr val="000000"/>
                </a:solidFill>
              </a:defRPr>
            </a:lvl1pPr>
          </a:lstStyle>
          <a:p>
            <a:r>
              <a:t>Title Text</a:t>
            </a:r>
          </a:p>
        </p:txBody>
      </p:sp>
      <p:sp>
        <p:nvSpPr>
          <p:cNvPr id="74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47" name="Body Level One…"/>
          <p:cNvSpPr txBox="1">
            <a:spLocks noGrp="1"/>
          </p:cNvSpPr>
          <p:nvPr>
            <p:ph type="body" sz="half" idx="1"/>
          </p:nvPr>
        </p:nvSpPr>
        <p:spPr>
          <a:xfrm>
            <a:off x="4800600" y="1093469"/>
            <a:ext cx="4114800" cy="3589658"/>
          </a:xfrm>
          <a:prstGeom prst="rect">
            <a:avLst/>
          </a:prstGeom>
        </p:spPr>
        <p:txBody>
          <a:bodyPr>
            <a:normAutofit/>
          </a:bodyPr>
          <a:lstStyle>
            <a:lvl1pPr>
              <a:defRPr sz="1600">
                <a:solidFill>
                  <a:srgbClr val="000000"/>
                </a:solidFill>
              </a:defRPr>
            </a:lvl1pPr>
            <a:lvl2pPr marL="197757" indent="-197757">
              <a:defRPr sz="1600">
                <a:solidFill>
                  <a:srgbClr val="000000"/>
                </a:solidFill>
              </a:defRPr>
            </a:lvl2pPr>
            <a:lvl3pPr marL="421594" indent="-197757">
              <a:defRPr sz="1600">
                <a:solidFill>
                  <a:srgbClr val="000000"/>
                </a:solidFill>
              </a:defRPr>
            </a:lvl3pPr>
            <a:lvl4pPr marL="649514" indent="-192314">
              <a:defRPr sz="1600">
                <a:solidFill>
                  <a:srgbClr val="000000"/>
                </a:solidFill>
              </a:defRPr>
            </a:lvl4pPr>
            <a:lvl5pPr marL="827994" indent="-197757">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48"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
        <p:nvSpPr>
          <p:cNvPr id="749" name="Text Placeholder 6"/>
          <p:cNvSpPr>
            <a:spLocks noGrp="1"/>
          </p:cNvSpPr>
          <p:nvPr>
            <p:ph type="body" sz="half" idx="14"/>
          </p:nvPr>
        </p:nvSpPr>
        <p:spPr>
          <a:xfrm>
            <a:off x="228600" y="1093470"/>
            <a:ext cx="4114800" cy="3589655"/>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title, text (two columns, different text sizes)">
    <p:bg>
      <p:bgPr>
        <a:solidFill>
          <a:srgbClr val="EAEAEA"/>
        </a:solidFill>
        <a:effectLst/>
      </p:bgPr>
    </p:bg>
    <p:spTree>
      <p:nvGrpSpPr>
        <p:cNvPr id="1" name=""/>
        <p:cNvGrpSpPr/>
        <p:nvPr/>
      </p:nvGrpSpPr>
      <p:grpSpPr>
        <a:xfrm>
          <a:off x="0" y="0"/>
          <a:ext cx="0" cy="0"/>
          <a:chOff x="0" y="0"/>
          <a:chExt cx="0" cy="0"/>
        </a:xfrm>
      </p:grpSpPr>
      <p:sp>
        <p:nvSpPr>
          <p:cNvPr id="756" name="Title Text"/>
          <p:cNvSpPr txBox="1">
            <a:spLocks noGrp="1"/>
          </p:cNvSpPr>
          <p:nvPr>
            <p:ph type="title"/>
          </p:nvPr>
        </p:nvSpPr>
        <p:spPr>
          <a:xfrm>
            <a:off x="228600" y="201168"/>
            <a:ext cx="4114800" cy="502159"/>
          </a:xfrm>
          <a:prstGeom prst="rect">
            <a:avLst/>
          </a:prstGeom>
        </p:spPr>
        <p:txBody>
          <a:bodyPr>
            <a:normAutofit/>
          </a:bodyPr>
          <a:lstStyle>
            <a:lvl1pPr>
              <a:defRPr>
                <a:solidFill>
                  <a:srgbClr val="000000"/>
                </a:solidFill>
              </a:defRPr>
            </a:lvl1pPr>
          </a:lstStyle>
          <a:p>
            <a:r>
              <a:t>Title Text</a:t>
            </a:r>
          </a:p>
        </p:txBody>
      </p:sp>
      <p:sp>
        <p:nvSpPr>
          <p:cNvPr id="75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58" name="Body Level One…"/>
          <p:cNvSpPr txBox="1">
            <a:spLocks noGrp="1"/>
          </p:cNvSpPr>
          <p:nvPr>
            <p:ph type="body" sz="half" idx="1"/>
          </p:nvPr>
        </p:nvSpPr>
        <p:spPr>
          <a:xfrm>
            <a:off x="228600" y="995518"/>
            <a:ext cx="4114800" cy="3687608"/>
          </a:xfrm>
          <a:prstGeom prst="rect">
            <a:avLst/>
          </a:prstGeom>
        </p:spPr>
        <p:txBody>
          <a:bodyPr>
            <a:normAutofit/>
          </a:bodyPr>
          <a:lstStyle>
            <a:lvl1pPr>
              <a:defRPr sz="2400">
                <a:solidFill>
                  <a:srgbClr val="000000"/>
                </a:solidFill>
              </a:defRPr>
            </a:lvl1pPr>
            <a:lvl2pPr marL="296636" indent="-296636">
              <a:defRPr sz="2400">
                <a:solidFill>
                  <a:srgbClr val="000000"/>
                </a:solidFill>
              </a:defRPr>
            </a:lvl2pPr>
            <a:lvl3pPr marL="520473" indent="-296636">
              <a:defRPr sz="2400">
                <a:solidFill>
                  <a:srgbClr val="000000"/>
                </a:solidFill>
              </a:defRPr>
            </a:lvl3pPr>
            <a:lvl4pPr marL="745671" indent="-288471">
              <a:defRPr sz="2400">
                <a:solidFill>
                  <a:srgbClr val="000000"/>
                </a:solidFill>
              </a:defRPr>
            </a:lvl4pPr>
            <a:lvl5pPr marL="926873" indent="-296636">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section, title, text (four columns)">
    <p:bg>
      <p:bgPr>
        <a:solidFill>
          <a:srgbClr val="EAEAEA"/>
        </a:solidFill>
        <a:effectLst/>
      </p:bgPr>
    </p:bg>
    <p:spTree>
      <p:nvGrpSpPr>
        <p:cNvPr id="1" name=""/>
        <p:cNvGrpSpPr/>
        <p:nvPr/>
      </p:nvGrpSpPr>
      <p:grpSpPr>
        <a:xfrm>
          <a:off x="0" y="0"/>
          <a:ext cx="0" cy="0"/>
          <a:chOff x="0" y="0"/>
          <a:chExt cx="0" cy="0"/>
        </a:xfrm>
      </p:grpSpPr>
      <p:sp>
        <p:nvSpPr>
          <p:cNvPr id="765" name="Title Text"/>
          <p:cNvSpPr txBox="1">
            <a:spLocks noGrp="1"/>
          </p:cNvSpPr>
          <p:nvPr>
            <p:ph type="title"/>
          </p:nvPr>
        </p:nvSpPr>
        <p:spPr>
          <a:xfrm>
            <a:off x="228600" y="411480"/>
            <a:ext cx="6400800" cy="640081"/>
          </a:xfrm>
          <a:prstGeom prst="rect">
            <a:avLst/>
          </a:prstGeom>
        </p:spPr>
        <p:txBody>
          <a:bodyPr>
            <a:normAutofit/>
          </a:bodyPr>
          <a:lstStyle>
            <a:lvl1pPr>
              <a:defRPr>
                <a:solidFill>
                  <a:srgbClr val="000000"/>
                </a:solidFill>
              </a:defRPr>
            </a:lvl1pPr>
          </a:lstStyle>
          <a:p>
            <a:r>
              <a:t>Title Text</a:t>
            </a:r>
          </a:p>
        </p:txBody>
      </p:sp>
      <p:sp>
        <p:nvSpPr>
          <p:cNvPr id="76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67" name="Body Level One…"/>
          <p:cNvSpPr txBox="1">
            <a:spLocks noGrp="1"/>
          </p:cNvSpPr>
          <p:nvPr>
            <p:ph type="body" sz="quarter" idx="1"/>
          </p:nvPr>
        </p:nvSpPr>
        <p:spPr>
          <a:xfrm>
            <a:off x="4800600" y="1093469"/>
            <a:ext cx="1828800" cy="3589655"/>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68"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
        <p:nvSpPr>
          <p:cNvPr id="769" name="Text Placeholder 6"/>
          <p:cNvSpPr>
            <a:spLocks noGrp="1"/>
          </p:cNvSpPr>
          <p:nvPr>
            <p:ph type="body" sz="quarter" idx="14"/>
          </p:nvPr>
        </p:nvSpPr>
        <p:spPr>
          <a:xfrm>
            <a:off x="228600" y="1093469"/>
            <a:ext cx="1828800" cy="3589655"/>
          </a:xfrm>
          <a:prstGeom prst="rect">
            <a:avLst/>
          </a:prstGeom>
        </p:spPr>
        <p:txBody>
          <a:bodyPr>
            <a:normAutofit/>
          </a:bodyPr>
          <a:lstStyle/>
          <a:p>
            <a:pPr>
              <a:defRPr sz="1600">
                <a:solidFill>
                  <a:srgbClr val="000000"/>
                </a:solidFill>
              </a:defRPr>
            </a:pPr>
            <a:endParaRPr/>
          </a:p>
        </p:txBody>
      </p:sp>
      <p:sp>
        <p:nvSpPr>
          <p:cNvPr id="770" name="Text Placeholder 7"/>
          <p:cNvSpPr>
            <a:spLocks noGrp="1"/>
          </p:cNvSpPr>
          <p:nvPr>
            <p:ph type="body" sz="quarter" idx="15"/>
          </p:nvPr>
        </p:nvSpPr>
        <p:spPr>
          <a:xfrm>
            <a:off x="2514600" y="1093469"/>
            <a:ext cx="1828800" cy="3589655"/>
          </a:xfrm>
          <a:prstGeom prst="rect">
            <a:avLst/>
          </a:prstGeom>
        </p:spPr>
        <p:txBody>
          <a:bodyPr>
            <a:normAutofit/>
          </a:bodyPr>
          <a:lstStyle/>
          <a:p>
            <a:pPr>
              <a:defRPr sz="1600">
                <a:solidFill>
                  <a:srgbClr val="000000"/>
                </a:solidFill>
              </a:defRPr>
            </a:pPr>
            <a:endParaRPr/>
          </a:p>
        </p:txBody>
      </p:sp>
      <p:sp>
        <p:nvSpPr>
          <p:cNvPr id="771" name="Text Placeholder 9"/>
          <p:cNvSpPr>
            <a:spLocks noGrp="1"/>
          </p:cNvSpPr>
          <p:nvPr>
            <p:ph type="body" sz="quarter" idx="16"/>
          </p:nvPr>
        </p:nvSpPr>
        <p:spPr>
          <a:xfrm>
            <a:off x="7086600" y="1093469"/>
            <a:ext cx="1828800" cy="3589655"/>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section, title, text, half-image">
    <p:bg>
      <p:bgPr>
        <a:solidFill>
          <a:srgbClr val="EAEAEA"/>
        </a:solidFill>
        <a:effectLst/>
      </p:bgPr>
    </p:bg>
    <p:spTree>
      <p:nvGrpSpPr>
        <p:cNvPr id="1" name=""/>
        <p:cNvGrpSpPr/>
        <p:nvPr/>
      </p:nvGrpSpPr>
      <p:grpSpPr>
        <a:xfrm>
          <a:off x="0" y="0"/>
          <a:ext cx="0" cy="0"/>
          <a:chOff x="0" y="0"/>
          <a:chExt cx="0" cy="0"/>
        </a:xfrm>
      </p:grpSpPr>
      <p:sp>
        <p:nvSpPr>
          <p:cNvPr id="778" name="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779" name="Title Text"/>
          <p:cNvSpPr txBox="1">
            <a:spLocks noGrp="1"/>
          </p:cNvSpPr>
          <p:nvPr>
            <p:ph type="title"/>
          </p:nvPr>
        </p:nvSpPr>
        <p:spPr>
          <a:xfrm>
            <a:off x="228600" y="411480"/>
            <a:ext cx="4114800" cy="640081"/>
          </a:xfrm>
          <a:prstGeom prst="rect">
            <a:avLst/>
          </a:prstGeom>
        </p:spPr>
        <p:txBody>
          <a:bodyPr>
            <a:normAutofit/>
          </a:bodyPr>
          <a:lstStyle>
            <a:lvl1pPr>
              <a:defRPr>
                <a:solidFill>
                  <a:srgbClr val="000000"/>
                </a:solidFill>
              </a:defRPr>
            </a:lvl1pPr>
          </a:lstStyle>
          <a:p>
            <a:r>
              <a:t>Title Text</a:t>
            </a:r>
          </a:p>
        </p:txBody>
      </p:sp>
      <p:sp>
        <p:nvSpPr>
          <p:cNvPr id="78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81" name="Body Level One…"/>
          <p:cNvSpPr txBox="1">
            <a:spLocks noGrp="1"/>
          </p:cNvSpPr>
          <p:nvPr>
            <p:ph type="body" sz="quarter" idx="1"/>
          </p:nvPr>
        </p:nvSpPr>
        <p:spPr>
          <a:xfrm>
            <a:off x="228600" y="201168"/>
            <a:ext cx="4114800" cy="300037"/>
          </a:xfrm>
          <a:prstGeom prst="rect">
            <a:avLst/>
          </a:prstGeom>
        </p:spPr>
        <p:txBody>
          <a:bodyPr>
            <a:normAutofit/>
          </a:bodyPr>
          <a:lstStyle>
            <a:lvl1pPr>
              <a:defRPr sz="1100">
                <a:solidFill>
                  <a:srgbClr val="000000"/>
                </a:solidFill>
              </a:defRPr>
            </a:lvl1pPr>
            <a:lvl2pPr marL="135958" indent="-135958">
              <a:defRPr sz="1100">
                <a:solidFill>
                  <a:srgbClr val="000000"/>
                </a:solidFill>
              </a:defRPr>
            </a:lvl2pPr>
            <a:lvl3pPr marL="359795" indent="-135958">
              <a:defRPr sz="1100">
                <a:solidFill>
                  <a:srgbClr val="000000"/>
                </a:solidFill>
              </a:defRPr>
            </a:lvl3pPr>
            <a:lvl4pPr marL="589416" indent="-132216">
              <a:defRPr sz="1100">
                <a:solidFill>
                  <a:srgbClr val="000000"/>
                </a:solidFill>
              </a:defRPr>
            </a:lvl4pPr>
            <a:lvl5pPr marL="766195" indent="-135958">
              <a:defRPr sz="11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82" name="Text Placeholder 6"/>
          <p:cNvSpPr>
            <a:spLocks noGrp="1"/>
          </p:cNvSpPr>
          <p:nvPr>
            <p:ph type="body" sz="half" idx="14"/>
          </p:nvPr>
        </p:nvSpPr>
        <p:spPr>
          <a:xfrm>
            <a:off x="228600" y="1097279"/>
            <a:ext cx="4114800" cy="3585847"/>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section, title, text (two columns), half-image">
    <p:bg>
      <p:bgPr>
        <a:solidFill>
          <a:srgbClr val="EAEAEA"/>
        </a:solidFill>
        <a:effectLst/>
      </p:bgPr>
    </p:bg>
    <p:spTree>
      <p:nvGrpSpPr>
        <p:cNvPr id="1" name=""/>
        <p:cNvGrpSpPr/>
        <p:nvPr/>
      </p:nvGrpSpPr>
      <p:grpSpPr>
        <a:xfrm>
          <a:off x="0" y="0"/>
          <a:ext cx="0" cy="0"/>
          <a:chOff x="0" y="0"/>
          <a:chExt cx="0" cy="0"/>
        </a:xfrm>
      </p:grpSpPr>
      <p:sp>
        <p:nvSpPr>
          <p:cNvPr id="789" name="Picture Placeholder 8"/>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790" name="Title Text"/>
          <p:cNvSpPr txBox="1">
            <a:spLocks noGrp="1"/>
          </p:cNvSpPr>
          <p:nvPr>
            <p:ph type="title"/>
          </p:nvPr>
        </p:nvSpPr>
        <p:spPr>
          <a:xfrm>
            <a:off x="228600" y="201168"/>
            <a:ext cx="4114800" cy="640081"/>
          </a:xfrm>
          <a:prstGeom prst="rect">
            <a:avLst/>
          </a:prstGeom>
        </p:spPr>
        <p:txBody>
          <a:bodyPr>
            <a:normAutofit/>
          </a:bodyPr>
          <a:lstStyle>
            <a:lvl1pPr>
              <a:defRPr>
                <a:solidFill>
                  <a:srgbClr val="000000"/>
                </a:solidFill>
              </a:defRPr>
            </a:lvl1pPr>
          </a:lstStyle>
          <a:p>
            <a:r>
              <a:t>Title Text</a:t>
            </a:r>
          </a:p>
        </p:txBody>
      </p:sp>
      <p:sp>
        <p:nvSpPr>
          <p:cNvPr id="79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792" name="Body Level One…"/>
          <p:cNvSpPr txBox="1">
            <a:spLocks noGrp="1"/>
          </p:cNvSpPr>
          <p:nvPr>
            <p:ph type="body" sz="quarter" idx="1"/>
          </p:nvPr>
        </p:nvSpPr>
        <p:spPr>
          <a:xfrm>
            <a:off x="228600" y="1097278"/>
            <a:ext cx="1828800" cy="3585847"/>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93" name="Text Placeholder 7"/>
          <p:cNvSpPr>
            <a:spLocks noGrp="1"/>
          </p:cNvSpPr>
          <p:nvPr>
            <p:ph type="body" sz="quarter" idx="14"/>
          </p:nvPr>
        </p:nvSpPr>
        <p:spPr>
          <a:xfrm>
            <a:off x="2514600" y="1097278"/>
            <a:ext cx="1828800" cy="3585846"/>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section, title, text (two narrow columns)">
    <p:bg>
      <p:bgPr>
        <a:solidFill>
          <a:srgbClr val="EAEAEA"/>
        </a:solidFill>
        <a:effectLst/>
      </p:bgPr>
    </p:bg>
    <p:spTree>
      <p:nvGrpSpPr>
        <p:cNvPr id="1" name=""/>
        <p:cNvGrpSpPr/>
        <p:nvPr/>
      </p:nvGrpSpPr>
      <p:grpSpPr>
        <a:xfrm>
          <a:off x="0" y="0"/>
          <a:ext cx="0" cy="0"/>
          <a:chOff x="0" y="0"/>
          <a:chExt cx="0" cy="0"/>
        </a:xfrm>
      </p:grpSpPr>
      <p:sp>
        <p:nvSpPr>
          <p:cNvPr id="800" name="Title Text"/>
          <p:cNvSpPr txBox="1">
            <a:spLocks noGrp="1"/>
          </p:cNvSpPr>
          <p:nvPr>
            <p:ph type="title"/>
          </p:nvPr>
        </p:nvSpPr>
        <p:spPr>
          <a:xfrm>
            <a:off x="228600" y="1033272"/>
            <a:ext cx="4114800" cy="3566160"/>
          </a:xfrm>
          <a:prstGeom prst="rect">
            <a:avLst/>
          </a:prstGeom>
        </p:spPr>
        <p:txBody>
          <a:bodyPr>
            <a:normAutofit/>
          </a:bodyPr>
          <a:lstStyle>
            <a:lvl1pPr>
              <a:defRPr>
                <a:solidFill>
                  <a:srgbClr val="000000"/>
                </a:solidFill>
              </a:defRPr>
            </a:lvl1pPr>
          </a:lstStyle>
          <a:p>
            <a:r>
              <a:t>Title Text</a:t>
            </a:r>
          </a:p>
        </p:txBody>
      </p:sp>
      <p:sp>
        <p:nvSpPr>
          <p:cNvPr id="80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802" name="Body Level One…"/>
          <p:cNvSpPr txBox="1">
            <a:spLocks noGrp="1"/>
          </p:cNvSpPr>
          <p:nvPr>
            <p:ph type="body" sz="quarter" idx="1"/>
          </p:nvPr>
        </p:nvSpPr>
        <p:spPr>
          <a:xfrm>
            <a:off x="4800600" y="1097280"/>
            <a:ext cx="1828800" cy="3501446"/>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03"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
        <p:nvSpPr>
          <p:cNvPr id="804" name="Text Placeholder 9"/>
          <p:cNvSpPr>
            <a:spLocks noGrp="1"/>
          </p:cNvSpPr>
          <p:nvPr>
            <p:ph type="body" sz="quarter" idx="14"/>
          </p:nvPr>
        </p:nvSpPr>
        <p:spPr>
          <a:xfrm>
            <a:off x="7086600" y="1097279"/>
            <a:ext cx="1828800" cy="3501447"/>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section, title, text (dark background)">
    <p:bg>
      <p:bgPr>
        <a:solidFill>
          <a:srgbClr val="EAEAEA"/>
        </a:solidFill>
        <a:effectLst/>
      </p:bgPr>
    </p:bg>
    <p:spTree>
      <p:nvGrpSpPr>
        <p:cNvPr id="1" name=""/>
        <p:cNvGrpSpPr/>
        <p:nvPr/>
      </p:nvGrpSpPr>
      <p:grpSpPr>
        <a:xfrm>
          <a:off x="0" y="0"/>
          <a:ext cx="0" cy="0"/>
          <a:chOff x="0" y="0"/>
          <a:chExt cx="0" cy="0"/>
        </a:xfrm>
      </p:grpSpPr>
      <p:sp>
        <p:nvSpPr>
          <p:cNvPr id="811" name="Rectangle 4"/>
          <p:cNvSpPr/>
          <p:nvPr/>
        </p:nvSpPr>
        <p:spPr>
          <a:xfrm>
            <a:off x="4572000" y="0"/>
            <a:ext cx="4572000" cy="5143500"/>
          </a:xfrm>
          <a:prstGeom prst="rect">
            <a:avLst/>
          </a:prstGeom>
          <a:solidFill>
            <a:srgbClr val="000000"/>
          </a:solidFill>
          <a:ln w="12700">
            <a:miter lim="400000"/>
          </a:ln>
        </p:spPr>
        <p:txBody>
          <a:bodyPr lIns="0" tIns="0" rIns="0" bIns="0" anchor="ctr"/>
          <a:lstStyle/>
          <a:p>
            <a:pPr algn="ctr">
              <a:defRPr sz="1200">
                <a:solidFill>
                  <a:srgbClr val="FFFFFF"/>
                </a:solidFill>
                <a:latin typeface="Arial"/>
                <a:ea typeface="Arial"/>
                <a:cs typeface="Arial"/>
                <a:sym typeface="Arial"/>
              </a:defRPr>
            </a:pPr>
            <a:endParaRPr/>
          </a:p>
        </p:txBody>
      </p:sp>
      <p:sp>
        <p:nvSpPr>
          <p:cNvPr id="812" name="Title Text"/>
          <p:cNvSpPr txBox="1">
            <a:spLocks noGrp="1"/>
          </p:cNvSpPr>
          <p:nvPr>
            <p:ph type="title"/>
          </p:nvPr>
        </p:nvSpPr>
        <p:spPr>
          <a:xfrm>
            <a:off x="228600" y="1033272"/>
            <a:ext cx="4114800" cy="3566160"/>
          </a:xfrm>
          <a:prstGeom prst="rect">
            <a:avLst/>
          </a:prstGeom>
        </p:spPr>
        <p:txBody>
          <a:bodyPr>
            <a:normAutofit/>
          </a:bodyPr>
          <a:lstStyle>
            <a:lvl1pPr>
              <a:defRPr>
                <a:solidFill>
                  <a:srgbClr val="000000"/>
                </a:solidFill>
              </a:defRPr>
            </a:lvl1pPr>
          </a:lstStyle>
          <a:p>
            <a:r>
              <a:t>Title Text</a:t>
            </a:r>
          </a:p>
        </p:txBody>
      </p:sp>
      <p:sp>
        <p:nvSpPr>
          <p:cNvPr id="8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14" name="Body Level One…"/>
          <p:cNvSpPr txBox="1">
            <a:spLocks noGrp="1"/>
          </p:cNvSpPr>
          <p:nvPr>
            <p:ph type="body" sz="half" idx="1"/>
          </p:nvPr>
        </p:nvSpPr>
        <p:spPr>
          <a:xfrm>
            <a:off x="4800600" y="1111286"/>
            <a:ext cx="4114800" cy="3501446"/>
          </a:xfrm>
          <a:prstGeom prst="rect">
            <a:avLst/>
          </a:prstGeom>
        </p:spPr>
        <p:txBody>
          <a:bodyPr>
            <a:normAutofit/>
          </a:bodyPr>
          <a:lstStyle>
            <a:lvl2pPr marL="0" indent="0">
              <a:buSzTx/>
              <a:buNone/>
            </a:lvl2pPr>
            <a:lvl3pPr marL="444067" indent="-220230"/>
            <a:lvl4pPr marL="671368" indent="-214168"/>
            <a:lvl5pPr marL="850467" indent="-220230"/>
          </a:lstStyle>
          <a:p>
            <a:r>
              <a:t>Body Level One</a:t>
            </a:r>
          </a:p>
          <a:p>
            <a:pPr lvl="1"/>
            <a:r>
              <a:t>Body Level Two</a:t>
            </a:r>
          </a:p>
          <a:p>
            <a:pPr lvl="2"/>
            <a:r>
              <a:t>Body Level Three</a:t>
            </a:r>
          </a:p>
          <a:p>
            <a:pPr lvl="3"/>
            <a:r>
              <a:t>Body Level Four</a:t>
            </a:r>
          </a:p>
          <a:p>
            <a:pPr lvl="4"/>
            <a:r>
              <a:t>Body Level Five</a:t>
            </a:r>
          </a:p>
        </p:txBody>
      </p:sp>
      <p:sp>
        <p:nvSpPr>
          <p:cNvPr id="815" name="Text Placeholder 11"/>
          <p:cNvSpPr>
            <a:spLocks noGrp="1"/>
          </p:cNvSpPr>
          <p:nvPr>
            <p:ph type="body" sz="quarter" idx="13"/>
          </p:nvPr>
        </p:nvSpPr>
        <p:spPr>
          <a:xfrm>
            <a:off x="228600" y="201167"/>
            <a:ext cx="4114800" cy="300039"/>
          </a:xfrm>
          <a:prstGeom prst="rect">
            <a:avLst/>
          </a:prstGeom>
        </p:spPr>
        <p:txBody>
          <a:bodyPr>
            <a:normAutofit/>
          </a:bodyPr>
          <a:lstStyle/>
          <a:p>
            <a:pPr>
              <a:defRPr sz="1100">
                <a:solidFill>
                  <a:srgbClr val="000000"/>
                </a:solidFill>
              </a:defRPr>
            </a:pPr>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title, image">
    <p:bg>
      <p:bgPr>
        <a:solidFill>
          <a:srgbClr val="EAEAEA"/>
        </a:solidFill>
        <a:effectLst/>
      </p:bgPr>
    </p:bg>
    <p:spTree>
      <p:nvGrpSpPr>
        <p:cNvPr id="1" name=""/>
        <p:cNvGrpSpPr/>
        <p:nvPr/>
      </p:nvGrpSpPr>
      <p:grpSpPr>
        <a:xfrm>
          <a:off x="0" y="0"/>
          <a:ext cx="0" cy="0"/>
          <a:chOff x="0" y="0"/>
          <a:chExt cx="0" cy="0"/>
        </a:xfrm>
      </p:grpSpPr>
      <p:sp>
        <p:nvSpPr>
          <p:cNvPr id="822" name="Picture Placeholder 7"/>
          <p:cNvSpPr>
            <a:spLocks noGrp="1"/>
          </p:cNvSpPr>
          <p:nvPr>
            <p:ph type="pic" idx="13"/>
          </p:nvPr>
        </p:nvSpPr>
        <p:spPr>
          <a:xfrm>
            <a:off x="4572000" y="0"/>
            <a:ext cx="4572000" cy="5143500"/>
          </a:xfrm>
          <a:prstGeom prst="rect">
            <a:avLst/>
          </a:prstGeom>
        </p:spPr>
        <p:txBody>
          <a:bodyPr lIns="91439" tIns="45719" rIns="91439" bIns="45719"/>
          <a:lstStyle/>
          <a:p>
            <a:endParaRPr/>
          </a:p>
        </p:txBody>
      </p:sp>
      <p:sp>
        <p:nvSpPr>
          <p:cNvPr id="823" name="Title Text"/>
          <p:cNvSpPr txBox="1">
            <a:spLocks noGrp="1"/>
          </p:cNvSpPr>
          <p:nvPr>
            <p:ph type="title"/>
          </p:nvPr>
        </p:nvSpPr>
        <p:spPr>
          <a:xfrm>
            <a:off x="228600" y="201168"/>
            <a:ext cx="4114800" cy="4402900"/>
          </a:xfrm>
          <a:prstGeom prst="rect">
            <a:avLst/>
          </a:prstGeom>
        </p:spPr>
        <p:txBody>
          <a:bodyPr>
            <a:normAutofit/>
          </a:bodyPr>
          <a:lstStyle>
            <a:lvl1pPr>
              <a:defRPr>
                <a:solidFill>
                  <a:srgbClr val="000000"/>
                </a:solidFill>
              </a:defRPr>
            </a:lvl1pPr>
          </a:lstStyle>
          <a:p>
            <a:r>
              <a:t>Title Text</a:t>
            </a:r>
          </a:p>
        </p:txBody>
      </p:sp>
      <p:sp>
        <p:nvSpPr>
          <p:cNvPr id="82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title, half-blank area">
    <p:bg>
      <p:bgPr>
        <a:solidFill>
          <a:srgbClr val="EAEAEA"/>
        </a:solidFill>
        <a:effectLst/>
      </p:bgPr>
    </p:bg>
    <p:spTree>
      <p:nvGrpSpPr>
        <p:cNvPr id="1" name=""/>
        <p:cNvGrpSpPr/>
        <p:nvPr/>
      </p:nvGrpSpPr>
      <p:grpSpPr>
        <a:xfrm>
          <a:off x="0" y="0"/>
          <a:ext cx="0" cy="0"/>
          <a:chOff x="0" y="0"/>
          <a:chExt cx="0" cy="0"/>
        </a:xfrm>
      </p:grpSpPr>
      <p:sp>
        <p:nvSpPr>
          <p:cNvPr id="831" name="Title Text"/>
          <p:cNvSpPr txBox="1">
            <a:spLocks noGrp="1"/>
          </p:cNvSpPr>
          <p:nvPr>
            <p:ph type="title"/>
          </p:nvPr>
        </p:nvSpPr>
        <p:spPr>
          <a:xfrm>
            <a:off x="228600" y="201168"/>
            <a:ext cx="4114800" cy="4402900"/>
          </a:xfrm>
          <a:prstGeom prst="rect">
            <a:avLst/>
          </a:prstGeom>
        </p:spPr>
        <p:txBody>
          <a:bodyPr>
            <a:normAutofit/>
          </a:bodyPr>
          <a:lstStyle>
            <a:lvl1pPr>
              <a:defRPr>
                <a:solidFill>
                  <a:srgbClr val="000000"/>
                </a:solidFill>
              </a:defRPr>
            </a:lvl1pPr>
          </a:lstStyle>
          <a:p>
            <a:r>
              <a:t>Title Text</a:t>
            </a:r>
          </a:p>
        </p:txBody>
      </p:sp>
      <p:sp>
        <p:nvSpPr>
          <p:cNvPr id="83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title, blank">
    <p:bg>
      <p:bgPr>
        <a:solidFill>
          <a:srgbClr val="EAEAEA"/>
        </a:solidFill>
        <a:effectLst/>
      </p:bgPr>
    </p:bg>
    <p:spTree>
      <p:nvGrpSpPr>
        <p:cNvPr id="1" name=""/>
        <p:cNvGrpSpPr/>
        <p:nvPr/>
      </p:nvGrpSpPr>
      <p:grpSpPr>
        <a:xfrm>
          <a:off x="0" y="0"/>
          <a:ext cx="0" cy="0"/>
          <a:chOff x="0" y="0"/>
          <a:chExt cx="0" cy="0"/>
        </a:xfrm>
      </p:grpSpPr>
      <p:sp>
        <p:nvSpPr>
          <p:cNvPr id="839" name="Title Text"/>
          <p:cNvSpPr txBox="1">
            <a:spLocks noGrp="1"/>
          </p:cNvSpPr>
          <p:nvPr>
            <p:ph type="title"/>
          </p:nvPr>
        </p:nvSpPr>
        <p:spPr>
          <a:xfrm>
            <a:off x="228600" y="201168"/>
            <a:ext cx="4114800" cy="381001"/>
          </a:xfrm>
          <a:prstGeom prst="rect">
            <a:avLst/>
          </a:prstGeom>
        </p:spPr>
        <p:txBody>
          <a:bodyPr>
            <a:normAutofit/>
          </a:bodyPr>
          <a:lstStyle>
            <a:lvl1pPr>
              <a:defRPr>
                <a:solidFill>
                  <a:srgbClr val="000000"/>
                </a:solidFill>
              </a:defRPr>
            </a:lvl1pPr>
          </a:lstStyle>
          <a:p>
            <a:r>
              <a:t>Title Text</a:t>
            </a:r>
          </a:p>
        </p:txBody>
      </p:sp>
      <p:sp>
        <p:nvSpPr>
          <p:cNvPr id="84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text (two columns)">
    <p:spTree>
      <p:nvGrpSpPr>
        <p:cNvPr id="1" name=""/>
        <p:cNvGrpSpPr/>
        <p:nvPr/>
      </p:nvGrpSpPr>
      <p:grpSpPr>
        <a:xfrm>
          <a:off x="0" y="0"/>
          <a:ext cx="0" cy="0"/>
          <a:chOff x="0" y="0"/>
          <a:chExt cx="0" cy="0"/>
        </a:xfrm>
      </p:grpSpPr>
      <p:sp>
        <p:nvSpPr>
          <p:cNvPr id="83" name="Title Text"/>
          <p:cNvSpPr txBox="1">
            <a:spLocks noGrp="1"/>
          </p:cNvSpPr>
          <p:nvPr>
            <p:ph type="title"/>
          </p:nvPr>
        </p:nvSpPr>
        <p:spPr>
          <a:xfrm>
            <a:off x="228600" y="201168"/>
            <a:ext cx="4114800" cy="959359"/>
          </a:xfrm>
          <a:prstGeom prst="rect">
            <a:avLst/>
          </a:prstGeom>
        </p:spPr>
        <p:txBody>
          <a:bodyPr>
            <a:normAutofit/>
          </a:bodyPr>
          <a:lstStyle/>
          <a:p>
            <a:r>
              <a:t>Title Text</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5" name="Body Level One…"/>
          <p:cNvSpPr txBox="1">
            <a:spLocks noGrp="1"/>
          </p:cNvSpPr>
          <p:nvPr>
            <p:ph type="body" sz="half" idx="1"/>
          </p:nvPr>
        </p:nvSpPr>
        <p:spPr>
          <a:xfrm>
            <a:off x="228600" y="1124711"/>
            <a:ext cx="4114800" cy="3585847"/>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86" name="Text Placeholder 9"/>
          <p:cNvSpPr>
            <a:spLocks noGrp="1"/>
          </p:cNvSpPr>
          <p:nvPr>
            <p:ph type="body" sz="half" idx="13"/>
          </p:nvPr>
        </p:nvSpPr>
        <p:spPr>
          <a:xfrm>
            <a:off x="4800600" y="1124711"/>
            <a:ext cx="4114800" cy="3585847"/>
          </a:xfrm>
          <a:prstGeom prst="rect">
            <a:avLst/>
          </a:prstGeom>
        </p:spPr>
        <p:txBody>
          <a:bodyPr>
            <a:normAutofit/>
          </a:bodyPr>
          <a:lstStyle/>
          <a:p>
            <a:pPr>
              <a:spcBef>
                <a:spcPts val="0"/>
              </a:spcBef>
            </a:pPr>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insight, text, boxes">
    <p:bg>
      <p:bgPr>
        <a:solidFill>
          <a:srgbClr val="EAEAEA"/>
        </a:solidFill>
        <a:effectLst/>
      </p:bgPr>
    </p:bg>
    <p:spTree>
      <p:nvGrpSpPr>
        <p:cNvPr id="1" name=""/>
        <p:cNvGrpSpPr/>
        <p:nvPr/>
      </p:nvGrpSpPr>
      <p:grpSpPr>
        <a:xfrm>
          <a:off x="0" y="0"/>
          <a:ext cx="0" cy="0"/>
          <a:chOff x="0" y="0"/>
          <a:chExt cx="0" cy="0"/>
        </a:xfrm>
      </p:grpSpPr>
      <p:sp>
        <p:nvSpPr>
          <p:cNvPr id="847"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848" name="Slide Number"/>
          <p:cNvSpPr txBox="1">
            <a:spLocks noGrp="1"/>
          </p:cNvSpPr>
          <p:nvPr>
            <p:ph type="sldNum" sz="quarter" idx="2"/>
          </p:nvPr>
        </p:nvSpPr>
        <p:spPr>
          <a:xfrm>
            <a:off x="8788399" y="4837497"/>
            <a:ext cx="127001" cy="127001"/>
          </a:xfrm>
          <a:prstGeom prst="rect">
            <a:avLst/>
          </a:prstGeom>
        </p:spPr>
        <p:txBody>
          <a:bodyPr/>
          <a:lstStyle/>
          <a:p>
            <a:fld id="{86CB4B4D-7CA3-9044-876B-883B54F8677D}" type="slidenum">
              <a:t>‹#›</a:t>
            </a:fld>
            <a:endParaRPr/>
          </a:p>
        </p:txBody>
      </p:sp>
      <p:sp>
        <p:nvSpPr>
          <p:cNvPr id="849" name="Text Placeholder 11"/>
          <p:cNvSpPr>
            <a:spLocks noGrp="1"/>
          </p:cNvSpPr>
          <p:nvPr>
            <p:ph type="body" sz="quarter" idx="13"/>
          </p:nvPr>
        </p:nvSpPr>
        <p:spPr>
          <a:xfrm>
            <a:off x="228600" y="182879"/>
            <a:ext cx="4114800" cy="300039"/>
          </a:xfrm>
          <a:prstGeom prst="rect">
            <a:avLst/>
          </a:prstGeom>
        </p:spPr>
        <p:txBody>
          <a:bodyPr>
            <a:normAutofit/>
          </a:bodyPr>
          <a:lstStyle/>
          <a:p>
            <a:pPr>
              <a:defRPr sz="1600">
                <a:solidFill>
                  <a:srgbClr val="000000"/>
                </a:solidFill>
              </a:defRPr>
            </a:pPr>
            <a:endParaRPr/>
          </a:p>
        </p:txBody>
      </p:sp>
      <p:sp>
        <p:nvSpPr>
          <p:cNvPr id="850" name="Text Placeholder 6"/>
          <p:cNvSpPr>
            <a:spLocks noGrp="1"/>
          </p:cNvSpPr>
          <p:nvPr>
            <p:ph type="body" sz="half" idx="14"/>
          </p:nvPr>
        </p:nvSpPr>
        <p:spPr>
          <a:xfrm>
            <a:off x="228600" y="1097279"/>
            <a:ext cx="4114800" cy="3488732"/>
          </a:xfrm>
          <a:prstGeom prst="rect">
            <a:avLst/>
          </a:prstGeom>
        </p:spPr>
        <p:txBody>
          <a:bodyPr>
            <a:normAutofit/>
          </a:bodyPr>
          <a:lstStyle/>
          <a:p>
            <a:pPr>
              <a:defRPr sz="1600">
                <a:solidFill>
                  <a:srgbClr val="000000"/>
                </a:solidFill>
              </a:defRPr>
            </a:pPr>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boxes (3 med, 2 small)">
    <p:bg>
      <p:bgPr>
        <a:solidFill>
          <a:srgbClr val="EAEAEA"/>
        </a:solidFill>
        <a:effectLst/>
      </p:bgPr>
    </p:bg>
    <p:spTree>
      <p:nvGrpSpPr>
        <p:cNvPr id="1" name=""/>
        <p:cNvGrpSpPr/>
        <p:nvPr/>
      </p:nvGrpSpPr>
      <p:grpSpPr>
        <a:xfrm>
          <a:off x="0" y="0"/>
          <a:ext cx="0" cy="0"/>
          <a:chOff x="0" y="0"/>
          <a:chExt cx="0" cy="0"/>
        </a:xfrm>
      </p:grpSpPr>
      <p:sp>
        <p:nvSpPr>
          <p:cNvPr id="857" name="Body Level One…"/>
          <p:cNvSpPr txBox="1">
            <a:spLocks noGrp="1"/>
          </p:cNvSpPr>
          <p:nvPr>
            <p:ph type="body" sz="half" idx="1"/>
          </p:nvPr>
        </p:nvSpPr>
        <p:spPr>
          <a:xfrm>
            <a:off x="4572001" y="2571750"/>
            <a:ext cx="4572001" cy="2571750"/>
          </a:xfrm>
          <a:prstGeom prst="rect">
            <a:avLst/>
          </a:prstGeom>
          <a:solidFill>
            <a:schemeClr val="accent3"/>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8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59" name="Title Text"/>
          <p:cNvSpPr txBox="1">
            <a:spLocks noGrp="1"/>
          </p:cNvSpPr>
          <p:nvPr>
            <p:ph type="title"/>
          </p:nvPr>
        </p:nvSpPr>
        <p:spPr>
          <a:xfrm>
            <a:off x="-2" y="-2"/>
            <a:ext cx="4572000" cy="2571752"/>
          </a:xfrm>
          <a:prstGeom prst="rect">
            <a:avLst/>
          </a:prstGeom>
          <a:solidFill>
            <a:schemeClr val="accent2"/>
          </a:solidFill>
        </p:spPr>
        <p:txBody>
          <a:bodyPr lIns="201168" tIns="201168" rIns="201168" bIns="201168">
            <a:normAutofit/>
          </a:bodyPr>
          <a:lstStyle/>
          <a:p>
            <a:r>
              <a:t>Title Text</a:t>
            </a: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boxes (1 large, 4 small)">
    <p:bg>
      <p:bgPr>
        <a:solidFill>
          <a:srgbClr val="EAEAEA"/>
        </a:solidFill>
        <a:effectLst/>
      </p:bgPr>
    </p:bg>
    <p:spTree>
      <p:nvGrpSpPr>
        <p:cNvPr id="1" name=""/>
        <p:cNvGrpSpPr/>
        <p:nvPr/>
      </p:nvGrpSpPr>
      <p:grpSpPr>
        <a:xfrm>
          <a:off x="0" y="0"/>
          <a:ext cx="0" cy="0"/>
          <a:chOff x="0" y="0"/>
          <a:chExt cx="0" cy="0"/>
        </a:xfrm>
      </p:grpSpPr>
      <p:sp>
        <p:nvSpPr>
          <p:cNvPr id="866" name="Body Level One…"/>
          <p:cNvSpPr txBox="1">
            <a:spLocks noGrp="1"/>
          </p:cNvSpPr>
          <p:nvPr>
            <p:ph type="body" sz="quarter" idx="1"/>
          </p:nvPr>
        </p:nvSpPr>
        <p:spPr>
          <a:xfrm>
            <a:off x="6857997" y="2571750"/>
            <a:ext cx="2286001" cy="2571750"/>
          </a:xfrm>
          <a:prstGeom prst="rect">
            <a:avLst/>
          </a:prstGeom>
          <a:solidFill>
            <a:srgbClr val="BCB9B9"/>
          </a:solidFill>
        </p:spPr>
        <p:txBody>
          <a:bodyPr lIns="192023" tIns="192023" rIns="192023" bIns="192023">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68" name="Title Text"/>
          <p:cNvSpPr txBox="1">
            <a:spLocks noGrp="1"/>
          </p:cNvSpPr>
          <p:nvPr>
            <p:ph type="title"/>
          </p:nvPr>
        </p:nvSpPr>
        <p:spPr>
          <a:xfrm>
            <a:off x="-2" y="-2"/>
            <a:ext cx="9144001" cy="2571752"/>
          </a:xfrm>
          <a:prstGeom prst="rect">
            <a:avLst/>
          </a:prstGeom>
          <a:solidFill>
            <a:srgbClr val="000000"/>
          </a:solidFill>
        </p:spPr>
        <p:txBody>
          <a:bodyPr lIns="155447" tIns="155447" rIns="155447" bIns="155447">
            <a:normAutofit/>
          </a:bodyPr>
          <a:lstStyle>
            <a:lvl1pPr>
              <a:defRPr sz="4800"/>
            </a:lvl1pPr>
          </a:lstStyle>
          <a:p>
            <a:r>
              <a:t>Title Text</a:t>
            </a: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title (black box) over image(s)">
    <p:bg>
      <p:bgPr>
        <a:solidFill>
          <a:srgbClr val="EAEAEA"/>
        </a:solidFill>
        <a:effectLst/>
      </p:bgPr>
    </p:bg>
    <p:spTree>
      <p:nvGrpSpPr>
        <p:cNvPr id="1" name=""/>
        <p:cNvGrpSpPr/>
        <p:nvPr/>
      </p:nvGrpSpPr>
      <p:grpSpPr>
        <a:xfrm>
          <a:off x="0" y="0"/>
          <a:ext cx="0" cy="0"/>
          <a:chOff x="0" y="0"/>
          <a:chExt cx="0" cy="0"/>
        </a:xfrm>
      </p:grpSpPr>
      <p:sp>
        <p:nvSpPr>
          <p:cNvPr id="8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876" name="Title Text"/>
          <p:cNvSpPr txBox="1">
            <a:spLocks noGrp="1"/>
          </p:cNvSpPr>
          <p:nvPr>
            <p:ph type="title"/>
          </p:nvPr>
        </p:nvSpPr>
        <p:spPr>
          <a:xfrm>
            <a:off x="-2" y="-2"/>
            <a:ext cx="9144001" cy="1290640"/>
          </a:xfrm>
          <a:prstGeom prst="rect">
            <a:avLst/>
          </a:prstGeom>
          <a:solidFill>
            <a:srgbClr val="000000"/>
          </a:solidFill>
        </p:spPr>
        <p:txBody>
          <a:bodyPr lIns="201168" tIns="201168" rIns="201168" bIns="201168">
            <a:normAutofit/>
          </a:bodyPr>
          <a:lstStyle/>
          <a:p>
            <a:r>
              <a:t>Title Text</a:t>
            </a: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text (black box) over image(s)">
    <p:bg>
      <p:bgPr>
        <a:solidFill>
          <a:srgbClr val="EAEAEA"/>
        </a:solidFill>
        <a:effectLst/>
      </p:bgPr>
    </p:bg>
    <p:spTree>
      <p:nvGrpSpPr>
        <p:cNvPr id="1" name=""/>
        <p:cNvGrpSpPr/>
        <p:nvPr/>
      </p:nvGrpSpPr>
      <p:grpSpPr>
        <a:xfrm>
          <a:off x="0" y="0"/>
          <a:ext cx="0" cy="0"/>
          <a:chOff x="0" y="0"/>
          <a:chExt cx="0" cy="0"/>
        </a:xfrm>
      </p:grpSpPr>
      <p:sp>
        <p:nvSpPr>
          <p:cNvPr id="883" name="Body Level One…"/>
          <p:cNvSpPr txBox="1">
            <a:spLocks noGrp="1"/>
          </p:cNvSpPr>
          <p:nvPr>
            <p:ph type="body" sz="quarter" idx="1"/>
          </p:nvPr>
        </p:nvSpPr>
        <p:spPr>
          <a:xfrm>
            <a:off x="0" y="2857500"/>
            <a:ext cx="2286000" cy="2286000"/>
          </a:xfrm>
          <a:prstGeom prst="rect">
            <a:avLst/>
          </a:prstGeom>
          <a:solidFill>
            <a:srgbClr val="000000"/>
          </a:solidFill>
        </p:spPr>
        <p:txBody>
          <a:bodyPr lIns="155447" tIns="155447" rIns="155447" bIns="155447">
            <a:normAutofit/>
          </a:bodyPr>
          <a:lstStyle>
            <a:lvl2pPr marL="242253" indent="-242253"/>
            <a:lvl3pPr marL="466090" indent="-242253"/>
            <a:lvl4pPr marL="692785" indent="-235585"/>
            <a:lvl5pPr marL="872490" indent="-242253"/>
          </a:lstStyle>
          <a:p>
            <a:r>
              <a:t>Body Level One</a:t>
            </a:r>
          </a:p>
          <a:p>
            <a:pPr lvl="1"/>
            <a:r>
              <a:t>Body Level Two</a:t>
            </a:r>
          </a:p>
          <a:p>
            <a:pPr lvl="2"/>
            <a:r>
              <a:t>Body Level Three</a:t>
            </a:r>
          </a:p>
          <a:p>
            <a:pPr lvl="3"/>
            <a:r>
              <a:t>Body Level Four</a:t>
            </a:r>
          </a:p>
          <a:p>
            <a:pPr lvl="4"/>
            <a:r>
              <a:t>Body Level Five</a:t>
            </a:r>
          </a:p>
        </p:txBody>
      </p:sp>
      <p:sp>
        <p:nvSpPr>
          <p:cNvPr id="88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boxes (4 tall)">
    <p:bg>
      <p:bgPr>
        <a:solidFill>
          <a:srgbClr val="EAEAEA"/>
        </a:solidFill>
        <a:effectLst/>
      </p:bgPr>
    </p:bg>
    <p:spTree>
      <p:nvGrpSpPr>
        <p:cNvPr id="1" name=""/>
        <p:cNvGrpSpPr/>
        <p:nvPr/>
      </p:nvGrpSpPr>
      <p:grpSpPr>
        <a:xfrm>
          <a:off x="0" y="0"/>
          <a:ext cx="0" cy="0"/>
          <a:chOff x="0" y="0"/>
          <a:chExt cx="0" cy="0"/>
        </a:xfrm>
      </p:grpSpPr>
      <p:sp>
        <p:nvSpPr>
          <p:cNvPr id="891" name="Body Level One…"/>
          <p:cNvSpPr txBox="1">
            <a:spLocks noGrp="1"/>
          </p:cNvSpPr>
          <p:nvPr>
            <p:ph type="body" sz="half" idx="1"/>
          </p:nvPr>
        </p:nvSpPr>
        <p:spPr>
          <a:xfrm>
            <a:off x="0" y="0"/>
            <a:ext cx="2286000" cy="5143500"/>
          </a:xfrm>
          <a:prstGeom prst="rect">
            <a:avLst/>
          </a:prstGeom>
          <a:solidFill>
            <a:srgbClr val="000000"/>
          </a:solidFill>
        </p:spPr>
        <p:txBody>
          <a:bodyPr lIns="182879" tIns="182879" rIns="182879" bIns="182879">
            <a:normAutofit/>
          </a:bodyPr>
          <a:lstStyle>
            <a:lvl1pPr>
              <a:defRPr sz="1600"/>
            </a:lvl1pPr>
            <a:lvl2pPr marL="251691" indent="-251691">
              <a:defRPr sz="1600"/>
            </a:lvl2pPr>
            <a:lvl3pPr marL="475528" indent="-251691">
              <a:defRPr sz="1600"/>
            </a:lvl3pPr>
            <a:lvl4pPr marL="701963" indent="-244763">
              <a:defRPr sz="1600"/>
            </a:lvl4pPr>
            <a:lvl5pPr marL="881928" indent="-251691">
              <a:defRPr sz="1600"/>
            </a:lvl5pPr>
          </a:lstStyle>
          <a:p>
            <a:r>
              <a:t>Body Level One</a:t>
            </a:r>
          </a:p>
          <a:p>
            <a:pPr lvl="1"/>
            <a:r>
              <a:t>Body Level Two</a:t>
            </a:r>
          </a:p>
          <a:p>
            <a:pPr lvl="2"/>
            <a:r>
              <a:t>Body Level Three</a:t>
            </a:r>
          </a:p>
          <a:p>
            <a:pPr lvl="3"/>
            <a:r>
              <a:t>Body Level Four</a:t>
            </a:r>
          </a:p>
          <a:p>
            <a:pPr lvl="4"/>
            <a:r>
              <a:t>Body Level Five</a:t>
            </a:r>
          </a:p>
        </p:txBody>
      </p:sp>
      <p:sp>
        <p:nvSpPr>
          <p:cNvPr id="8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graph">
    <p:bg>
      <p:bgPr>
        <a:solidFill>
          <a:srgbClr val="EAEAEA"/>
        </a:solidFill>
        <a:effectLst/>
      </p:bgPr>
    </p:bg>
    <p:spTree>
      <p:nvGrpSpPr>
        <p:cNvPr id="1" name=""/>
        <p:cNvGrpSpPr/>
        <p:nvPr/>
      </p:nvGrpSpPr>
      <p:grpSpPr>
        <a:xfrm>
          <a:off x="0" y="0"/>
          <a:ext cx="0" cy="0"/>
          <a:chOff x="0" y="0"/>
          <a:chExt cx="0" cy="0"/>
        </a:xfrm>
      </p:grpSpPr>
      <p:sp>
        <p:nvSpPr>
          <p:cNvPr id="899"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90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01" name="Body Level One…"/>
          <p:cNvSpPr txBox="1">
            <a:spLocks noGrp="1"/>
          </p:cNvSpPr>
          <p:nvPr>
            <p:ph type="body" sz="quarter" idx="1"/>
          </p:nvPr>
        </p:nvSpPr>
        <p:spPr>
          <a:xfrm>
            <a:off x="228600" y="1097280"/>
            <a:ext cx="1828800" cy="3501446"/>
          </a:xfrm>
          <a:prstGeom prst="rect">
            <a:avLst/>
          </a:prstGeom>
        </p:spPr>
        <p:txBody>
          <a:bodyPr>
            <a:normAutofit/>
          </a:bodyPr>
          <a:lstStyle>
            <a:lvl1pPr>
              <a:defRPr sz="1600">
                <a:solidFill>
                  <a:srgbClr val="000000"/>
                </a:solidFill>
              </a:defRPr>
            </a:lvl1pPr>
            <a:lvl2pPr marL="0" indent="0">
              <a:buSzTx/>
              <a:buNone/>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title, text (1/4), content (3/4)">
    <p:bg>
      <p:bgPr>
        <a:solidFill>
          <a:srgbClr val="EAEAEA"/>
        </a:solidFill>
        <a:effectLst/>
      </p:bgPr>
    </p:bg>
    <p:spTree>
      <p:nvGrpSpPr>
        <p:cNvPr id="1" name=""/>
        <p:cNvGrpSpPr/>
        <p:nvPr/>
      </p:nvGrpSpPr>
      <p:grpSpPr>
        <a:xfrm>
          <a:off x="0" y="0"/>
          <a:ext cx="0" cy="0"/>
          <a:chOff x="0" y="0"/>
          <a:chExt cx="0" cy="0"/>
        </a:xfrm>
      </p:grpSpPr>
      <p:sp>
        <p:nvSpPr>
          <p:cNvPr id="908"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90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10" name="Body Level One…"/>
          <p:cNvSpPr txBox="1">
            <a:spLocks noGrp="1"/>
          </p:cNvSpPr>
          <p:nvPr>
            <p:ph type="body" sz="quarter" idx="1"/>
          </p:nvPr>
        </p:nvSpPr>
        <p:spPr>
          <a:xfrm>
            <a:off x="228600" y="1116487"/>
            <a:ext cx="1828800" cy="3454401"/>
          </a:xfrm>
          <a:prstGeom prst="rect">
            <a:avLst/>
          </a:prstGeom>
        </p:spPr>
        <p:txBody>
          <a:bodyPr>
            <a:normAutofit/>
          </a:bodyPr>
          <a:lstStyle>
            <a:lvl1pPr>
              <a:defRPr>
                <a:solidFill>
                  <a:srgbClr val="000000"/>
                </a:solidFill>
              </a:defRPr>
            </a:lvl1pPr>
            <a:lvl2pPr marL="220230" indent="-220230">
              <a:defRPr>
                <a:solidFill>
                  <a:srgbClr val="000000"/>
                </a:solidFill>
              </a:defRPr>
            </a:lvl2pPr>
            <a:lvl3pPr marL="444067" indent="-220230">
              <a:defRPr>
                <a:solidFill>
                  <a:srgbClr val="000000"/>
                </a:solidFill>
              </a:defRPr>
            </a:lvl3pPr>
            <a:lvl4pPr marL="671368" indent="-214168">
              <a:defRPr>
                <a:solidFill>
                  <a:srgbClr val="000000"/>
                </a:solidFill>
              </a:defRPr>
            </a:lvl4pPr>
            <a:lvl5pPr marL="850467" indent="-220230">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title, text (1/4), blank (3/4)">
    <p:bg>
      <p:bgPr>
        <a:solidFill>
          <a:srgbClr val="EAEAEA"/>
        </a:solidFill>
        <a:effectLst/>
      </p:bgPr>
    </p:bg>
    <p:spTree>
      <p:nvGrpSpPr>
        <p:cNvPr id="1" name=""/>
        <p:cNvGrpSpPr/>
        <p:nvPr/>
      </p:nvGrpSpPr>
      <p:grpSpPr>
        <a:xfrm>
          <a:off x="0" y="0"/>
          <a:ext cx="0" cy="0"/>
          <a:chOff x="0" y="0"/>
          <a:chExt cx="0" cy="0"/>
        </a:xfrm>
      </p:grpSpPr>
      <p:sp>
        <p:nvSpPr>
          <p:cNvPr id="917"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91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19" name="Body Level One…"/>
          <p:cNvSpPr txBox="1">
            <a:spLocks noGrp="1"/>
          </p:cNvSpPr>
          <p:nvPr>
            <p:ph type="body" sz="quarter" idx="1"/>
          </p:nvPr>
        </p:nvSpPr>
        <p:spPr>
          <a:xfrm>
            <a:off x="228600" y="1116487"/>
            <a:ext cx="1828800" cy="3454401"/>
          </a:xfrm>
          <a:prstGeom prst="rect">
            <a:avLst/>
          </a:prstGeom>
        </p:spPr>
        <p:txBody>
          <a:bodyPr>
            <a:normAutofit/>
          </a:bodyPr>
          <a:lstStyle>
            <a:lvl1pPr>
              <a:defRPr>
                <a:solidFill>
                  <a:srgbClr val="000000"/>
                </a:solidFill>
              </a:defRPr>
            </a:lvl1pPr>
            <a:lvl2pPr marL="220230" indent="-220230">
              <a:defRPr>
                <a:solidFill>
                  <a:srgbClr val="000000"/>
                </a:solidFill>
              </a:defRPr>
            </a:lvl2pPr>
            <a:lvl3pPr marL="444067" indent="-220230">
              <a:defRPr>
                <a:solidFill>
                  <a:srgbClr val="000000"/>
                </a:solidFill>
              </a:defRPr>
            </a:lvl3pPr>
            <a:lvl4pPr marL="671368" indent="-214168">
              <a:defRPr>
                <a:solidFill>
                  <a:srgbClr val="000000"/>
                </a:solidFill>
              </a:defRPr>
            </a:lvl4pPr>
            <a:lvl5pPr marL="850467" indent="-220230">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case study: title, text (2/4), content (2/4)">
    <p:bg>
      <p:bgPr>
        <a:solidFill>
          <a:srgbClr val="EAEAEA"/>
        </a:solidFill>
        <a:effectLst/>
      </p:bgPr>
    </p:bg>
    <p:spTree>
      <p:nvGrpSpPr>
        <p:cNvPr id="1" name=""/>
        <p:cNvGrpSpPr/>
        <p:nvPr/>
      </p:nvGrpSpPr>
      <p:grpSpPr>
        <a:xfrm>
          <a:off x="0" y="0"/>
          <a:ext cx="0" cy="0"/>
          <a:chOff x="0" y="0"/>
          <a:chExt cx="0" cy="0"/>
        </a:xfrm>
      </p:grpSpPr>
      <p:sp>
        <p:nvSpPr>
          <p:cNvPr id="926" name="Title Text"/>
          <p:cNvSpPr txBox="1">
            <a:spLocks noGrp="1"/>
          </p:cNvSpPr>
          <p:nvPr>
            <p:ph type="title"/>
          </p:nvPr>
        </p:nvSpPr>
        <p:spPr>
          <a:xfrm>
            <a:off x="228600" y="201168"/>
            <a:ext cx="4114800" cy="895024"/>
          </a:xfrm>
          <a:prstGeom prst="rect">
            <a:avLst/>
          </a:prstGeom>
        </p:spPr>
        <p:txBody>
          <a:bodyPr>
            <a:normAutofit/>
          </a:bodyPr>
          <a:lstStyle>
            <a:lvl1pPr>
              <a:defRPr>
                <a:solidFill>
                  <a:srgbClr val="000000"/>
                </a:solidFill>
              </a:defRPr>
            </a:lvl1pPr>
          </a:lstStyle>
          <a:p>
            <a:r>
              <a:t>Title Text</a:t>
            </a:r>
          </a:p>
        </p:txBody>
      </p:sp>
      <p:sp>
        <p:nvSpPr>
          <p:cNvPr id="92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928" name="Body Level One…"/>
          <p:cNvSpPr txBox="1">
            <a:spLocks noGrp="1"/>
          </p:cNvSpPr>
          <p:nvPr>
            <p:ph type="body" sz="quarter" idx="1"/>
          </p:nvPr>
        </p:nvSpPr>
        <p:spPr>
          <a:xfrm>
            <a:off x="228600" y="1097280"/>
            <a:ext cx="1828800" cy="3502153"/>
          </a:xfrm>
          <a:prstGeom prst="rect">
            <a:avLst/>
          </a:prstGeom>
        </p:spPr>
        <p:txBody>
          <a:bodyPr>
            <a:normAutofit/>
          </a:bodyPr>
          <a:lstStyle>
            <a:lvl1pPr>
              <a:defRPr sz="1600">
                <a:solidFill>
                  <a:srgbClr val="000000"/>
                </a:solidFill>
              </a:defRPr>
            </a:lvl1pPr>
            <a:lvl2pPr marL="251691" indent="-251691">
              <a:defRPr sz="1600">
                <a:solidFill>
                  <a:srgbClr val="000000"/>
                </a:solidFill>
              </a:defRPr>
            </a:lvl2pPr>
            <a:lvl3pPr marL="475528" indent="-251691">
              <a:defRPr sz="1600">
                <a:solidFill>
                  <a:srgbClr val="000000"/>
                </a:solidFill>
              </a:defRPr>
            </a:lvl3pPr>
            <a:lvl4pPr marL="701963" indent="-244763">
              <a:defRPr sz="1600">
                <a:solidFill>
                  <a:srgbClr val="000000"/>
                </a:solidFill>
              </a:defRPr>
            </a:lvl4pPr>
            <a:lvl5pPr marL="881928" indent="-251691">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29" name="Text Placeholder 5"/>
          <p:cNvSpPr>
            <a:spLocks noGrp="1"/>
          </p:cNvSpPr>
          <p:nvPr>
            <p:ph type="body" sz="quarter" idx="13"/>
          </p:nvPr>
        </p:nvSpPr>
        <p:spPr>
          <a:xfrm>
            <a:off x="2514600" y="1124711"/>
            <a:ext cx="1828800" cy="3456433"/>
          </a:xfrm>
          <a:prstGeom prst="rect">
            <a:avLst/>
          </a:prstGeom>
        </p:spPr>
        <p:txBody>
          <a:bodyPr>
            <a:normAutofit/>
          </a:bodyPr>
          <a:lstStyle/>
          <a:p>
            <a:pPr>
              <a:defRPr>
                <a:solidFill>
                  <a:srgbClr val="000000"/>
                </a:solidFill>
              </a:defRPr>
            </a:pPr>
            <a:endParaRPr/>
          </a:p>
        </p:txBody>
      </p:sp>
      <p:sp>
        <p:nvSpPr>
          <p:cNvPr id="930" name="Picture Placeholder 11"/>
          <p:cNvSpPr>
            <a:spLocks noGrp="1"/>
          </p:cNvSpPr>
          <p:nvPr>
            <p:ph type="pic" idx="14"/>
          </p:nvPr>
        </p:nvSpPr>
        <p:spPr>
          <a:xfrm>
            <a:off x="4572000" y="0"/>
            <a:ext cx="4572000" cy="5143500"/>
          </a:xfrm>
          <a:prstGeom prst="rect">
            <a:avLst/>
          </a:prstGeom>
        </p:spPr>
        <p:txBody>
          <a:bodyPr lIns="91439" tIns="45719" rIns="91439" bIns="45719"/>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139" Type="http://schemas.openxmlformats.org/officeDocument/2006/relationships/slideLayout" Target="../slideLayouts/slideLayout13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6"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8788399" y="4831559"/>
            <a:ext cx="127001" cy="127001"/>
          </a:xfrm>
          <a:prstGeom prst="rect">
            <a:avLst/>
          </a:prstGeom>
          <a:ln w="12700">
            <a:miter lim="400000"/>
          </a:ln>
        </p:spPr>
        <p:txBody>
          <a:bodyPr wrap="none" lIns="0" tIns="0" rIns="0" bIns="0" anchor="ctr">
            <a:spAutoFit/>
          </a:bodyPr>
          <a:lstStyle>
            <a:lvl1pPr algn="r">
              <a:defRPr sz="600">
                <a:solidFill>
                  <a:srgbClr val="FFFFFF"/>
                </a:solidFill>
              </a:defRPr>
            </a:lvl1pPr>
          </a:lstStyle>
          <a:p>
            <a:fld id="{86CB4B4D-7CA3-9044-876B-883B54F8677D}" type="slidenum">
              <a:t>‹#›</a:t>
            </a:fld>
            <a:endParaRPr/>
          </a:p>
        </p:txBody>
      </p:sp>
      <p:sp>
        <p:nvSpPr>
          <p:cNvPr id="3" name="Title Text"/>
          <p:cNvSpPr txBox="1">
            <a:spLocks noGrp="1"/>
          </p:cNvSpPr>
          <p:nvPr>
            <p:ph type="title"/>
          </p:nvPr>
        </p:nvSpPr>
        <p:spPr>
          <a:xfrm>
            <a:off x="457200" y="205978"/>
            <a:ext cx="8229600" cy="9941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4"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2" r:id="rId142"/>
  </p:sldLayoutIdLst>
  <p:transition spd="med"/>
  <p:txStyles>
    <p:titleStyle>
      <a:lvl1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1pPr>
      <a:lvl2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2pPr>
      <a:lvl3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3pPr>
      <a:lvl4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4pPr>
      <a:lvl5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5pPr>
      <a:lvl6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6pPr>
      <a:lvl7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7pPr>
      <a:lvl8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8pPr>
      <a:lvl9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9pPr>
    </p:titleStyle>
    <p:bodyStyle>
      <a:lvl1pPr marL="0" marR="0" indent="0" algn="l" defTabSz="457200" rtl="0" latinLnBrk="0">
        <a:lnSpc>
          <a:spcPct val="100000"/>
        </a:lnSpc>
        <a:spcBef>
          <a:spcPts val="1100"/>
        </a:spcBef>
        <a:spcAft>
          <a:spcPts val="0"/>
        </a:spcAft>
        <a:buClrTx/>
        <a:buSzTx/>
        <a:buFontTx/>
        <a:buNone/>
        <a:tabLst/>
        <a:defRPr sz="1400" b="0" i="0" u="none" strike="noStrike" cap="none" spc="0" baseline="0">
          <a:solidFill>
            <a:srgbClr val="FFFFFF"/>
          </a:solidFill>
          <a:uFillTx/>
          <a:latin typeface="IBM Plex Sans"/>
          <a:ea typeface="IBM Plex Sans"/>
          <a:cs typeface="IBM Plex Sans"/>
          <a:sym typeface="IBM Plex Sans"/>
        </a:defRPr>
      </a:lvl1pPr>
      <a:lvl2pPr marL="173037" marR="0" indent="-173037"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2pPr>
      <a:lvl3pPr marL="396875" marR="0" indent="-173037"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3pPr>
      <a:lvl4pPr marL="625475" marR="0" indent="-168275"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4pPr>
      <a:lvl5pPr marL="803275" marR="0" indent="-173037"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5pPr>
      <a:lvl6pPr marL="2446020" marR="0" indent="-160020"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6pPr>
      <a:lvl7pPr marL="2903220" marR="0" indent="-160020"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7pPr>
      <a:lvl8pPr marL="3360420" marR="0" indent="-160020"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8pPr>
      <a:lvl9pPr marL="3817620" marR="0" indent="-160020" algn="l" defTabSz="457200" rtl="0" latinLnBrk="0">
        <a:lnSpc>
          <a:spcPct val="100000"/>
        </a:lnSpc>
        <a:spcBef>
          <a:spcPts val="1100"/>
        </a:spcBef>
        <a:spcAft>
          <a:spcPts val="0"/>
        </a:spcAft>
        <a:buClrTx/>
        <a:buSzPct val="100000"/>
        <a:buFontTx/>
        <a:buChar char="•"/>
        <a:tabLst/>
        <a:defRPr sz="1400" b="0" i="0" u="none" strike="noStrike" cap="none" spc="0" baseline="0">
          <a:solidFill>
            <a:srgbClr val="FFFFFF"/>
          </a:solidFill>
          <a:uFillTx/>
          <a:latin typeface="IBM Plex Sans"/>
          <a:ea typeface="IBM Plex Sans"/>
          <a:cs typeface="IBM Plex Sans"/>
          <a:sym typeface="IBM Plex Sans"/>
        </a:defRPr>
      </a:lvl9pPr>
    </p:bodyStyle>
    <p:otherStyle>
      <a:lvl1pPr marL="0" marR="0" indent="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1pPr>
      <a:lvl2pPr marL="0" marR="0" indent="3429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2pPr>
      <a:lvl3pPr marL="0" marR="0" indent="6858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3pPr>
      <a:lvl4pPr marL="0" marR="0" indent="10287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4pPr>
      <a:lvl5pPr marL="0" marR="0" indent="13716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5pPr>
      <a:lvl6pPr marL="0" marR="0" indent="17145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6pPr>
      <a:lvl7pPr marL="0" marR="0" indent="20574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7pPr>
      <a:lvl8pPr marL="0" marR="0" indent="24003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8pPr>
      <a:lvl9pPr marL="0" marR="0" indent="2743200" algn="r" defTabSz="6858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16.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Session Title or  Presentation Name"/>
          <p:cNvSpPr txBox="1"/>
          <p:nvPr/>
        </p:nvSpPr>
        <p:spPr>
          <a:xfrm>
            <a:off x="228599" y="177800"/>
            <a:ext cx="583824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400">
                <a:solidFill>
                  <a:srgbClr val="FFFFFF"/>
                </a:solidFill>
                <a:latin typeface="IBM Plex Sans Light"/>
                <a:ea typeface="IBM Plex Sans Light"/>
                <a:cs typeface="IBM Plex Sans Light"/>
                <a:sym typeface="IBM Plex Sans Light"/>
              </a:defRPr>
            </a:pPr>
            <a:endParaRPr lang="pl-PL" dirty="0"/>
          </a:p>
          <a:p>
            <a:pPr>
              <a:defRPr sz="2400">
                <a:solidFill>
                  <a:srgbClr val="FFFFFF"/>
                </a:solidFill>
                <a:latin typeface="IBM Plex Sans Light"/>
                <a:ea typeface="IBM Plex Sans Light"/>
                <a:cs typeface="IBM Plex Sans Light"/>
                <a:sym typeface="IBM Plex Sans Light"/>
              </a:defRPr>
            </a:pPr>
            <a:r>
              <a:rPr lang="pl-PL" dirty="0"/>
              <a:t>IBM Edge Computing </a:t>
            </a:r>
            <a:r>
              <a:rPr lang="pl-PL" dirty="0" err="1"/>
              <a:t>Intro</a:t>
            </a:r>
            <a:r>
              <a:rPr lang="pl-PL" dirty="0"/>
              <a:t> and Lab</a:t>
            </a:r>
            <a:endParaRPr dirty="0"/>
          </a:p>
        </p:txBody>
      </p:sp>
      <p:sp>
        <p:nvSpPr>
          <p:cNvPr id="1328" name="First LastName"/>
          <p:cNvSpPr txBox="1"/>
          <p:nvPr/>
        </p:nvSpPr>
        <p:spPr>
          <a:xfrm>
            <a:off x="228599" y="1378129"/>
            <a:ext cx="113909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800">
                <a:solidFill>
                  <a:srgbClr val="FFFFFF"/>
                </a:solidFill>
                <a:latin typeface="IBM Plex Sans ExtraLight"/>
                <a:ea typeface="IBM Plex Sans ExtraLight"/>
                <a:cs typeface="IBM Plex Sans ExtraLight"/>
                <a:sym typeface="IBM Plex Sans ExtraLight"/>
              </a:defRPr>
            </a:lvl1pPr>
          </a:lstStyle>
          <a:p>
            <a:r>
              <a:rPr sz="1200" dirty="0">
                <a:latin typeface="IBM Plex Sans" panose="020B0503050000000000" pitchFamily="34" charset="77"/>
              </a:rPr>
              <a:t>First </a:t>
            </a:r>
            <a:r>
              <a:rPr sz="1200" dirty="0" err="1">
                <a:latin typeface="IBM Plex Sans" panose="020B0503050000000000" pitchFamily="34" charset="77"/>
              </a:rPr>
              <a:t>LastName</a:t>
            </a:r>
            <a:endParaRPr lang="en-US" sz="1200" dirty="0">
              <a:latin typeface="IBM Plex Sans" panose="020B0503050000000000" pitchFamily="34" charset="77"/>
            </a:endParaRPr>
          </a:p>
          <a:p>
            <a:r>
              <a:rPr lang="en-US" sz="1200" dirty="0">
                <a:latin typeface="IBM Plex Sans" panose="020B0503050000000000" pitchFamily="34" charset="77"/>
              </a:rPr>
              <a:t>Job Title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8311102" cy="502159"/>
          </a:xfrm>
        </p:spPr>
        <p:txBody>
          <a:bodyPr>
            <a:normAutofit/>
          </a:bodyPr>
          <a:lstStyle/>
          <a:p>
            <a:r>
              <a:rPr lang="en-US" dirty="0"/>
              <a:t>Exercise 4 Register device as smart scale</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8573494" cy="3687608"/>
          </a:xfrm>
        </p:spPr>
        <p:txBody>
          <a:bodyPr>
            <a:normAutofit/>
          </a:bodyPr>
          <a:lstStyle/>
          <a:p>
            <a:r>
              <a:rPr lang="en-US" dirty="0"/>
              <a:t>Purpose:</a:t>
            </a:r>
          </a:p>
          <a:p>
            <a:pPr marL="342900" indent="-342900">
              <a:buFont typeface="Arial" panose="020B0604020202020204" pitchFamily="34" charset="0"/>
              <a:buChar char="•"/>
            </a:pPr>
            <a:r>
              <a:rPr lang="en-US" dirty="0"/>
              <a:t>Learn about separation/security of the workloads and different types of workloads to be placed on edge devices</a:t>
            </a:r>
          </a:p>
          <a:p>
            <a:r>
              <a:rPr lang="en-US" dirty="0"/>
              <a:t>Learning objective:</a:t>
            </a:r>
          </a:p>
          <a:p>
            <a:pPr marL="342900" indent="-342900">
              <a:buFont typeface="Arial" panose="020B0604020202020204" pitchFamily="34" charset="0"/>
              <a:buChar char="•"/>
            </a:pPr>
            <a:r>
              <a:rPr lang="en-US" dirty="0"/>
              <a:t>Observe workload being  adjusted automatically based on the edge node properties</a:t>
            </a:r>
          </a:p>
          <a:p>
            <a:endParaRPr lang="en-US" dirty="0"/>
          </a:p>
          <a:p>
            <a:endParaRPr lang="en-US" dirty="0"/>
          </a:p>
        </p:txBody>
      </p:sp>
    </p:spTree>
    <p:extLst>
      <p:ext uri="{BB962C8B-B14F-4D97-AF65-F5344CB8AC3E}">
        <p14:creationId xmlns:p14="http://schemas.microsoft.com/office/powerpoint/2010/main" val="10706623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8311102" cy="502159"/>
          </a:xfrm>
        </p:spPr>
        <p:txBody>
          <a:bodyPr>
            <a:normAutofit/>
          </a:bodyPr>
          <a:lstStyle/>
          <a:p>
            <a:r>
              <a:rPr lang="en-US" dirty="0"/>
              <a:t>Exercise 4A (Optional) Upgrade the service on edge-device </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8573494" cy="3687608"/>
          </a:xfrm>
        </p:spPr>
        <p:txBody>
          <a:bodyPr>
            <a:normAutofit/>
          </a:bodyPr>
          <a:lstStyle/>
          <a:p>
            <a:r>
              <a:rPr lang="en-US" dirty="0"/>
              <a:t>Purpose:</a:t>
            </a:r>
          </a:p>
          <a:p>
            <a:pPr marL="342900" indent="-342900">
              <a:buFont typeface="Arial" panose="020B0604020202020204" pitchFamily="34" charset="0"/>
              <a:buChar char="•"/>
            </a:pPr>
            <a:r>
              <a:rPr lang="en-US" dirty="0"/>
              <a:t>Learn about safety of the upgrades on edge devices</a:t>
            </a:r>
          </a:p>
          <a:p>
            <a:r>
              <a:rPr lang="en-US" dirty="0"/>
              <a:t>Learning objective:</a:t>
            </a:r>
          </a:p>
          <a:p>
            <a:pPr marL="342900" indent="-342900">
              <a:buFont typeface="Arial" panose="020B0604020202020204" pitchFamily="34" charset="0"/>
              <a:buChar char="•"/>
            </a:pPr>
            <a:r>
              <a:rPr lang="en-US" dirty="0"/>
              <a:t>How to upgrade the service on the edge nodes at scale</a:t>
            </a:r>
          </a:p>
          <a:p>
            <a:pPr marL="342900" indent="-342900">
              <a:buFont typeface="Arial" panose="020B0604020202020204" pitchFamily="34" charset="0"/>
              <a:buChar char="•"/>
            </a:pPr>
            <a:r>
              <a:rPr lang="en-US" dirty="0"/>
              <a:t>How to configure rollback</a:t>
            </a:r>
          </a:p>
          <a:p>
            <a:endParaRPr lang="en-US" dirty="0"/>
          </a:p>
          <a:p>
            <a:endParaRPr lang="en-US" dirty="0"/>
          </a:p>
        </p:txBody>
      </p:sp>
    </p:spTree>
    <p:extLst>
      <p:ext uri="{BB962C8B-B14F-4D97-AF65-F5344CB8AC3E}">
        <p14:creationId xmlns:p14="http://schemas.microsoft.com/office/powerpoint/2010/main" val="205686047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8311102" cy="502159"/>
          </a:xfrm>
        </p:spPr>
        <p:txBody>
          <a:bodyPr>
            <a:normAutofit/>
          </a:bodyPr>
          <a:lstStyle/>
          <a:p>
            <a:r>
              <a:rPr lang="en-US" dirty="0"/>
              <a:t>Exercise 5 Register in-shop edge server</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8573494" cy="3687608"/>
          </a:xfrm>
        </p:spPr>
        <p:txBody>
          <a:bodyPr>
            <a:normAutofit/>
          </a:bodyPr>
          <a:lstStyle/>
          <a:p>
            <a:r>
              <a:rPr lang="en-US" dirty="0"/>
              <a:t>Purpose:</a:t>
            </a:r>
          </a:p>
          <a:p>
            <a:pPr marL="342900" indent="-342900">
              <a:buFont typeface="Arial" panose="020B0604020202020204" pitchFamily="34" charset="0"/>
              <a:buChar char="•"/>
            </a:pPr>
            <a:r>
              <a:rPr lang="en-US" dirty="0"/>
              <a:t>Learn about policy-based software distribution to edge servers at scale</a:t>
            </a:r>
          </a:p>
          <a:p>
            <a:r>
              <a:rPr lang="en-US" dirty="0"/>
              <a:t>Learning objective:</a:t>
            </a:r>
          </a:p>
          <a:p>
            <a:pPr marL="342900" indent="-342900">
              <a:buFont typeface="Arial" panose="020B0604020202020204" pitchFamily="34" charset="0"/>
              <a:buChar char="•"/>
            </a:pPr>
            <a:r>
              <a:rPr lang="en-US" dirty="0"/>
              <a:t>How to register the edge server with specific tags</a:t>
            </a:r>
          </a:p>
          <a:p>
            <a:pPr marL="342900" indent="-342900">
              <a:buFont typeface="Arial" panose="020B0604020202020204" pitchFamily="34" charset="0"/>
              <a:buChar char="•"/>
            </a:pPr>
            <a:r>
              <a:rPr lang="en-US" dirty="0"/>
              <a:t>How to get software deployed automatically based on the tags (subscription &amp; placement rules)</a:t>
            </a:r>
          </a:p>
          <a:p>
            <a:endParaRPr lang="en-US" dirty="0"/>
          </a:p>
          <a:p>
            <a:endParaRPr lang="en-US" dirty="0"/>
          </a:p>
        </p:txBody>
      </p:sp>
    </p:spTree>
    <p:extLst>
      <p:ext uri="{BB962C8B-B14F-4D97-AF65-F5344CB8AC3E}">
        <p14:creationId xmlns:p14="http://schemas.microsoft.com/office/powerpoint/2010/main" val="33957955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8311102" cy="502159"/>
          </a:xfrm>
        </p:spPr>
        <p:txBody>
          <a:bodyPr>
            <a:normAutofit/>
          </a:bodyPr>
          <a:lstStyle/>
          <a:p>
            <a:r>
              <a:rPr lang="en-US" dirty="0"/>
              <a:t>Exercise 6 Deploy a Smart checkout app to edge server </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8573494" cy="3687608"/>
          </a:xfrm>
        </p:spPr>
        <p:txBody>
          <a:bodyPr>
            <a:normAutofit/>
          </a:bodyPr>
          <a:lstStyle/>
          <a:p>
            <a:r>
              <a:rPr lang="en-US" dirty="0"/>
              <a:t>Purpose:</a:t>
            </a:r>
          </a:p>
          <a:p>
            <a:pPr marL="342900" indent="-342900">
              <a:buFont typeface="Arial" panose="020B0604020202020204" pitchFamily="34" charset="0"/>
              <a:buChar char="•"/>
            </a:pPr>
            <a:r>
              <a:rPr lang="en-US" dirty="0"/>
              <a:t>Learn about deploying software to edge servers</a:t>
            </a:r>
          </a:p>
          <a:p>
            <a:r>
              <a:rPr lang="en-US" dirty="0"/>
              <a:t>Learning objective:</a:t>
            </a:r>
          </a:p>
          <a:p>
            <a:pPr marL="342900" indent="-342900">
              <a:buFont typeface="Arial" panose="020B0604020202020204" pitchFamily="34" charset="0"/>
              <a:buChar char="•"/>
            </a:pPr>
            <a:r>
              <a:rPr lang="en-US" dirty="0"/>
              <a:t>How to remotely install apps on the remote edge servers</a:t>
            </a:r>
          </a:p>
          <a:p>
            <a:endParaRPr lang="en-US" dirty="0"/>
          </a:p>
          <a:p>
            <a:endParaRPr lang="en-US" dirty="0"/>
          </a:p>
        </p:txBody>
      </p:sp>
    </p:spTree>
    <p:extLst>
      <p:ext uri="{BB962C8B-B14F-4D97-AF65-F5344CB8AC3E}">
        <p14:creationId xmlns:p14="http://schemas.microsoft.com/office/powerpoint/2010/main" val="1956885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B73134-FA56-5B4A-962D-00B15FA0CBE8}"/>
              </a:ext>
            </a:extLst>
          </p:cNvPr>
          <p:cNvSpPr/>
          <p:nvPr/>
        </p:nvSpPr>
        <p:spPr>
          <a:xfrm>
            <a:off x="185057" y="1378129"/>
            <a:ext cx="4572000" cy="1015663"/>
          </a:xfrm>
          <a:prstGeom prst="rect">
            <a:avLst/>
          </a:prstGeom>
        </p:spPr>
        <p:txBody>
          <a:bodyPr>
            <a:spAutoFit/>
          </a:bodyPr>
          <a:lstStyle/>
          <a:p>
            <a:r>
              <a:rPr lang="en-US" sz="1200" dirty="0">
                <a:solidFill>
                  <a:srgbClr val="FFFFFF"/>
                </a:solidFill>
              </a:rPr>
              <a:t>First </a:t>
            </a:r>
            <a:r>
              <a:rPr lang="en-US" sz="1200" dirty="0" err="1">
                <a:solidFill>
                  <a:srgbClr val="FFFFFF"/>
                </a:solidFill>
              </a:rPr>
              <a:t>Lastname</a:t>
            </a:r>
            <a:endParaRPr lang="en-US" sz="1200" dirty="0">
              <a:solidFill>
                <a:srgbClr val="FFFFFF"/>
              </a:solidFill>
            </a:endParaRPr>
          </a:p>
          <a:p>
            <a:r>
              <a:rPr lang="en-US" sz="1200" dirty="0">
                <a:solidFill>
                  <a:srgbClr val="FFFFFF"/>
                </a:solidFill>
              </a:rPr>
              <a:t>Job Title</a:t>
            </a:r>
          </a:p>
          <a:p>
            <a:r>
              <a:rPr lang="en-US" sz="1200" dirty="0">
                <a:solidFill>
                  <a:srgbClr val="FFFFFF"/>
                </a:solidFill>
              </a:rPr>
              <a:t>—</a:t>
            </a:r>
          </a:p>
          <a:p>
            <a:r>
              <a:rPr lang="en-US" sz="1200" dirty="0" err="1">
                <a:solidFill>
                  <a:srgbClr val="FFFFFF"/>
                </a:solidFill>
              </a:rPr>
              <a:t>firstlastname@us.ibm.com</a:t>
            </a:r>
            <a:endParaRPr lang="en-US" sz="1200" dirty="0">
              <a:solidFill>
                <a:srgbClr val="FFFFFF"/>
              </a:solidFill>
            </a:endParaRPr>
          </a:p>
          <a:p>
            <a:r>
              <a:rPr lang="en-US" sz="1200" dirty="0">
                <a:solidFill>
                  <a:srgbClr val="FFFFFF"/>
                </a:solidFill>
              </a:rPr>
              <a:t>+1-555-555-5555</a:t>
            </a:r>
          </a:p>
        </p:txBody>
      </p:sp>
      <p:sp>
        <p:nvSpPr>
          <p:cNvPr id="4" name="Session Title or  Presentation Name">
            <a:extLst>
              <a:ext uri="{FF2B5EF4-FFF2-40B4-BE49-F238E27FC236}">
                <a16:creationId xmlns:a16="http://schemas.microsoft.com/office/drawing/2014/main" id="{F87F3313-8444-EF4D-87CE-FFDACF5368BB}"/>
              </a:ext>
            </a:extLst>
          </p:cNvPr>
          <p:cNvSpPr txBox="1"/>
          <p:nvPr/>
        </p:nvSpPr>
        <p:spPr>
          <a:xfrm>
            <a:off x="228599" y="177800"/>
            <a:ext cx="5838245"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400">
                <a:solidFill>
                  <a:srgbClr val="FFFFFF"/>
                </a:solidFill>
                <a:latin typeface="IBM Plex Sans Light"/>
                <a:ea typeface="IBM Plex Sans Light"/>
                <a:cs typeface="IBM Plex Sans Light"/>
                <a:sym typeface="IBM Plex Sans Light"/>
              </a:defRPr>
            </a:pPr>
            <a:r>
              <a:rPr lang="en-US" dirty="0">
                <a:latin typeface="IBM Plex Sans Light" panose="020B0403050000000000" pitchFamily="34" charset="77"/>
              </a:rPr>
              <a:t>Please give us your feedback – </a:t>
            </a:r>
            <a:br>
              <a:rPr lang="en-US" dirty="0">
                <a:latin typeface="IBM Plex Sans Light" panose="020B0403050000000000" pitchFamily="34" charset="77"/>
              </a:rPr>
            </a:br>
            <a:r>
              <a:rPr lang="en-US" dirty="0">
                <a:latin typeface="IBM Plex Sans Light" panose="020B0403050000000000" pitchFamily="34" charset="77"/>
              </a:rPr>
              <a:t>Access the survey link at the bottom of the </a:t>
            </a:r>
          </a:p>
          <a:p>
            <a:pPr>
              <a:defRPr sz="2400">
                <a:solidFill>
                  <a:srgbClr val="FFFFFF"/>
                </a:solidFill>
                <a:latin typeface="IBM Plex Sans Light"/>
                <a:ea typeface="IBM Plex Sans Light"/>
                <a:cs typeface="IBM Plex Sans Light"/>
                <a:sym typeface="IBM Plex Sans Light"/>
              </a:defRPr>
            </a:pPr>
            <a:r>
              <a:rPr lang="en-US" dirty="0">
                <a:latin typeface="IBM Plex Sans Light" panose="020B0403050000000000" pitchFamily="34" charset="77"/>
              </a:rPr>
              <a:t>session details in the mobile app.</a:t>
            </a:r>
          </a:p>
        </p:txBody>
      </p:sp>
    </p:spTree>
    <p:extLst>
      <p:ext uri="{BB962C8B-B14F-4D97-AF65-F5344CB8AC3E}">
        <p14:creationId xmlns:p14="http://schemas.microsoft.com/office/powerpoint/2010/main" val="3115774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ssion Title or  Presentation Name">
            <a:extLst>
              <a:ext uri="{FF2B5EF4-FFF2-40B4-BE49-F238E27FC236}">
                <a16:creationId xmlns:a16="http://schemas.microsoft.com/office/drawing/2014/main" id="{2D08F295-1A9C-1543-8CEB-27E15535EA21}"/>
              </a:ext>
            </a:extLst>
          </p:cNvPr>
          <p:cNvSpPr txBox="1"/>
          <p:nvPr/>
        </p:nvSpPr>
        <p:spPr>
          <a:xfrm>
            <a:off x="228599" y="177800"/>
            <a:ext cx="5838245"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400">
                <a:solidFill>
                  <a:srgbClr val="FFFFFF"/>
                </a:solidFill>
                <a:latin typeface="IBM Plex Sans Light"/>
                <a:ea typeface="IBM Plex Sans Light"/>
                <a:cs typeface="IBM Plex Sans Light"/>
                <a:sym typeface="IBM Plex Sans Light"/>
              </a:defRPr>
            </a:pPr>
            <a:r>
              <a:rPr lang="en-US" dirty="0">
                <a:solidFill>
                  <a:schemeClr val="bg1"/>
                </a:solidFill>
                <a:latin typeface="IBM Plex Sans Light" panose="020B0403050000000000" pitchFamily="34" charset="77"/>
              </a:rPr>
              <a:t>Legal Disclaimer</a:t>
            </a:r>
          </a:p>
        </p:txBody>
      </p:sp>
      <p:sp>
        <p:nvSpPr>
          <p:cNvPr id="4" name="Legal Disclaimer…">
            <a:extLst>
              <a:ext uri="{FF2B5EF4-FFF2-40B4-BE49-F238E27FC236}">
                <a16:creationId xmlns:a16="http://schemas.microsoft.com/office/drawing/2014/main" id="{5B819584-D615-644F-840F-816D40843615}"/>
              </a:ext>
            </a:extLst>
          </p:cNvPr>
          <p:cNvSpPr txBox="1"/>
          <p:nvPr/>
        </p:nvSpPr>
        <p:spPr>
          <a:xfrm>
            <a:off x="228599" y="925145"/>
            <a:ext cx="8571916" cy="15696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defRPr sz="1000" b="1"/>
            </a:pPr>
            <a:endParaRPr sz="800" dirty="0">
              <a:solidFill>
                <a:schemeClr val="bg1"/>
              </a:solidFill>
              <a:latin typeface="IBM Plex Sans" panose="020B0503050000000000" pitchFamily="34" charset="77"/>
            </a:endParaRPr>
          </a:p>
          <a:p>
            <a:pPr marL="457200" indent="-285750" defTabSz="457200">
              <a:defRPr sz="1000"/>
            </a:pPr>
            <a:r>
              <a:rPr sz="800" dirty="0">
                <a:solidFill>
                  <a:schemeClr val="bg1"/>
                </a:solidFill>
              </a:rPr>
              <a:t>© IBM Corporation 20</a:t>
            </a:r>
            <a:r>
              <a:rPr lang="en-US" sz="800" dirty="0">
                <a:solidFill>
                  <a:schemeClr val="bg1"/>
                </a:solidFill>
              </a:rPr>
              <a:t>20</a:t>
            </a:r>
            <a:r>
              <a:rPr sz="800" dirty="0">
                <a:solidFill>
                  <a:schemeClr val="bg1"/>
                </a:solidFill>
              </a:rPr>
              <a:t>. All Rights Reserved.</a:t>
            </a:r>
          </a:p>
          <a:p>
            <a:pPr marL="457200" indent="-285750" defTabSz="457200">
              <a:defRPr sz="1000"/>
            </a:pPr>
            <a:r>
              <a:rPr sz="800" dirty="0">
                <a:solidFill>
                  <a:schemeClr val="bg1"/>
                </a:solidFill>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marL="457200" indent="-285750" defTabSz="457200">
              <a:defRPr sz="1000"/>
            </a:pPr>
            <a:r>
              <a:rPr sz="800" dirty="0">
                <a:solidFill>
                  <a:schemeClr val="bg1"/>
                </a:solidFill>
              </a:rPr>
              <a:t>References in this presentation to IBM products, programs, or services do not imply that they will be available in all countries in which IBM operates. Product release dates and/or capabilities referenced in this presentation may change at any time at IBM’s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marL="457200" indent="-285750" defTabSz="457200">
              <a:defRPr sz="1000">
                <a:solidFill>
                  <a:srgbClr val="FF2600"/>
                </a:solidFill>
              </a:defRPr>
            </a:pPr>
            <a:r>
              <a:rPr sz="800" dirty="0">
                <a:solidFill>
                  <a:schemeClr val="tx1"/>
                </a:solidFill>
              </a:rPr>
              <a:t>All references to </a:t>
            </a:r>
            <a:r>
              <a:rPr lang="pl-PL" sz="800" dirty="0" err="1">
                <a:solidFill>
                  <a:schemeClr val="tx1"/>
                </a:solidFill>
              </a:rPr>
              <a:t>Acme</a:t>
            </a:r>
            <a:r>
              <a:rPr lang="pl-PL" sz="800" dirty="0">
                <a:solidFill>
                  <a:schemeClr val="tx1"/>
                </a:solidFill>
              </a:rPr>
              <a:t> </a:t>
            </a:r>
            <a:r>
              <a:rPr lang="pl-PL" sz="800" dirty="0" err="1">
                <a:solidFill>
                  <a:schemeClr val="tx1"/>
                </a:solidFill>
              </a:rPr>
              <a:t>Grocery</a:t>
            </a:r>
            <a:r>
              <a:rPr lang="pl-PL" sz="800" dirty="0">
                <a:solidFill>
                  <a:schemeClr val="tx1"/>
                </a:solidFill>
              </a:rPr>
              <a:t> </a:t>
            </a:r>
            <a:r>
              <a:rPr sz="800" dirty="0">
                <a:solidFill>
                  <a:schemeClr val="tx1"/>
                </a:solidFill>
              </a:rPr>
              <a:t>refer to a fictitious company and are used for illustration purposes only.</a:t>
            </a:r>
            <a:endParaRPr lang="en-US" sz="800" dirty="0">
              <a:solidFill>
                <a:schemeClr val="tx1"/>
              </a:solidFill>
            </a:endParaRPr>
          </a:p>
        </p:txBody>
      </p:sp>
    </p:spTree>
    <p:extLst>
      <p:ext uri="{BB962C8B-B14F-4D97-AF65-F5344CB8AC3E}">
        <p14:creationId xmlns:p14="http://schemas.microsoft.com/office/powerpoint/2010/main" val="19181487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computer, table, game, drawing&#10;&#10;Description automatically generated">
            <a:extLst>
              <a:ext uri="{FF2B5EF4-FFF2-40B4-BE49-F238E27FC236}">
                <a16:creationId xmlns:a16="http://schemas.microsoft.com/office/drawing/2014/main" id="{69F149CE-BD47-2F42-8704-7D0412CED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413" y="944337"/>
            <a:ext cx="6433174" cy="3499647"/>
          </a:xfrm>
          <a:prstGeom prst="rect">
            <a:avLst/>
          </a:prstGeom>
        </p:spPr>
      </p:pic>
      <p:sp>
        <p:nvSpPr>
          <p:cNvPr id="9" name="TextBox 8">
            <a:extLst>
              <a:ext uri="{FF2B5EF4-FFF2-40B4-BE49-F238E27FC236}">
                <a16:creationId xmlns:a16="http://schemas.microsoft.com/office/drawing/2014/main" id="{86D369B9-958A-5544-BA4F-D65F5D208CAE}"/>
              </a:ext>
            </a:extLst>
          </p:cNvPr>
          <p:cNvSpPr txBox="1"/>
          <p:nvPr/>
        </p:nvSpPr>
        <p:spPr>
          <a:xfrm>
            <a:off x="182879" y="4809544"/>
            <a:ext cx="4207240" cy="215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kumimoji="0" lang="pl-PL" sz="800" b="0" i="0" u="none" strike="noStrike" cap="none" spc="0" normalizeH="0" baseline="0" dirty="0">
                <a:ln>
                  <a:noFill/>
                </a:ln>
                <a:solidFill>
                  <a:srgbClr val="000000"/>
                </a:solidFill>
                <a:effectLst/>
                <a:uFillTx/>
                <a:latin typeface="IBM Plex Sans"/>
                <a:ea typeface="IBM Plex Sans"/>
                <a:cs typeface="IBM Plex Sans"/>
                <a:sym typeface="IBM Plex Sans"/>
              </a:rPr>
              <a:t>Image </a:t>
            </a:r>
            <a:r>
              <a:rPr kumimoji="0" lang="pl-PL" sz="800" b="0" i="0" u="none" strike="noStrike" cap="none" spc="0" normalizeH="0" baseline="0" dirty="0" err="1">
                <a:ln>
                  <a:noFill/>
                </a:ln>
                <a:solidFill>
                  <a:srgbClr val="000000"/>
                </a:solidFill>
                <a:effectLst/>
                <a:uFillTx/>
                <a:latin typeface="IBM Plex Sans"/>
                <a:ea typeface="IBM Plex Sans"/>
                <a:cs typeface="IBM Plex Sans"/>
                <a:sym typeface="IBM Plex Sans"/>
              </a:rPr>
              <a:t>source</a:t>
            </a:r>
            <a:r>
              <a:rPr lang="pl-PL" sz="800" dirty="0"/>
              <a:t>: </a:t>
            </a:r>
            <a:r>
              <a:rPr lang="pl-PL" sz="800" dirty="0" err="1"/>
              <a:t>https</a:t>
            </a:r>
            <a:r>
              <a:rPr lang="pl-PL" sz="800" dirty="0"/>
              <a:t>://</a:t>
            </a:r>
            <a:r>
              <a:rPr lang="pl-PL" sz="800" dirty="0" err="1"/>
              <a:t>www.insight.tech</a:t>
            </a:r>
            <a:r>
              <a:rPr lang="pl-PL" sz="800" dirty="0"/>
              <a:t>/</a:t>
            </a:r>
            <a:r>
              <a:rPr lang="pl-PL" sz="800" dirty="0" err="1"/>
              <a:t>content</a:t>
            </a:r>
            <a:r>
              <a:rPr lang="pl-PL" sz="800" dirty="0"/>
              <a:t>/</a:t>
            </a:r>
            <a:r>
              <a:rPr lang="pl-PL" sz="800" dirty="0" err="1"/>
              <a:t>ai</a:t>
            </a:r>
            <a:r>
              <a:rPr lang="pl-PL" sz="800" dirty="0"/>
              <a:t>-and-</a:t>
            </a:r>
            <a:r>
              <a:rPr lang="pl-PL" sz="800" dirty="0" err="1"/>
              <a:t>deep</a:t>
            </a:r>
            <a:r>
              <a:rPr lang="pl-PL" sz="800" dirty="0"/>
              <a:t>-learning-</a:t>
            </a:r>
            <a:r>
              <a:rPr lang="pl-PL" sz="800" dirty="0" err="1"/>
              <a:t>boost</a:t>
            </a:r>
            <a:r>
              <a:rPr lang="pl-PL" sz="800" dirty="0"/>
              <a:t>-</a:t>
            </a:r>
            <a:r>
              <a:rPr lang="pl-PL" sz="800" dirty="0" err="1"/>
              <a:t>self</a:t>
            </a:r>
            <a:r>
              <a:rPr lang="pl-PL" sz="800" dirty="0"/>
              <a:t>-service</a:t>
            </a:r>
            <a:endParaRPr kumimoji="0" lang="pl-PL" sz="800" b="0" i="0" u="none" strike="noStrike" cap="none" spc="0" normalizeH="0" baseline="0" dirty="0">
              <a:ln>
                <a:noFill/>
              </a:ln>
              <a:solidFill>
                <a:srgbClr val="000000"/>
              </a:solidFill>
              <a:effectLst/>
              <a:uFillTx/>
              <a:latin typeface="IBM Plex Sans"/>
              <a:ea typeface="IBM Plex Sans"/>
              <a:cs typeface="IBM Plex Sans"/>
              <a:sym typeface="IBM Plex Sans"/>
            </a:endParaRPr>
          </a:p>
        </p:txBody>
      </p:sp>
      <p:sp>
        <p:nvSpPr>
          <p:cNvPr id="10" name="Title 1">
            <a:extLst>
              <a:ext uri="{FF2B5EF4-FFF2-40B4-BE49-F238E27FC236}">
                <a16:creationId xmlns:a16="http://schemas.microsoft.com/office/drawing/2014/main" id="{ED701696-9BF5-7248-99B4-18803D746236}"/>
              </a:ext>
            </a:extLst>
          </p:cNvPr>
          <p:cNvSpPr txBox="1">
            <a:spLocks/>
          </p:cNvSpPr>
          <p:nvPr/>
        </p:nvSpPr>
        <p:spPr>
          <a:xfrm>
            <a:off x="228599" y="201168"/>
            <a:ext cx="6208777" cy="502159"/>
          </a:xfrm>
          <a:prstGeom prst="rect">
            <a:avLst/>
          </a:prstGeom>
        </p:spPr>
        <p:txBody>
          <a:bodyPr>
            <a:normAutofit/>
          </a:bodyPr>
          <a:lstStyle>
            <a:lvl1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1pPr>
            <a:lvl2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2pPr>
            <a:lvl3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3pPr>
            <a:lvl4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4pPr>
            <a:lvl5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5pPr>
            <a:lvl6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6pPr>
            <a:lvl7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7pPr>
            <a:lvl8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8pPr>
            <a:lvl9pPr marL="0" marR="0" indent="0" algn="l" defTabSz="457200" rtl="0" latinLnBrk="0">
              <a:lnSpc>
                <a:spcPct val="90000"/>
              </a:lnSpc>
              <a:spcBef>
                <a:spcPts val="0"/>
              </a:spcBef>
              <a:spcAft>
                <a:spcPts val="0"/>
              </a:spcAft>
              <a:buClrTx/>
              <a:buSzTx/>
              <a:buFontTx/>
              <a:buNone/>
              <a:tabLst/>
              <a:defRPr sz="2400" b="0" i="0" u="none" strike="noStrike" cap="none" spc="0" baseline="0">
                <a:solidFill>
                  <a:srgbClr val="FFFFFF"/>
                </a:solidFill>
                <a:uFillTx/>
                <a:latin typeface="IBM Plex Sans"/>
                <a:ea typeface="IBM Plex Sans"/>
                <a:cs typeface="IBM Plex Sans"/>
                <a:sym typeface="IBM Plex Sans"/>
              </a:defRPr>
            </a:lvl9pPr>
          </a:lstStyle>
          <a:p>
            <a:pPr hangingPunct="1"/>
            <a:r>
              <a:rPr lang="en-US" dirty="0">
                <a:solidFill>
                  <a:schemeClr val="bg1"/>
                </a:solidFill>
              </a:rPr>
              <a:t>Acme Grocery “FastStart 2020” project</a:t>
            </a:r>
          </a:p>
        </p:txBody>
      </p:sp>
    </p:spTree>
    <p:extLst>
      <p:ext uri="{BB962C8B-B14F-4D97-AF65-F5344CB8AC3E}">
        <p14:creationId xmlns:p14="http://schemas.microsoft.com/office/powerpoint/2010/main" val="39408434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5241897" cy="502159"/>
          </a:xfrm>
        </p:spPr>
        <p:txBody>
          <a:bodyPr>
            <a:normAutofit/>
          </a:bodyPr>
          <a:lstStyle/>
          <a:p>
            <a:r>
              <a:rPr lang="en-US"/>
              <a:t>Scenario Introduction</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599" y="995518"/>
            <a:ext cx="8541690" cy="3687608"/>
          </a:xfrm>
        </p:spPr>
        <p:txBody>
          <a:bodyPr>
            <a:normAutofit lnSpcReduction="10000"/>
          </a:bodyPr>
          <a:lstStyle/>
          <a:p>
            <a:r>
              <a:rPr lang="en-US" dirty="0"/>
              <a:t>Acme Grocery is a fictious retail chain. </a:t>
            </a:r>
          </a:p>
          <a:p>
            <a:endParaRPr lang="en-US" dirty="0"/>
          </a:p>
          <a:p>
            <a:r>
              <a:rPr lang="en-US" dirty="0"/>
              <a:t>To accelerate growth and effectively compete with online retailers Acme Grocery started project “FastStart 2020”</a:t>
            </a:r>
          </a:p>
          <a:p>
            <a:endParaRPr lang="en-US" dirty="0"/>
          </a:p>
          <a:p>
            <a:r>
              <a:rPr lang="en-US" dirty="0"/>
              <a:t>Goal of the project is to build a new shop format delivering great customer experience through self-service and integrated multi-channel services (smart shopping cart, smart scales, smart checkout, mobile app, </a:t>
            </a:r>
            <a:r>
              <a:rPr lang="en-US" dirty="0" err="1"/>
              <a:t>etc</a:t>
            </a:r>
            <a:r>
              <a:rPr lang="en-US" dirty="0"/>
              <a:t>)</a:t>
            </a:r>
          </a:p>
        </p:txBody>
      </p:sp>
    </p:spTree>
    <p:extLst>
      <p:ext uri="{BB962C8B-B14F-4D97-AF65-F5344CB8AC3E}">
        <p14:creationId xmlns:p14="http://schemas.microsoft.com/office/powerpoint/2010/main" val="23014557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5241897" cy="502159"/>
          </a:xfrm>
        </p:spPr>
        <p:txBody>
          <a:bodyPr>
            <a:normAutofit/>
          </a:bodyPr>
          <a:lstStyle/>
          <a:p>
            <a:r>
              <a:rPr lang="en-US" dirty="0"/>
              <a:t>IBM Edge Computing Lab scenario</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7953292" cy="3687608"/>
          </a:xfrm>
        </p:spPr>
        <p:txBody>
          <a:bodyPr>
            <a:normAutofit fontScale="92500"/>
          </a:bodyPr>
          <a:lstStyle/>
          <a:p>
            <a:r>
              <a:rPr lang="en-US" dirty="0"/>
              <a:t>Exercise 1 Install agent on the Edge device</a:t>
            </a:r>
          </a:p>
          <a:p>
            <a:r>
              <a:rPr lang="en-US" dirty="0"/>
              <a:t>Exercise 2 Register device as smart shopping cart</a:t>
            </a:r>
          </a:p>
          <a:p>
            <a:r>
              <a:rPr lang="en-US" dirty="0"/>
              <a:t>Exercise 3 Create a Smart scale service &amp; policy</a:t>
            </a:r>
          </a:p>
          <a:p>
            <a:r>
              <a:rPr lang="en-US" dirty="0"/>
              <a:t>Exercise 4 Register device as smart scale</a:t>
            </a:r>
          </a:p>
          <a:p>
            <a:r>
              <a:rPr lang="en-US" dirty="0">
                <a:solidFill>
                  <a:schemeClr val="bg2"/>
                </a:solidFill>
              </a:rPr>
              <a:t>Exercise 4A (Optional) Upgrade the service on edge-device</a:t>
            </a:r>
          </a:p>
          <a:p>
            <a:r>
              <a:rPr lang="en-US" dirty="0"/>
              <a:t>Exercise 5 Register in-shop edge server</a:t>
            </a:r>
          </a:p>
          <a:p>
            <a:r>
              <a:rPr lang="en-US" dirty="0"/>
              <a:t>Exercise 6 Deploy a Smart checkout app to edge server</a:t>
            </a:r>
          </a:p>
          <a:p>
            <a:r>
              <a:rPr lang="en-US" dirty="0">
                <a:solidFill>
                  <a:schemeClr val="bg2"/>
                </a:solidFill>
              </a:rPr>
              <a:t>Exercise 6B (Optional) Upgrade the service on edge-server</a:t>
            </a:r>
          </a:p>
          <a:p>
            <a:endParaRPr lang="en-US" dirty="0">
              <a:solidFill>
                <a:schemeClr val="bg2"/>
              </a:solidFill>
            </a:endParaRPr>
          </a:p>
          <a:p>
            <a:endParaRPr lang="en-US" dirty="0"/>
          </a:p>
          <a:p>
            <a:endParaRPr lang="en-US" dirty="0"/>
          </a:p>
        </p:txBody>
      </p:sp>
    </p:spTree>
    <p:extLst>
      <p:ext uri="{BB962C8B-B14F-4D97-AF65-F5344CB8AC3E}">
        <p14:creationId xmlns:p14="http://schemas.microsoft.com/office/powerpoint/2010/main" val="36571723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F2A7053F-7FF5-3349-B5B6-381432164540}"/>
              </a:ext>
            </a:extLst>
          </p:cNvPr>
          <p:cNvSpPr/>
          <p:nvPr/>
        </p:nvSpPr>
        <p:spPr>
          <a:xfrm>
            <a:off x="5252764" y="19812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17" name="Rounded Rectangle 16">
            <a:extLst>
              <a:ext uri="{FF2B5EF4-FFF2-40B4-BE49-F238E27FC236}">
                <a16:creationId xmlns:a16="http://schemas.microsoft.com/office/drawing/2014/main" id="{5EC9C7B0-4026-2241-A6E1-0B9350EB9052}"/>
              </a:ext>
            </a:extLst>
          </p:cNvPr>
          <p:cNvSpPr/>
          <p:nvPr/>
        </p:nvSpPr>
        <p:spPr>
          <a:xfrm>
            <a:off x="5100364" y="18288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16" name="Rounded Rectangle 15">
            <a:extLst>
              <a:ext uri="{FF2B5EF4-FFF2-40B4-BE49-F238E27FC236}">
                <a16:creationId xmlns:a16="http://schemas.microsoft.com/office/drawing/2014/main" id="{BFACBE88-E38B-7344-82F9-1D95778761DA}"/>
              </a:ext>
            </a:extLst>
          </p:cNvPr>
          <p:cNvSpPr/>
          <p:nvPr/>
        </p:nvSpPr>
        <p:spPr>
          <a:xfrm>
            <a:off x="4947964" y="16764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15" name="Rounded Rectangle 14">
            <a:extLst>
              <a:ext uri="{FF2B5EF4-FFF2-40B4-BE49-F238E27FC236}">
                <a16:creationId xmlns:a16="http://schemas.microsoft.com/office/drawing/2014/main" id="{F04AC059-07D1-E343-9A18-196867C3767D}"/>
              </a:ext>
            </a:extLst>
          </p:cNvPr>
          <p:cNvSpPr/>
          <p:nvPr/>
        </p:nvSpPr>
        <p:spPr>
          <a:xfrm>
            <a:off x="4795564" y="15240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14" name="Rounded Rectangle 13">
            <a:extLst>
              <a:ext uri="{FF2B5EF4-FFF2-40B4-BE49-F238E27FC236}">
                <a16:creationId xmlns:a16="http://schemas.microsoft.com/office/drawing/2014/main" id="{A3368540-E2E2-BB45-8431-AE420B6918C0}"/>
              </a:ext>
            </a:extLst>
          </p:cNvPr>
          <p:cNvSpPr/>
          <p:nvPr/>
        </p:nvSpPr>
        <p:spPr>
          <a:xfrm>
            <a:off x="4643164" y="13716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13" name="Rounded Rectangle 12">
            <a:extLst>
              <a:ext uri="{FF2B5EF4-FFF2-40B4-BE49-F238E27FC236}">
                <a16:creationId xmlns:a16="http://schemas.microsoft.com/office/drawing/2014/main" id="{05AFBD13-1234-B347-B069-2E6BB9D1F2B4}"/>
              </a:ext>
            </a:extLst>
          </p:cNvPr>
          <p:cNvSpPr/>
          <p:nvPr/>
        </p:nvSpPr>
        <p:spPr>
          <a:xfrm>
            <a:off x="4490764" y="12192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12" name="Rounded Rectangle 11">
            <a:extLst>
              <a:ext uri="{FF2B5EF4-FFF2-40B4-BE49-F238E27FC236}">
                <a16:creationId xmlns:a16="http://schemas.microsoft.com/office/drawing/2014/main" id="{C46713BB-1566-BA43-9CA4-570C61B39527}"/>
              </a:ext>
            </a:extLst>
          </p:cNvPr>
          <p:cNvSpPr/>
          <p:nvPr/>
        </p:nvSpPr>
        <p:spPr>
          <a:xfrm>
            <a:off x="4338364" y="10668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2" name="Title 1">
            <a:extLst>
              <a:ext uri="{FF2B5EF4-FFF2-40B4-BE49-F238E27FC236}">
                <a16:creationId xmlns:a16="http://schemas.microsoft.com/office/drawing/2014/main" id="{6B071194-748A-9644-B30A-5A36DEABE68B}"/>
              </a:ext>
            </a:extLst>
          </p:cNvPr>
          <p:cNvSpPr>
            <a:spLocks noGrp="1"/>
          </p:cNvSpPr>
          <p:nvPr>
            <p:ph type="title"/>
          </p:nvPr>
        </p:nvSpPr>
        <p:spPr/>
        <p:txBody>
          <a:bodyPr/>
          <a:lstStyle/>
          <a:p>
            <a:r>
              <a:rPr lang="en-US" dirty="0"/>
              <a:t>Lab environment topology</a:t>
            </a:r>
          </a:p>
        </p:txBody>
      </p:sp>
      <p:sp>
        <p:nvSpPr>
          <p:cNvPr id="4" name="Rounded Rectangle 3">
            <a:extLst>
              <a:ext uri="{FF2B5EF4-FFF2-40B4-BE49-F238E27FC236}">
                <a16:creationId xmlns:a16="http://schemas.microsoft.com/office/drawing/2014/main" id="{D6258353-F58A-F84F-8B54-E8387C863997}"/>
              </a:ext>
            </a:extLst>
          </p:cNvPr>
          <p:cNvSpPr/>
          <p:nvPr/>
        </p:nvSpPr>
        <p:spPr>
          <a:xfrm>
            <a:off x="659959" y="914400"/>
            <a:ext cx="2878372" cy="3943847"/>
          </a:xfrm>
          <a:prstGeom prst="round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5" name="TextBox 4">
            <a:extLst>
              <a:ext uri="{FF2B5EF4-FFF2-40B4-BE49-F238E27FC236}">
                <a16:creationId xmlns:a16="http://schemas.microsoft.com/office/drawing/2014/main" id="{F1BB5D6C-1DA9-5544-841E-626AD2064AF8}"/>
              </a:ext>
            </a:extLst>
          </p:cNvPr>
          <p:cNvSpPr txBox="1"/>
          <p:nvPr/>
        </p:nvSpPr>
        <p:spPr>
          <a:xfrm>
            <a:off x="1307592" y="1069848"/>
            <a:ext cx="1405191"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0" i="0" u="none" strike="noStrike" cap="none" spc="0" normalizeH="0" baseline="0" dirty="0">
                <a:ln>
                  <a:noFill/>
                </a:ln>
                <a:solidFill>
                  <a:srgbClr val="000000"/>
                </a:solidFill>
                <a:effectLst/>
                <a:uFillTx/>
                <a:latin typeface="IBM Plex Sans"/>
                <a:ea typeface="IBM Plex Sans"/>
                <a:cs typeface="IBM Plex Sans"/>
                <a:sym typeface="IBM Plex Sans"/>
              </a:rPr>
              <a:t>Acme Grocery DC</a:t>
            </a:r>
          </a:p>
        </p:txBody>
      </p:sp>
      <p:sp>
        <p:nvSpPr>
          <p:cNvPr id="6" name="Rounded Rectangle 5">
            <a:extLst>
              <a:ext uri="{FF2B5EF4-FFF2-40B4-BE49-F238E27FC236}">
                <a16:creationId xmlns:a16="http://schemas.microsoft.com/office/drawing/2014/main" id="{4E33ACCF-AD8E-2242-9F28-29419D56CC76}"/>
              </a:ext>
            </a:extLst>
          </p:cNvPr>
          <p:cNvSpPr/>
          <p:nvPr/>
        </p:nvSpPr>
        <p:spPr>
          <a:xfrm>
            <a:off x="4185964" y="914400"/>
            <a:ext cx="2878372" cy="2907792"/>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IBM Plex Sans"/>
              <a:ea typeface="IBM Plex Sans"/>
              <a:cs typeface="IBM Plex Sans"/>
              <a:sym typeface="IBM Plex Sans"/>
            </a:endParaRPr>
          </a:p>
        </p:txBody>
      </p:sp>
      <p:sp>
        <p:nvSpPr>
          <p:cNvPr id="7" name="TextBox 6">
            <a:extLst>
              <a:ext uri="{FF2B5EF4-FFF2-40B4-BE49-F238E27FC236}">
                <a16:creationId xmlns:a16="http://schemas.microsoft.com/office/drawing/2014/main" id="{D961D8F6-8ED5-E149-9E83-48039961AFEB}"/>
              </a:ext>
            </a:extLst>
          </p:cNvPr>
          <p:cNvSpPr txBox="1"/>
          <p:nvPr/>
        </p:nvSpPr>
        <p:spPr>
          <a:xfrm>
            <a:off x="4343400" y="1069848"/>
            <a:ext cx="1589536"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0" i="0" u="none" strike="noStrike" cap="none" spc="0" normalizeH="0" baseline="0" dirty="0">
                <a:ln>
                  <a:noFill/>
                </a:ln>
                <a:solidFill>
                  <a:srgbClr val="000000"/>
                </a:solidFill>
                <a:effectLst/>
                <a:uFillTx/>
                <a:latin typeface="IBM Plex Sans"/>
                <a:ea typeface="IBM Plex Sans"/>
                <a:cs typeface="IBM Plex Sans"/>
                <a:sym typeface="IBM Plex Sans"/>
              </a:rPr>
              <a:t>Acme Grocery Store</a:t>
            </a:r>
          </a:p>
        </p:txBody>
      </p:sp>
      <p:pic>
        <p:nvPicPr>
          <p:cNvPr id="20" name="Graphic 19" descr="Shopping cart">
            <a:extLst>
              <a:ext uri="{FF2B5EF4-FFF2-40B4-BE49-F238E27FC236}">
                <a16:creationId xmlns:a16="http://schemas.microsoft.com/office/drawing/2014/main" id="{7B651939-36DC-4A44-913B-BDAF26E28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3498" y="1834452"/>
            <a:ext cx="667511" cy="667511"/>
          </a:xfrm>
          <a:prstGeom prst="rect">
            <a:avLst/>
          </a:prstGeom>
        </p:spPr>
      </p:pic>
      <p:pic>
        <p:nvPicPr>
          <p:cNvPr id="22" name="Graphic 21" descr="Wireless">
            <a:extLst>
              <a:ext uri="{FF2B5EF4-FFF2-40B4-BE49-F238E27FC236}">
                <a16:creationId xmlns:a16="http://schemas.microsoft.com/office/drawing/2014/main" id="{044730DA-E6E6-0143-85A1-39B2D2C87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972516" y="1607673"/>
            <a:ext cx="386037" cy="386037"/>
          </a:xfrm>
          <a:prstGeom prst="rect">
            <a:avLst/>
          </a:prstGeom>
        </p:spPr>
      </p:pic>
      <p:pic>
        <p:nvPicPr>
          <p:cNvPr id="27" name="Graphic 26" descr="Scales of justice">
            <a:extLst>
              <a:ext uri="{FF2B5EF4-FFF2-40B4-BE49-F238E27FC236}">
                <a16:creationId xmlns:a16="http://schemas.microsoft.com/office/drawing/2014/main" id="{C4B7599C-B87F-A64F-B5E6-A7FFE3B0BD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2514" y="1853185"/>
            <a:ext cx="632886" cy="632886"/>
          </a:xfrm>
          <a:prstGeom prst="rect">
            <a:avLst/>
          </a:prstGeom>
        </p:spPr>
      </p:pic>
      <p:pic>
        <p:nvPicPr>
          <p:cNvPr id="28" name="Graphic 27" descr="Wireless">
            <a:extLst>
              <a:ext uri="{FF2B5EF4-FFF2-40B4-BE49-F238E27FC236}">
                <a16:creationId xmlns:a16="http://schemas.microsoft.com/office/drawing/2014/main" id="{02D7287D-FBA7-784C-AC9D-4DC761321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6176713" y="1605070"/>
            <a:ext cx="386037" cy="386037"/>
          </a:xfrm>
          <a:prstGeom prst="rect">
            <a:avLst/>
          </a:prstGeom>
        </p:spPr>
      </p:pic>
      <p:pic>
        <p:nvPicPr>
          <p:cNvPr id="30" name="Graphic 29" descr="Server">
            <a:extLst>
              <a:ext uri="{FF2B5EF4-FFF2-40B4-BE49-F238E27FC236}">
                <a16:creationId xmlns:a16="http://schemas.microsoft.com/office/drawing/2014/main" id="{9D8FBAF7-5D27-2541-BAD0-541B6257D01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70053" y="2723277"/>
            <a:ext cx="914400" cy="914400"/>
          </a:xfrm>
          <a:prstGeom prst="rect">
            <a:avLst/>
          </a:prstGeom>
        </p:spPr>
      </p:pic>
      <p:pic>
        <p:nvPicPr>
          <p:cNvPr id="32" name="Graphic 31" descr="Wireless router">
            <a:extLst>
              <a:ext uri="{FF2B5EF4-FFF2-40B4-BE49-F238E27FC236}">
                <a16:creationId xmlns:a16="http://schemas.microsoft.com/office/drawing/2014/main" id="{62F75E93-5535-E84C-B5EE-33C7E40902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33490" y="954055"/>
            <a:ext cx="629260" cy="629260"/>
          </a:xfrm>
          <a:prstGeom prst="rect">
            <a:avLst/>
          </a:prstGeom>
        </p:spPr>
      </p:pic>
      <p:pic>
        <p:nvPicPr>
          <p:cNvPr id="34" name="Graphic 33" descr="Register">
            <a:extLst>
              <a:ext uri="{FF2B5EF4-FFF2-40B4-BE49-F238E27FC236}">
                <a16:creationId xmlns:a16="http://schemas.microsoft.com/office/drawing/2014/main" id="{52A5B624-4063-1640-AF30-7A2F027B2EB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72514" y="2813154"/>
            <a:ext cx="675814" cy="675814"/>
          </a:xfrm>
          <a:prstGeom prst="rect">
            <a:avLst/>
          </a:prstGeom>
        </p:spPr>
      </p:pic>
      <p:pic>
        <p:nvPicPr>
          <p:cNvPr id="35" name="Graphic 34" descr="Wireless">
            <a:extLst>
              <a:ext uri="{FF2B5EF4-FFF2-40B4-BE49-F238E27FC236}">
                <a16:creationId xmlns:a16="http://schemas.microsoft.com/office/drawing/2014/main" id="{FF85C722-B856-A645-BD75-2D64137E82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6176712" y="2614086"/>
            <a:ext cx="386037" cy="386037"/>
          </a:xfrm>
          <a:prstGeom prst="rect">
            <a:avLst/>
          </a:prstGeom>
        </p:spPr>
      </p:pic>
      <p:pic>
        <p:nvPicPr>
          <p:cNvPr id="36" name="Graphic 35" descr="Server">
            <a:extLst>
              <a:ext uri="{FF2B5EF4-FFF2-40B4-BE49-F238E27FC236}">
                <a16:creationId xmlns:a16="http://schemas.microsoft.com/office/drawing/2014/main" id="{D20CCCC5-60B0-094C-A053-4377BD383D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52987" y="1798088"/>
            <a:ext cx="914400" cy="914400"/>
          </a:xfrm>
          <a:prstGeom prst="rect">
            <a:avLst/>
          </a:prstGeom>
        </p:spPr>
      </p:pic>
      <p:sp>
        <p:nvSpPr>
          <p:cNvPr id="40" name="TextBox 39">
            <a:extLst>
              <a:ext uri="{FF2B5EF4-FFF2-40B4-BE49-F238E27FC236}">
                <a16:creationId xmlns:a16="http://schemas.microsoft.com/office/drawing/2014/main" id="{B32DF453-BA6D-7243-82D8-7559419C1F67}"/>
              </a:ext>
            </a:extLst>
          </p:cNvPr>
          <p:cNvSpPr txBox="1"/>
          <p:nvPr/>
        </p:nvSpPr>
        <p:spPr>
          <a:xfrm>
            <a:off x="869492" y="587664"/>
            <a:ext cx="876200"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0" i="0" u="none" strike="noStrike" cap="none" spc="0" normalizeH="0" baseline="0" dirty="0">
                <a:ln>
                  <a:noFill/>
                </a:ln>
                <a:solidFill>
                  <a:schemeClr val="accent2">
                    <a:lumMod val="50000"/>
                  </a:schemeClr>
                </a:solidFill>
                <a:effectLst/>
                <a:uFillTx/>
                <a:latin typeface="IBM Plex Sans"/>
                <a:ea typeface="IBM Plex Sans"/>
                <a:cs typeface="IBM Plex Sans"/>
                <a:sym typeface="IBM Plex Sans"/>
              </a:rPr>
              <a:t>IBM Cloud</a:t>
            </a:r>
          </a:p>
        </p:txBody>
      </p:sp>
      <p:sp>
        <p:nvSpPr>
          <p:cNvPr id="41" name="TextBox 40">
            <a:extLst>
              <a:ext uri="{FF2B5EF4-FFF2-40B4-BE49-F238E27FC236}">
                <a16:creationId xmlns:a16="http://schemas.microsoft.com/office/drawing/2014/main" id="{3F508DD9-E474-4C42-AB63-22B7D299B2C7}"/>
              </a:ext>
            </a:extLst>
          </p:cNvPr>
          <p:cNvSpPr txBox="1"/>
          <p:nvPr/>
        </p:nvSpPr>
        <p:spPr>
          <a:xfrm>
            <a:off x="4250505" y="583692"/>
            <a:ext cx="876200"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dirty="0" err="1">
                <a:solidFill>
                  <a:schemeClr val="accent2">
                    <a:lumMod val="50000"/>
                  </a:schemeClr>
                </a:solidFill>
              </a:rPr>
              <a:t>Skytap</a:t>
            </a:r>
            <a:endParaRPr kumimoji="0" lang="en-US" sz="1300" b="0" i="0" u="none" strike="noStrike" cap="none" spc="0" normalizeH="0" baseline="0" dirty="0">
              <a:ln>
                <a:noFill/>
              </a:ln>
              <a:solidFill>
                <a:schemeClr val="accent2">
                  <a:lumMod val="50000"/>
                </a:schemeClr>
              </a:solidFill>
              <a:effectLst/>
              <a:uFillTx/>
              <a:sym typeface="IBM Plex Sans"/>
            </a:endParaRPr>
          </a:p>
        </p:txBody>
      </p:sp>
      <p:sp>
        <p:nvSpPr>
          <p:cNvPr id="42" name="TextBox 41">
            <a:extLst>
              <a:ext uri="{FF2B5EF4-FFF2-40B4-BE49-F238E27FC236}">
                <a16:creationId xmlns:a16="http://schemas.microsoft.com/office/drawing/2014/main" id="{6936A473-F7F1-D742-BCCA-BA1CF9DBA930}"/>
              </a:ext>
            </a:extLst>
          </p:cNvPr>
          <p:cNvSpPr txBox="1"/>
          <p:nvPr/>
        </p:nvSpPr>
        <p:spPr>
          <a:xfrm>
            <a:off x="764165" y="4383034"/>
            <a:ext cx="2669960"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accent3">
                    <a:lumMod val="50000"/>
                  </a:schemeClr>
                </a:solidFill>
              </a:rPr>
              <a:t>fs20edgem.169.62.229.212.nip.io</a:t>
            </a:r>
            <a:endParaRPr kumimoji="0" lang="en-US" sz="1300" b="0" i="0" u="none" strike="noStrike" cap="none" spc="0" normalizeH="0" baseline="0" dirty="0">
              <a:ln>
                <a:noFill/>
              </a:ln>
              <a:solidFill>
                <a:schemeClr val="accent3">
                  <a:lumMod val="50000"/>
                </a:schemeClr>
              </a:solidFill>
              <a:effectLst/>
              <a:uFillTx/>
              <a:sym typeface="IBM Plex Sans"/>
            </a:endParaRPr>
          </a:p>
        </p:txBody>
      </p:sp>
      <p:sp>
        <p:nvSpPr>
          <p:cNvPr id="43" name="TextBox 42">
            <a:extLst>
              <a:ext uri="{FF2B5EF4-FFF2-40B4-BE49-F238E27FC236}">
                <a16:creationId xmlns:a16="http://schemas.microsoft.com/office/drawing/2014/main" id="{AB103CDF-EDA5-F249-A703-AEF7664CDAF3}"/>
              </a:ext>
            </a:extLst>
          </p:cNvPr>
          <p:cNvSpPr txBox="1"/>
          <p:nvPr/>
        </p:nvSpPr>
        <p:spPr>
          <a:xfrm>
            <a:off x="4615603" y="3549285"/>
            <a:ext cx="823300"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accent3">
                    <a:lumMod val="50000"/>
                  </a:schemeClr>
                </a:solidFill>
              </a:rPr>
              <a:t>10.0.10.1</a:t>
            </a:r>
            <a:endParaRPr kumimoji="0" lang="en-US" sz="1300" b="0" i="0" u="none" strike="noStrike" cap="none" spc="0" normalizeH="0" baseline="0" dirty="0">
              <a:ln>
                <a:noFill/>
              </a:ln>
              <a:solidFill>
                <a:schemeClr val="accent3">
                  <a:lumMod val="50000"/>
                </a:schemeClr>
              </a:solidFill>
              <a:effectLst/>
              <a:uFillTx/>
              <a:sym typeface="IBM Plex Sans"/>
            </a:endParaRPr>
          </a:p>
        </p:txBody>
      </p:sp>
      <p:sp>
        <p:nvSpPr>
          <p:cNvPr id="44" name="TextBox 43">
            <a:extLst>
              <a:ext uri="{FF2B5EF4-FFF2-40B4-BE49-F238E27FC236}">
                <a16:creationId xmlns:a16="http://schemas.microsoft.com/office/drawing/2014/main" id="{4B5EB74F-0928-7F47-B7ED-88531084B56E}"/>
              </a:ext>
            </a:extLst>
          </p:cNvPr>
          <p:cNvSpPr txBox="1"/>
          <p:nvPr/>
        </p:nvSpPr>
        <p:spPr>
          <a:xfrm>
            <a:off x="4615603" y="2448855"/>
            <a:ext cx="823300"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accent3">
                    <a:lumMod val="50000"/>
                  </a:schemeClr>
                </a:solidFill>
              </a:rPr>
              <a:t>10.0.10.4</a:t>
            </a:r>
            <a:endParaRPr kumimoji="0" lang="en-US" sz="1300" b="0" i="0" u="none" strike="noStrike" cap="none" spc="0" normalizeH="0" baseline="0" dirty="0">
              <a:ln>
                <a:noFill/>
              </a:ln>
              <a:solidFill>
                <a:schemeClr val="accent3">
                  <a:lumMod val="50000"/>
                </a:schemeClr>
              </a:solidFill>
              <a:effectLst/>
              <a:uFillTx/>
              <a:sym typeface="IBM Plex Sans"/>
            </a:endParaRPr>
          </a:p>
        </p:txBody>
      </p:sp>
      <p:sp>
        <p:nvSpPr>
          <p:cNvPr id="45" name="TextBox 44">
            <a:extLst>
              <a:ext uri="{FF2B5EF4-FFF2-40B4-BE49-F238E27FC236}">
                <a16:creationId xmlns:a16="http://schemas.microsoft.com/office/drawing/2014/main" id="{1384208B-6F25-4144-BDCB-A1B3A8DBDA98}"/>
              </a:ext>
            </a:extLst>
          </p:cNvPr>
          <p:cNvSpPr txBox="1"/>
          <p:nvPr/>
        </p:nvSpPr>
        <p:spPr>
          <a:xfrm>
            <a:off x="1016033" y="2685510"/>
            <a:ext cx="2136160"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0" i="0" u="none" strike="noStrike" cap="none" spc="0" normalizeH="0" baseline="0" dirty="0">
                <a:ln>
                  <a:noFill/>
                </a:ln>
                <a:solidFill>
                  <a:schemeClr val="accent6"/>
                </a:solidFill>
                <a:effectLst/>
                <a:uFillTx/>
                <a:latin typeface="IBM Plex Sans"/>
                <a:ea typeface="IBM Plex Sans"/>
                <a:cs typeface="IBM Plex Sans"/>
                <a:sym typeface="IBM Plex Sans"/>
              </a:rPr>
              <a:t>IBM Edge Computing (Hub)</a:t>
            </a:r>
          </a:p>
        </p:txBody>
      </p:sp>
      <p:pic>
        <p:nvPicPr>
          <p:cNvPr id="46" name="Graphic 45" descr="Server">
            <a:extLst>
              <a:ext uri="{FF2B5EF4-FFF2-40B4-BE49-F238E27FC236}">
                <a16:creationId xmlns:a16="http://schemas.microsoft.com/office/drawing/2014/main" id="{11734B51-FBE1-6B4B-9B5F-7D8B9DF88E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5454" y="3089037"/>
            <a:ext cx="914400" cy="914400"/>
          </a:xfrm>
          <a:prstGeom prst="rect">
            <a:avLst/>
          </a:prstGeom>
        </p:spPr>
      </p:pic>
      <p:pic>
        <p:nvPicPr>
          <p:cNvPr id="47" name="Graphic 46" descr="Server">
            <a:extLst>
              <a:ext uri="{FF2B5EF4-FFF2-40B4-BE49-F238E27FC236}">
                <a16:creationId xmlns:a16="http://schemas.microsoft.com/office/drawing/2014/main" id="{0C07897D-657F-D442-A2E5-C42C2B20FF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13670" y="3088926"/>
            <a:ext cx="914400" cy="914400"/>
          </a:xfrm>
          <a:prstGeom prst="rect">
            <a:avLst/>
          </a:prstGeom>
        </p:spPr>
      </p:pic>
    </p:spTree>
    <p:extLst>
      <p:ext uri="{BB962C8B-B14F-4D97-AF65-F5344CB8AC3E}">
        <p14:creationId xmlns:p14="http://schemas.microsoft.com/office/powerpoint/2010/main" val="13773850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6140396" cy="502159"/>
          </a:xfrm>
        </p:spPr>
        <p:txBody>
          <a:bodyPr>
            <a:normAutofit/>
          </a:bodyPr>
          <a:lstStyle/>
          <a:p>
            <a:r>
              <a:rPr lang="en-US" dirty="0"/>
              <a:t>Exercise 1 Install agent on the Edge device</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8573494" cy="3687608"/>
          </a:xfrm>
        </p:spPr>
        <p:txBody>
          <a:bodyPr/>
          <a:lstStyle/>
          <a:p>
            <a:r>
              <a:rPr lang="en-US" dirty="0"/>
              <a:t>Purpose:</a:t>
            </a:r>
          </a:p>
          <a:p>
            <a:pPr marL="342900" indent="-342900">
              <a:buFont typeface="Arial" panose="020B0604020202020204" pitchFamily="34" charset="0"/>
              <a:buChar char="•"/>
            </a:pPr>
            <a:r>
              <a:rPr lang="en-US" dirty="0"/>
              <a:t>Prepare demo device for next exercises</a:t>
            </a:r>
          </a:p>
          <a:p>
            <a:r>
              <a:rPr lang="en-US" dirty="0"/>
              <a:t>Learning objective:</a:t>
            </a:r>
          </a:p>
          <a:p>
            <a:pPr marL="342900" indent="-342900">
              <a:buFont typeface="Arial" panose="020B0604020202020204" pitchFamily="34" charset="0"/>
              <a:buChar char="•"/>
            </a:pPr>
            <a:r>
              <a:rPr lang="en-US" dirty="0"/>
              <a:t>Make audience familiar with IBM Edge Computing architecture and UI</a:t>
            </a:r>
          </a:p>
          <a:p>
            <a:endParaRPr lang="en-US" dirty="0"/>
          </a:p>
          <a:p>
            <a:endParaRPr lang="en-US" dirty="0"/>
          </a:p>
        </p:txBody>
      </p:sp>
    </p:spTree>
    <p:extLst>
      <p:ext uri="{BB962C8B-B14F-4D97-AF65-F5344CB8AC3E}">
        <p14:creationId xmlns:p14="http://schemas.microsoft.com/office/powerpoint/2010/main" val="38028619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8311102" cy="502159"/>
          </a:xfrm>
        </p:spPr>
        <p:txBody>
          <a:bodyPr>
            <a:normAutofit/>
          </a:bodyPr>
          <a:lstStyle/>
          <a:p>
            <a:r>
              <a:rPr lang="en-US" dirty="0"/>
              <a:t>Exercise 2 Register device as smart shopping cart</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8573494" cy="3687608"/>
          </a:xfrm>
        </p:spPr>
        <p:txBody>
          <a:bodyPr/>
          <a:lstStyle/>
          <a:p>
            <a:r>
              <a:rPr lang="en-US" dirty="0"/>
              <a:t>Purpose:</a:t>
            </a:r>
          </a:p>
          <a:p>
            <a:pPr marL="342900" indent="-342900">
              <a:buFont typeface="Arial" panose="020B0604020202020204" pitchFamily="34" charset="0"/>
              <a:buChar char="•"/>
            </a:pPr>
            <a:r>
              <a:rPr lang="en-US" dirty="0"/>
              <a:t>Learn about autonomous, policy-based management capabilities </a:t>
            </a:r>
          </a:p>
          <a:p>
            <a:r>
              <a:rPr lang="en-US" dirty="0"/>
              <a:t>Learning objective:</a:t>
            </a:r>
          </a:p>
          <a:p>
            <a:pPr marL="342900" indent="-342900">
              <a:buFont typeface="Arial" panose="020B0604020202020204" pitchFamily="34" charset="0"/>
              <a:buChar char="•"/>
            </a:pPr>
            <a:r>
              <a:rPr lang="en-US" dirty="0"/>
              <a:t>How to unregister device</a:t>
            </a:r>
          </a:p>
          <a:p>
            <a:pPr marL="342900" indent="-342900">
              <a:buFont typeface="Arial" panose="020B0604020202020204" pitchFamily="34" charset="0"/>
              <a:buChar char="•"/>
            </a:pPr>
            <a:r>
              <a:rPr lang="en-US" dirty="0"/>
              <a:t>How to configure node policy and specify node attributes</a:t>
            </a:r>
          </a:p>
          <a:p>
            <a:pPr marL="342900" indent="-342900">
              <a:buFont typeface="Arial" panose="020B0604020202020204" pitchFamily="34" charset="0"/>
              <a:buChar char="•"/>
            </a:pPr>
            <a:r>
              <a:rPr lang="en-US" dirty="0"/>
              <a:t>Observe workload being placed on the device automatically based on the edge node properties</a:t>
            </a:r>
          </a:p>
          <a:p>
            <a:endParaRPr lang="en-US" dirty="0"/>
          </a:p>
          <a:p>
            <a:endParaRPr lang="en-US" dirty="0"/>
          </a:p>
        </p:txBody>
      </p:sp>
    </p:spTree>
    <p:extLst>
      <p:ext uri="{BB962C8B-B14F-4D97-AF65-F5344CB8AC3E}">
        <p14:creationId xmlns:p14="http://schemas.microsoft.com/office/powerpoint/2010/main" val="232531386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8F5B-2428-8A47-AEEC-5F52FE4AC0C6}"/>
              </a:ext>
            </a:extLst>
          </p:cNvPr>
          <p:cNvSpPr>
            <a:spLocks noGrp="1"/>
          </p:cNvSpPr>
          <p:nvPr>
            <p:ph type="title"/>
          </p:nvPr>
        </p:nvSpPr>
        <p:spPr>
          <a:xfrm>
            <a:off x="228599" y="201168"/>
            <a:ext cx="8311102" cy="502159"/>
          </a:xfrm>
        </p:spPr>
        <p:txBody>
          <a:bodyPr>
            <a:normAutofit/>
          </a:bodyPr>
          <a:lstStyle/>
          <a:p>
            <a:r>
              <a:rPr lang="en-US" dirty="0"/>
              <a:t>Exercise 3 Create a Smart scale service &amp; policy</a:t>
            </a:r>
          </a:p>
        </p:txBody>
      </p:sp>
      <p:sp>
        <p:nvSpPr>
          <p:cNvPr id="3" name="Text Placeholder 2">
            <a:extLst>
              <a:ext uri="{FF2B5EF4-FFF2-40B4-BE49-F238E27FC236}">
                <a16:creationId xmlns:a16="http://schemas.microsoft.com/office/drawing/2014/main" id="{4AEB6EB8-CE35-5A43-B0AE-272DF33E384A}"/>
              </a:ext>
            </a:extLst>
          </p:cNvPr>
          <p:cNvSpPr>
            <a:spLocks noGrp="1"/>
          </p:cNvSpPr>
          <p:nvPr>
            <p:ph type="body" sz="half" idx="1"/>
          </p:nvPr>
        </p:nvSpPr>
        <p:spPr>
          <a:xfrm>
            <a:off x="228600" y="995518"/>
            <a:ext cx="8573494" cy="3687608"/>
          </a:xfrm>
        </p:spPr>
        <p:txBody>
          <a:bodyPr/>
          <a:lstStyle/>
          <a:p>
            <a:r>
              <a:rPr lang="en-US" dirty="0"/>
              <a:t>Purpose:</a:t>
            </a:r>
          </a:p>
          <a:p>
            <a:pPr marL="342900" indent="-342900">
              <a:buFont typeface="Arial" panose="020B0604020202020204" pitchFamily="34" charset="0"/>
              <a:buChar char="•"/>
            </a:pPr>
            <a:r>
              <a:rPr lang="en-US" dirty="0"/>
              <a:t>Further explore policy-based management capabilities </a:t>
            </a:r>
          </a:p>
          <a:p>
            <a:r>
              <a:rPr lang="en-US" dirty="0"/>
              <a:t>Learning objective:</a:t>
            </a:r>
          </a:p>
          <a:p>
            <a:pPr marL="342900" indent="-342900">
              <a:buFont typeface="Arial" panose="020B0604020202020204" pitchFamily="34" charset="0"/>
              <a:buChar char="•"/>
            </a:pPr>
            <a:r>
              <a:rPr lang="en-US" dirty="0"/>
              <a:t>How to define a service</a:t>
            </a:r>
          </a:p>
          <a:p>
            <a:pPr marL="342900" indent="-342900">
              <a:buFont typeface="Arial" panose="020B0604020202020204" pitchFamily="34" charset="0"/>
              <a:buChar char="•"/>
            </a:pPr>
            <a:r>
              <a:rPr lang="en-US" dirty="0"/>
              <a:t>How to define a business policy</a:t>
            </a:r>
          </a:p>
          <a:p>
            <a:pPr marL="342900" indent="-342900">
              <a:buFont typeface="Arial" panose="020B0604020202020204" pitchFamily="34" charset="0"/>
              <a:buChar char="•"/>
            </a:pPr>
            <a:r>
              <a:rPr lang="en-US" dirty="0"/>
              <a:t>Observe workload being  adjusted automatically based on the edge node properties</a:t>
            </a:r>
          </a:p>
          <a:p>
            <a:endParaRPr lang="en-US" dirty="0"/>
          </a:p>
          <a:p>
            <a:endParaRPr lang="en-US" dirty="0"/>
          </a:p>
          <a:p>
            <a:endParaRPr lang="en-US" dirty="0"/>
          </a:p>
        </p:txBody>
      </p:sp>
    </p:spTree>
    <p:extLst>
      <p:ext uri="{BB962C8B-B14F-4D97-AF65-F5344CB8AC3E}">
        <p14:creationId xmlns:p14="http://schemas.microsoft.com/office/powerpoint/2010/main" val="3441407809"/>
      </p:ext>
    </p:extLst>
  </p:cSld>
  <p:clrMapOvr>
    <a:masterClrMapping/>
  </p:clrMapOvr>
  <p:transition spd="med"/>
</p:sld>
</file>

<file path=ppt/theme/theme1.xml><?xml version="1.0" encoding="utf-8"?>
<a:theme xmlns:a="http://schemas.openxmlformats.org/drawingml/2006/main" name="blk_background_2017">
  <a:themeElements>
    <a:clrScheme name="blk_background_2017">
      <a:dk1>
        <a:srgbClr val="000000"/>
      </a:dk1>
      <a:lt1>
        <a:srgbClr val="000000"/>
      </a:lt1>
      <a:dk2>
        <a:srgbClr val="A7A7A7"/>
      </a:dk2>
      <a:lt2>
        <a:srgbClr val="535353"/>
      </a:lt2>
      <a:accent1>
        <a:srgbClr val="8F8B8B"/>
      </a:accent1>
      <a:accent2>
        <a:srgbClr val="0F6FFF"/>
      </a:accent2>
      <a:accent3>
        <a:srgbClr val="20D5D2"/>
      </a:accent3>
      <a:accent4>
        <a:srgbClr val="504E4E"/>
      </a:accent4>
      <a:accent5>
        <a:srgbClr val="6E177D"/>
      </a:accent5>
      <a:accent6>
        <a:srgbClr val="DB2663"/>
      </a:accent6>
      <a:hlink>
        <a:srgbClr val="0000FF"/>
      </a:hlink>
      <a:folHlink>
        <a:srgbClr val="FF00FF"/>
      </a:folHlink>
    </a:clrScheme>
    <a:fontScheme name="blk_background_2017">
      <a:majorFont>
        <a:latin typeface="Calibri"/>
        <a:ea typeface="Calibri"/>
        <a:cs typeface="Calibri"/>
      </a:majorFont>
      <a:minorFont>
        <a:latin typeface="Helvetica"/>
        <a:ea typeface="Helvetica"/>
        <a:cs typeface="Helvetica"/>
      </a:minorFont>
    </a:fontScheme>
    <a:fmtScheme name="blk_background_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k_background_2017">
  <a:themeElements>
    <a:clrScheme name="blk_background_2017">
      <a:dk1>
        <a:srgbClr val="000000"/>
      </a:dk1>
      <a:lt1>
        <a:srgbClr val="FFFFFF"/>
      </a:lt1>
      <a:dk2>
        <a:srgbClr val="A7A7A7"/>
      </a:dk2>
      <a:lt2>
        <a:srgbClr val="535353"/>
      </a:lt2>
      <a:accent1>
        <a:srgbClr val="8F8B8B"/>
      </a:accent1>
      <a:accent2>
        <a:srgbClr val="0F6FFF"/>
      </a:accent2>
      <a:accent3>
        <a:srgbClr val="20D5D2"/>
      </a:accent3>
      <a:accent4>
        <a:srgbClr val="504E4E"/>
      </a:accent4>
      <a:accent5>
        <a:srgbClr val="6E177D"/>
      </a:accent5>
      <a:accent6>
        <a:srgbClr val="DB2663"/>
      </a:accent6>
      <a:hlink>
        <a:srgbClr val="0000FF"/>
      </a:hlink>
      <a:folHlink>
        <a:srgbClr val="FF00FF"/>
      </a:folHlink>
    </a:clrScheme>
    <a:fontScheme name="blk_background_2017">
      <a:majorFont>
        <a:latin typeface="Calibri"/>
        <a:ea typeface="Calibri"/>
        <a:cs typeface="Calibri"/>
      </a:majorFont>
      <a:minorFont>
        <a:latin typeface="Helvetica"/>
        <a:ea typeface="Helvetica"/>
        <a:cs typeface="Helvetica"/>
      </a:minorFont>
    </a:fontScheme>
    <a:fmtScheme name="blk_background_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IBM Plex Sans"/>
            <a:ea typeface="IBM Plex Sans"/>
            <a:cs typeface="IBM Plex San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348</TotalTime>
  <Words>795</Words>
  <Application>Microsoft Macintosh PowerPoint</Application>
  <PresentationFormat>On-screen Show (16:9)</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IBM Plex Sans</vt:lpstr>
      <vt:lpstr>IBM Plex Sans Light</vt:lpstr>
      <vt:lpstr>IBM Plex Sans SemiBold</vt:lpstr>
      <vt:lpstr>IBM Plex Sans Thin</vt:lpstr>
      <vt:lpstr>blk_background_2017</vt:lpstr>
      <vt:lpstr>PowerPoint Presentation</vt:lpstr>
      <vt:lpstr>PowerPoint Presentation</vt:lpstr>
      <vt:lpstr>PowerPoint Presentation</vt:lpstr>
      <vt:lpstr>Scenario Introduction</vt:lpstr>
      <vt:lpstr>IBM Edge Computing Lab scenario</vt:lpstr>
      <vt:lpstr>Lab environment topology</vt:lpstr>
      <vt:lpstr>Exercise 1 Install agent on the Edge device</vt:lpstr>
      <vt:lpstr>Exercise 2 Register device as smart shopping cart</vt:lpstr>
      <vt:lpstr>Exercise 3 Create a Smart scale service &amp; policy</vt:lpstr>
      <vt:lpstr>Exercise 4 Register device as smart scale</vt:lpstr>
      <vt:lpstr>Exercise 4A (Optional) Upgrade the service on edge-device </vt:lpstr>
      <vt:lpstr>Exercise 5 Register in-shop edge server</vt:lpstr>
      <vt:lpstr>Exercise 6 Deploy a Smart checkout app to edge server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WLODZIMIERZ DYMACZEWSKI</cp:lastModifiedBy>
  <cp:revision>26</cp:revision>
  <dcterms:modified xsi:type="dcterms:W3CDTF">2020-01-10T14:31:49Z</dcterms:modified>
</cp:coreProperties>
</file>