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1F01-42BF-514D-8CC5-A34E9F24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2A3E-64F5-0C40-82C7-DAF3FF6C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24AC-12A2-6746-93CD-3C5F85BE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17FA-81E5-7640-ABE3-B995BEEB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080F-D890-BC40-8D1D-A888B5F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7DB4-3DBE-3348-81B3-C602CB7B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22C6-58A4-9741-B080-01C6C30C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6620-5B5F-724F-AA53-963FD4E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CD1-EF44-4540-990B-8DDBC28B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EBA2-A643-8B45-A7DD-DDD4957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B00C0-6D59-A546-B280-EDD3AA98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84FD1-E03C-2B42-A01D-F9063C51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B2A5-ECA2-2A44-8528-3329FE6F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0B5E-CA12-E64A-AE8E-36BC7057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5F47-84A4-E04C-9195-56D974EC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178-F7A7-AF45-83B7-F330076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209C-5B6F-EA4D-A0A4-4E645F89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46C6-A946-CD47-B989-99440E9A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E022-932A-1844-BCF7-C73BF591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809B-B0D7-E44D-AB38-53A77690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C2A7-B0C7-DB4A-80B9-659F5AA3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0DC1-83F4-0F48-94DF-2AC4E38A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333-211B-714B-AF29-174CE50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FBCA-1548-0740-B007-C0F43F5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E484-819F-B949-A2DF-443EB07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2DA-1BA7-F84C-9465-EBAB9DD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CAC6-2B55-BD45-BB61-7DDAED224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992ED-9F81-9944-80B1-AB9FB74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9C22-B1C9-AF4E-8B2F-CA15B2C3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6AFC-03CE-9C43-B1DB-478EB4B5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ADCF-E1DA-3B4D-91BD-67138CE7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7817-E4D5-734D-9590-AD3F450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E2E3-3701-2549-B3FB-EC9EA241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DF33-347E-CB41-8C1A-2178C4A7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1A850-2ED7-AA40-9BC6-6B396E8AC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A7C4C-5E72-514D-B9DE-7E2753F5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DF03-10E7-554E-8045-A62C0B78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1575D-2A61-3042-8FBB-AB9436B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8736C-9079-D643-B481-F3839139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D51-C987-B146-8BA8-C0463D39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89727-170F-E84A-A071-D5EEE2EE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25FB2-2180-8645-AC21-159ACE5D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FC96-3EDE-8348-A264-B76BD60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A13CD-F97B-D644-8B4F-FBCF8BDE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979B5-54D7-724F-BC2C-2DDB142B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FF7A-0CD6-9A46-BF1A-E343F9D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99B3-0142-2444-8FCE-05F4B1F3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CAD-46BD-BE4E-9855-F51B63CA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32E6E-0BD3-CD48-A936-387D93D0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5993-1613-A94C-8271-A62FEEC6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D2EE-1BB3-9E4D-91DB-64CF7E49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7121-21C1-AE4F-94DD-409AA03B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2EAE-4628-984D-8E57-C7680EAA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6C558-10A6-8540-87F1-1C32F1BE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81542-8FAE-D940-98B5-700C516D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98095-867F-1D45-A01B-28C918B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2B62-1D08-0942-A998-9BC4B8A1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66EA-969C-1E4E-A80D-DF4CE03D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159AD-178A-F049-ACC3-9A64515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7591-CEDA-F746-9D85-CF557B76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B075-FA86-3F41-8E3F-BB548A49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F639-4E00-EB41-96CF-DCC68867864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8124-F114-7146-B7D5-FA23190A7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2D67-8E32-B945-8986-08BBD3B6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E3C4-E2CF-5E49-AB04-7F5EB4A3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qxN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ibm.com/Richard-Hine/OnTheE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B2871-F90E-6549-86A9-1ED1121D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156" y="2446496"/>
            <a:ext cx="8174932" cy="1300330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Edge Computing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an 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Introduction </a:t>
            </a:r>
            <a:r>
              <a:rPr lang="en-US" sz="6600" dirty="0">
                <a:solidFill>
                  <a:srgbClr val="FFFFFF"/>
                </a:solidFill>
              </a:rPr>
              <a:t>and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3099-A773-9144-A118-67632B8B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EL3 - ECI09T884BH</a:t>
            </a:r>
          </a:p>
        </p:txBody>
      </p:sp>
    </p:spTree>
    <p:extLst>
      <p:ext uri="{BB962C8B-B14F-4D97-AF65-F5344CB8AC3E}">
        <p14:creationId xmlns:p14="http://schemas.microsoft.com/office/powerpoint/2010/main" val="204952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3BC78-E69C-BC41-88DD-530AD57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Meet the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67F22-5DA6-8F4A-A423-40E50AEE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1" y="2424916"/>
            <a:ext cx="4255281" cy="147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5C7A5-3C82-2F43-9D39-F93431D4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83" y="2559105"/>
            <a:ext cx="4341329" cy="1452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12D51-2C91-7540-8CCD-993A48FE2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26" y="4046707"/>
            <a:ext cx="4114789" cy="143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DDD45-336A-9C49-94B9-50871D869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428" y="5429058"/>
            <a:ext cx="3493784" cy="1204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E6742-ADDD-8C49-8159-A1951D093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483" y="4046707"/>
            <a:ext cx="4341329" cy="1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ABA89-3354-6446-AA66-D880B2C8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072" y="1513535"/>
            <a:ext cx="6109124" cy="1431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747E-591F-E045-8401-B26696C8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49" y="3614738"/>
            <a:ext cx="6886575" cy="1142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https://ibm.biz/BdqxNr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https://github.ibm.com/Richard-Hine/OnTheEdge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41079-679B-AF4A-8064-DFFD3CF42FE2}"/>
              </a:ext>
            </a:extLst>
          </p:cNvPr>
          <p:cNvSpPr txBox="1"/>
          <p:nvPr/>
        </p:nvSpPr>
        <p:spPr>
          <a:xfrm>
            <a:off x="3763107" y="2945064"/>
            <a:ext cx="494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Start your </a:t>
            </a:r>
            <a:r>
              <a:rPr lang="en-US" sz="2800" dirty="0" err="1">
                <a:solidFill>
                  <a:srgbClr val="FF0000"/>
                </a:solidFill>
              </a:rPr>
              <a:t>SkyTap</a:t>
            </a:r>
            <a:r>
              <a:rPr lang="en-US" sz="2800" dirty="0">
                <a:solidFill>
                  <a:srgbClr val="FF0000"/>
                </a:solidFill>
              </a:rPr>
              <a:t> VMs NOW!</a:t>
            </a:r>
          </a:p>
        </p:txBody>
      </p:sp>
    </p:spTree>
    <p:extLst>
      <p:ext uri="{BB962C8B-B14F-4D97-AF65-F5344CB8AC3E}">
        <p14:creationId xmlns:p14="http://schemas.microsoft.com/office/powerpoint/2010/main" val="6502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Edge Computing an  Introduction and Lab</vt:lpstr>
      <vt:lpstr>Meet the Team</vt:lpstr>
      <vt:lpstr>Lab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an  Introducation and Lab</dc:title>
  <dc:creator>Richard Hine</dc:creator>
  <cp:lastModifiedBy>Richard Hine</cp:lastModifiedBy>
  <cp:revision>3</cp:revision>
  <dcterms:created xsi:type="dcterms:W3CDTF">2020-01-21T09:31:11Z</dcterms:created>
  <dcterms:modified xsi:type="dcterms:W3CDTF">2020-01-21T10:55:29Z</dcterms:modified>
</cp:coreProperties>
</file>