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59" d="100"/>
          <a:sy n="159" d="100"/>
        </p:scale>
        <p:origin x="3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003946a-b77d-4cdc-a21d-c769b2591a0d}">
  <we:reference id="WA200003233" version="2.0.0.3" store="en-US" storeType="OMEX"/>
  <we:alternateReferences/>
  <we:properties>
    <we:property name="Microsoft.Office.CampaignId" value="&quot;none&quot;"/>
    <we:property name="creatorTenantId" value="&quot;b8f88a0b-3d95-478b-b123-a494d78523a4&quot;"/>
    <we:property name="reportUrl" value="&quot;/groups/me/reports/0667c13e-d236-47b3-82e3-b57726efc153/ReportSection?bookmarkGuid=9afb4bd5-41fb-4183-be63-7b93aa3142cb&amp;bookmarkUsage=1&amp;ctid=b8f88a0b-3d95-478b-b123-a494d78523a4&amp;fromEntryPoint=export&quot;"/>
    <we:property name="reportState" value="&quot;CONNECTED&quot;"/>
    <we:property name="reportEmbeddedTime" value="&quot;2023-02-25T19:58:23.277Z&quot;"/>
    <we:property name="creatorSessionId" value="&quot;4e556d2e-908d-42ae-a6e7-a94390456241&quot;"/>
    <we:property name="creatorUserId" value="&quot;100320015567E043&quot;"/>
    <we:property name="reportName" value="&quot;Sales Insights Data Analysis PowerBI&quot;"/>
    <we:property name="isFiltersActionButtonVisible" value="true"/>
    <we:property name="initialStateBookmark" value="&quot;H4sIAAAAAAAAA+1aWVPbSBD+K5Re8uLaGp2WeSMsqdrKcgSn2IctipqjZSYRknY0YnFS/u/pGUlgzCU7BhswL3gO9fH1Ma1p/XSELIuUjg/oBTjbzsc8/35B1fct1+k5WTN3ePh5f+f489nBzv4eTueFlnlWOts/HU3VCPSJLCuaGgo4+e9pz6FpekRHZpTQtISeU4Aq84ym8gfUm3FJqwomPQeuijRX1JAcaqrBkL3E7ThG3u4fPnKkXMtLGALX9ewxFLnS7bjnlPUvK9LtNUPMMtzNM01lhoTNHCUk9pOkD67nhzHEwSAIzHwiU91sYeO9q0KhPqjluDA47IhLmnEQjhVaQVk2HHaU1OcXoCU3o78h0eb/PtCyUlafvVvbh3mlOBxDYpcyLfXYoExL2GqeKZ0JInOkcsTNLg5pCuXWl4rWu83qsRydWz5DjtvE3iVN77J6Zhksa2NyMzjEjVTnCJlvhuf5/7sK0KDC2XYnvWsUv+bFASJYI224n7TG9nrOJ5VfWMgbdywr9l8FaowPzMjfLuDvL+2PRykZEq2epVWFV6XOL4y5e85XKxwxcjYPsOkHbgNzsx19fQgp+ppltZun1UX2BNj1wEo0A7CRB8U5s2GHS40giYRUOIbVoRKgPo4trz+lal3cmwWnm9WvBWGzghzDJWQVyjAxXNFgznY4MXtqtb0plDrCimT+OQcjkoUpE7KNzr9m8CqXj6RVgrIUHqHQutPE/J1OZiO8kzwP4vC4dLdDhUyFyoMJZ5lhfWPsWUEMDKXMRmmTs2+SaW1Wh1G1e06VNmcC+4buaBInPpQv1U/nVcOYuz4wcPnb1Mmwi4qNcjXu7mELWvTUBosgrujHwgfi4WlDGCWBtzljXuSMWXHg3AjSuJzkCNwycoopzUDfEaWZfiijbAJ5IRjrMI64S6gf+q5PGPE5cMbCJ8N42XYXpjCeTTrjs+vpOe1dppJj8TVtbQfz18haEIlSq0tR85JQr+fCLoNVFVOQRPVr2ic0rQzZD2hYyT80h6gpy9PWZe6QKzWio4dWyraEepS4fZNoz+eHfdOd9c3lw/2gX1pR5yhg5uJaeyMQkTDhhyz04zjmFLhgix8qy5JyDFStrR8auV7KXA0Qta2oP3DDgZ+A74ZYBQxAuGRTALxIAbDs/Lup5d9aCTBfLU/7ffDiiGFNT5hHIsbJ5r7oDdXy98j6UiX9oqnlVUX0HXzXJrBZ3GcY1jyOGYa2iNzI3QT2OwrsJ8OIUyXWNISsAwsPK0wWkUiIeMDiqM+ixR34jd6P/MizhVJoIWFtUugK70Ua+OqMSeJYBAGNaBR7JIgIiTu8ga6q6eN2bk8s3sZxn62PszMaKRjRtlWywL1GZylx7VOVNYL4XRo/3aF9zs7PU2q91tbPahPj2ry2vrpqQRtn27u6fWAYOoNkEA6ShJM+CUSfepQweL/n9JLvs1OZzXVQr/KS+LcP6S7XxD5xY5e4IdA4FIMgigXZXD1uvm/ZfN+y+b5lxUXOu2jTFyoXFb9bbjXzZ9z0sF75ld5LvI92xLH53sYPwY+CIHD7ZOANQkH5b7RG16Qtsy63T9PWtjnk/p5tXumyoByOaAb39G4RYpoJo/qj/VvzZbBjeSAWsklsHfY3sv0CiAhRsdQsAAA=&quot;"/>
    <we:property name="bookmark" value="&quot;H4sIAAAAAAAAA+1aW1PbOBT+K4xf+pLZka+xeaMsndmZ3V5Ih33YYRhdjoNax/bKMtu0k//eI9mGJCzgpIEECC9EFx99+s7Vkn84QlZlRqfv6QScQ+dtUXydUPX1wHUGTr7Y5wMlHKIwAeb6jIYsEUOcVZRaFnnlHP5wNFVj0GeyqmlmBGLnP+cDh2bZRzo2rZRmFQycElRV5DST36GZjENa1TAbOPCtzApFjciRphqM2Cucjm2E4v7m44qUa3kFI+C66T2FslC6aw+cqvllIS2OGWF2weMi11TmKNj0UUJiP02H4Hp+GEMcJEFg+lOZ6XYKm558KxXuB3c5LQ0tR+KK5hyEY0ErqKp2hSMl9eUEtOSm9Sek2vz/C2hVK7ufk4Xpo6JWHE4htUO5lnpqSKcVHLTPVM4MmfmoCuTNDo5oBtXBp5o2s83oqRxf2nVGHKeJkyua3V7qkTHYpY3KTeMDTqS6QMp807ws/jtWgAoVzqE7G1yz+Lko3yODDdNm9bNO2d7AeaeKiaW8tc6qZv/WoKb4wBL+bgB/f+p+3CvJiOj2Wdmt8LrSxcSoe+B8tuCIwdk+wOYfWCTmZjra+ggytDW71HGR1ZP8AbKbhkW0RLDBg3AurBfiUAsklZAJxyz1QQlQb6d2rd+l6kzcWyann9avgbBlIKdwBXmNGGZmVVSYcxjOzJxm294cSz1pRTF/X4KBZGnKhey8848lvqrNM2k3QVkG90jozGlm/s5nyx7eC8+dPNyPbtFVyJyr3BlwNunWN8peBmJoqGQ+ztqYfRNMG7U6jKrjS6q0yQnsC5qjCZz4ULFRO111G0bdTcLA4S9zmeEYNzYu1LS/ha2p0XPrLIK4YhgLH4iH2YYwSgJvn2OeJMds2XFugLQmJzkSt4mYYqoy0LegtN13RZS9I69FY+PGEXcJ9UPf9QkjPgfOWPigG29a78IUxstBZ3px3b2ivqtMciy+5rXtYPwaWw2iUGr3UjZrSWjGC2GHwW4VQ5DE7Teyz2hWG7FvULGSv2mTqCnLs85kbomrNLKjRxZlV0LdK9y+SXT5+W7bdJdtc/N032mXFuoKBcxKqzbWCESkTPghC/04jjkFLtj6SWVTKKdA1c7aocH1VOpqiWh0Rf3EDRM/Bd8NsQpIQLhkXwA8SQGw6fi7r+VfWgmwWi1Ph0Pw4ohhTU+YRyLGyf686AXV8v+D9alK+nVDy7Py6Fv87oxjs3jI0K15HDN0bRG5kbt37Ffk2A+6EadK7KgLWQMWHlaYLCKREHHC4mjIovUN+IWej3wv8rVCaClhZ0LoFs9FWvqaiEniWAQBjWgUeySICIl7vIFu69LH7X09sf41jvto9zhH47GCMe2uStY41+iNEsfe1XkLxO9z8dOf2se8+XloW8/16me7gXFnXlufXbWgjbGdfFtMGEZOkiZhkqacDEkghtSjhMHrzdMbPs/OZL5Sot7mIfEvJ+k+x8Q+cWOXuCHQOBRJEMWC7I8e99+37L9v2X/fsuUi51Vc05eqEDW/XW61/Rfc3GE98yO9p3gf7clj+72NH4IfBUHgDkniJaGg/BeuRnfkWmZXTp/mtW1jyFKB+xPuvK7zVywAAA==&quot;"/>
    <we:property name="embedUrl" value="&quot;/reportEmbed?reportId=0667c13e-d236-47b3-82e3-b57726efc153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9bb5f6a-fde8-40c6-a758-a0cd96f3dc1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Saif Tamim</cp:lastModifiedBy>
  <cp:revision>3</cp:revision>
  <dcterms:created xsi:type="dcterms:W3CDTF">2018-06-07T21:39:02Z</dcterms:created>
  <dcterms:modified xsi:type="dcterms:W3CDTF">2023-02-25T19:59:36Z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