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</p:sldIdLst>
  <p:sldSz cx="18288000" cy="10287000"/>
  <p:notesSz cx="6858000" cy="9144000"/>
  <p:embeddedFontLst>
    <p:embeddedFont>
      <p:font typeface="Arimo Bold" panose="020B0604020202020204" charset="0"/>
      <p:regular r:id="rId5"/>
    </p:embeddedFont>
    <p:embeddedFont>
      <p:font typeface="Canva Sans" panose="020B0604020202020204" charset="0"/>
      <p:regular r:id="rId6"/>
    </p:embeddedFont>
    <p:embeddedFont>
      <p:font typeface="Genty Sans" panose="020B0604020202020204" charset="0"/>
      <p:regular r:id="rId7"/>
    </p:embeddedFont>
    <p:embeddedFont>
      <p:font typeface="Poppins" panose="00000500000000000000" pitchFamily="2" charset="0"/>
      <p:regular r:id="rId8"/>
    </p:embeddedFont>
    <p:embeddedFont>
      <p:font typeface="TAN Headline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715" y="-190384"/>
            <a:ext cx="18288000" cy="10287000"/>
            <a:chOff x="-235139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-235139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 rot="-9210353">
            <a:off x="23916" y="8408438"/>
            <a:ext cx="2493845" cy="1931939"/>
          </a:xfrm>
          <a:custGeom>
            <a:avLst/>
            <a:gdLst/>
            <a:ahLst/>
            <a:cxnLst/>
            <a:rect l="l" t="t" r="r" b="b"/>
            <a:pathLst>
              <a:path w="4306189" h="3035863">
                <a:moveTo>
                  <a:pt x="0" y="0"/>
                </a:moveTo>
                <a:lnTo>
                  <a:pt x="4306189" y="0"/>
                </a:lnTo>
                <a:lnTo>
                  <a:pt x="4306189" y="3035863"/>
                </a:lnTo>
                <a:lnTo>
                  <a:pt x="0" y="3035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7" r="-5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 rot="9212573">
            <a:off x="15883647" y="8438647"/>
            <a:ext cx="2388586" cy="1871519"/>
          </a:xfrm>
          <a:custGeom>
            <a:avLst/>
            <a:gdLst/>
            <a:ahLst/>
            <a:cxnLst/>
            <a:rect l="l" t="t" r="r" b="b"/>
            <a:pathLst>
              <a:path w="4734861" h="3338077">
                <a:moveTo>
                  <a:pt x="0" y="0"/>
                </a:moveTo>
                <a:lnTo>
                  <a:pt x="4734861" y="0"/>
                </a:lnTo>
                <a:lnTo>
                  <a:pt x="4734861" y="3338077"/>
                </a:lnTo>
                <a:lnTo>
                  <a:pt x="0" y="33380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2" r="-1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8453491" y="1953263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4698485" y="1953263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4698485" y="2857877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8453491" y="2857877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453491" y="3762492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8453491" y="4667106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453491" y="5571721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8453491" y="6476335"/>
            <a:ext cx="6053512" cy="871430"/>
          </a:xfrm>
          <a:custGeom>
            <a:avLst/>
            <a:gdLst/>
            <a:ahLst/>
            <a:cxnLst/>
            <a:rect l="l" t="t" r="r" b="b"/>
            <a:pathLst>
              <a:path w="6053512" h="871430">
                <a:moveTo>
                  <a:pt x="0" y="0"/>
                </a:moveTo>
                <a:lnTo>
                  <a:pt x="6053512" y="0"/>
                </a:lnTo>
                <a:lnTo>
                  <a:pt x="6053512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8967646" y="2223021"/>
            <a:ext cx="5050348" cy="495712"/>
            <a:chOff x="0" y="0"/>
            <a:chExt cx="6733797" cy="66094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733798" cy="660949"/>
            </a:xfrm>
            <a:custGeom>
              <a:avLst/>
              <a:gdLst/>
              <a:ahLst/>
              <a:cxnLst/>
              <a:rect l="l" t="t" r="r" b="b"/>
              <a:pathLst>
                <a:path w="6733798" h="660949">
                  <a:moveTo>
                    <a:pt x="0" y="0"/>
                  </a:moveTo>
                  <a:lnTo>
                    <a:pt x="6733798" y="0"/>
                  </a:lnTo>
                  <a:lnTo>
                    <a:pt x="6733798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6733797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Ahmed Samir Darwish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007445" y="2206110"/>
            <a:ext cx="766799" cy="560006"/>
            <a:chOff x="0" y="-85725"/>
            <a:chExt cx="1022399" cy="74667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22399" cy="660949"/>
            </a:xfrm>
            <a:custGeom>
              <a:avLst/>
              <a:gdLst/>
              <a:ahLst/>
              <a:cxnLst/>
              <a:rect l="l" t="t" r="r" b="b"/>
              <a:pathLst>
                <a:path w="1022399" h="660949">
                  <a:moveTo>
                    <a:pt x="0" y="0"/>
                  </a:moveTo>
                  <a:lnTo>
                    <a:pt x="1022399" y="0"/>
                  </a:lnTo>
                  <a:lnTo>
                    <a:pt x="1022399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22399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047702" y="3164327"/>
            <a:ext cx="766799" cy="502067"/>
            <a:chOff x="0" y="0"/>
            <a:chExt cx="1022399" cy="66942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22399" cy="669423"/>
            </a:xfrm>
            <a:custGeom>
              <a:avLst/>
              <a:gdLst/>
              <a:ahLst/>
              <a:cxnLst/>
              <a:rect l="l" t="t" r="r" b="b"/>
              <a:pathLst>
                <a:path w="1022399" h="669423">
                  <a:moveTo>
                    <a:pt x="0" y="0"/>
                  </a:moveTo>
                  <a:lnTo>
                    <a:pt x="1022399" y="0"/>
                  </a:lnTo>
                  <a:lnTo>
                    <a:pt x="1022399" y="669423"/>
                  </a:lnTo>
                  <a:lnTo>
                    <a:pt x="0" y="669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022399" cy="755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050505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994190" y="3132315"/>
            <a:ext cx="5050348" cy="495712"/>
            <a:chOff x="0" y="0"/>
            <a:chExt cx="6733797" cy="66094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733798" cy="660949"/>
            </a:xfrm>
            <a:custGeom>
              <a:avLst/>
              <a:gdLst/>
              <a:ahLst/>
              <a:cxnLst/>
              <a:rect l="l" t="t" r="r" b="b"/>
              <a:pathLst>
                <a:path w="6733798" h="660949">
                  <a:moveTo>
                    <a:pt x="0" y="0"/>
                  </a:moveTo>
                  <a:lnTo>
                    <a:pt x="6733798" y="0"/>
                  </a:lnTo>
                  <a:lnTo>
                    <a:pt x="6733798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6733797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Ahmed Magdy Mustafa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955073" y="4033134"/>
            <a:ext cx="5050348" cy="495712"/>
            <a:chOff x="0" y="0"/>
            <a:chExt cx="6733797" cy="66094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733798" cy="660949"/>
            </a:xfrm>
            <a:custGeom>
              <a:avLst/>
              <a:gdLst/>
              <a:ahLst/>
              <a:cxnLst/>
              <a:rect l="l" t="t" r="r" b="b"/>
              <a:pathLst>
                <a:path w="6733798" h="660949">
                  <a:moveTo>
                    <a:pt x="0" y="0"/>
                  </a:moveTo>
                  <a:lnTo>
                    <a:pt x="6733798" y="0"/>
                  </a:lnTo>
                  <a:lnTo>
                    <a:pt x="6733798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85725"/>
              <a:ext cx="6733797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Saif </a:t>
              </a:r>
              <a:r>
                <a:rPr lang="en-US" sz="2733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aleslam</a:t>
              </a: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733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mohamed</a:t>
              </a:r>
              <a:endParaRPr lang="en-US" sz="27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955073" y="4953948"/>
            <a:ext cx="5050348" cy="495712"/>
            <a:chOff x="0" y="0"/>
            <a:chExt cx="6733797" cy="66094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733798" cy="660949"/>
            </a:xfrm>
            <a:custGeom>
              <a:avLst/>
              <a:gdLst/>
              <a:ahLst/>
              <a:cxnLst/>
              <a:rect l="l" t="t" r="r" b="b"/>
              <a:pathLst>
                <a:path w="6733798" h="660949">
                  <a:moveTo>
                    <a:pt x="0" y="0"/>
                  </a:moveTo>
                  <a:lnTo>
                    <a:pt x="6733798" y="0"/>
                  </a:lnTo>
                  <a:lnTo>
                    <a:pt x="6733798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85725"/>
              <a:ext cx="6733797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Ahmed Ashraf Abdel </a:t>
              </a:r>
              <a:r>
                <a:rPr lang="en-US" sz="2733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aziz</a:t>
              </a:r>
              <a:endParaRPr lang="en-US" sz="27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314237" y="5888183"/>
            <a:ext cx="6357167" cy="459522"/>
            <a:chOff x="0" y="0"/>
            <a:chExt cx="8476223" cy="6126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476223" cy="612696"/>
            </a:xfrm>
            <a:custGeom>
              <a:avLst/>
              <a:gdLst/>
              <a:ahLst/>
              <a:cxnLst/>
              <a:rect l="l" t="t" r="r" b="b"/>
              <a:pathLst>
                <a:path w="8476223" h="612696">
                  <a:moveTo>
                    <a:pt x="0" y="0"/>
                  </a:moveTo>
                  <a:lnTo>
                    <a:pt x="8476223" y="0"/>
                  </a:lnTo>
                  <a:lnTo>
                    <a:pt x="8476223" y="612696"/>
                  </a:lnTo>
                  <a:lnTo>
                    <a:pt x="0" y="612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76200"/>
              <a:ext cx="8476223" cy="6888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47"/>
                </a:lnSpc>
              </a:pPr>
              <a:r>
                <a:rPr lang="en-US" sz="25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Essam Elsayed Mahmoud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287155" y="6734843"/>
            <a:ext cx="6357167" cy="516672"/>
            <a:chOff x="0" y="-76200"/>
            <a:chExt cx="8476223" cy="688896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476223" cy="612696"/>
            </a:xfrm>
            <a:custGeom>
              <a:avLst/>
              <a:gdLst/>
              <a:ahLst/>
              <a:cxnLst/>
              <a:rect l="l" t="t" r="r" b="b"/>
              <a:pathLst>
                <a:path w="8476223" h="612696">
                  <a:moveTo>
                    <a:pt x="0" y="0"/>
                  </a:moveTo>
                  <a:lnTo>
                    <a:pt x="8476223" y="0"/>
                  </a:lnTo>
                  <a:lnTo>
                    <a:pt x="8476223" y="612696"/>
                  </a:lnTo>
                  <a:lnTo>
                    <a:pt x="0" y="612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76200"/>
              <a:ext cx="8476223" cy="6888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547"/>
                </a:lnSpc>
              </a:pPr>
              <a:r>
                <a:rPr lang="en-US" sz="2533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Amer Mohamed </a:t>
              </a:r>
              <a:r>
                <a:rPr lang="en-US" sz="2533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Abdelhamed</a:t>
              </a:r>
              <a:endParaRPr lang="en-US" sz="253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4" name="Freeform 44"/>
          <p:cNvSpPr/>
          <p:nvPr/>
        </p:nvSpPr>
        <p:spPr>
          <a:xfrm>
            <a:off x="14698485" y="3762492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14698485" y="4667106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14698485" y="5571721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47"/>
          <p:cNvSpPr/>
          <p:nvPr/>
        </p:nvSpPr>
        <p:spPr>
          <a:xfrm>
            <a:off x="14698485" y="6476335"/>
            <a:ext cx="1477483" cy="871430"/>
          </a:xfrm>
          <a:custGeom>
            <a:avLst/>
            <a:gdLst/>
            <a:ahLst/>
            <a:cxnLst/>
            <a:rect l="l" t="t" r="r" b="b"/>
            <a:pathLst>
              <a:path w="1477483" h="871430">
                <a:moveTo>
                  <a:pt x="0" y="0"/>
                </a:moveTo>
                <a:lnTo>
                  <a:pt x="1477483" y="0"/>
                </a:lnTo>
                <a:lnTo>
                  <a:pt x="1477483" y="871429"/>
                </a:lnTo>
                <a:lnTo>
                  <a:pt x="0" y="871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9" name="Group 49"/>
          <p:cNvGrpSpPr/>
          <p:nvPr/>
        </p:nvGrpSpPr>
        <p:grpSpPr>
          <a:xfrm>
            <a:off x="15059723" y="4048248"/>
            <a:ext cx="766799" cy="495712"/>
            <a:chOff x="0" y="0"/>
            <a:chExt cx="1022399" cy="660949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022399" cy="660949"/>
            </a:xfrm>
            <a:custGeom>
              <a:avLst/>
              <a:gdLst/>
              <a:ahLst/>
              <a:cxnLst/>
              <a:rect l="l" t="t" r="r" b="b"/>
              <a:pathLst>
                <a:path w="1022399" h="660949">
                  <a:moveTo>
                    <a:pt x="0" y="0"/>
                  </a:moveTo>
                  <a:lnTo>
                    <a:pt x="1022399" y="0"/>
                  </a:lnTo>
                  <a:lnTo>
                    <a:pt x="1022399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85725"/>
              <a:ext cx="1022399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5051914" y="4953116"/>
            <a:ext cx="766799" cy="502067"/>
            <a:chOff x="0" y="0"/>
            <a:chExt cx="1022399" cy="669423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022399" cy="669423"/>
            </a:xfrm>
            <a:custGeom>
              <a:avLst/>
              <a:gdLst/>
              <a:ahLst/>
              <a:cxnLst/>
              <a:rect l="l" t="t" r="r" b="b"/>
              <a:pathLst>
                <a:path w="1022399" h="669423">
                  <a:moveTo>
                    <a:pt x="0" y="0"/>
                  </a:moveTo>
                  <a:lnTo>
                    <a:pt x="1022399" y="0"/>
                  </a:lnTo>
                  <a:lnTo>
                    <a:pt x="1022399" y="669423"/>
                  </a:lnTo>
                  <a:lnTo>
                    <a:pt x="0" y="669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85725"/>
              <a:ext cx="1022399" cy="755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020202"/>
                  </a:solidFill>
                  <a:latin typeface="Poppins"/>
                  <a:ea typeface="Poppins"/>
                  <a:cs typeface="Poppins"/>
                  <a:sym typeface="Poppins"/>
                </a:rPr>
                <a:t>4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5055996" y="5899171"/>
            <a:ext cx="766799" cy="495712"/>
            <a:chOff x="0" y="0"/>
            <a:chExt cx="1022399" cy="66094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1022399" cy="660949"/>
            </a:xfrm>
            <a:custGeom>
              <a:avLst/>
              <a:gdLst/>
              <a:ahLst/>
              <a:cxnLst/>
              <a:rect l="l" t="t" r="r" b="b"/>
              <a:pathLst>
                <a:path w="1022399" h="660949">
                  <a:moveTo>
                    <a:pt x="0" y="0"/>
                  </a:moveTo>
                  <a:lnTo>
                    <a:pt x="1022399" y="0"/>
                  </a:lnTo>
                  <a:lnTo>
                    <a:pt x="1022399" y="660949"/>
                  </a:lnTo>
                  <a:lnTo>
                    <a:pt x="0" y="6609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Box 57"/>
            <p:cNvSpPr txBox="1"/>
            <p:nvPr/>
          </p:nvSpPr>
          <p:spPr>
            <a:xfrm>
              <a:off x="0" y="-85725"/>
              <a:ext cx="1022399" cy="74667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</p:txBody>
        </p:sp>
      </p:grpSp>
      <p:grpSp>
        <p:nvGrpSpPr>
          <p:cNvPr id="58" name="Group 58"/>
          <p:cNvGrpSpPr/>
          <p:nvPr/>
        </p:nvGrpSpPr>
        <p:grpSpPr>
          <a:xfrm>
            <a:off x="15039217" y="6776862"/>
            <a:ext cx="766799" cy="502067"/>
            <a:chOff x="0" y="0"/>
            <a:chExt cx="1022399" cy="669423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1022399" cy="669423"/>
            </a:xfrm>
            <a:custGeom>
              <a:avLst/>
              <a:gdLst/>
              <a:ahLst/>
              <a:cxnLst/>
              <a:rect l="l" t="t" r="r" b="b"/>
              <a:pathLst>
                <a:path w="1022399" h="669423">
                  <a:moveTo>
                    <a:pt x="0" y="0"/>
                  </a:moveTo>
                  <a:lnTo>
                    <a:pt x="1022399" y="0"/>
                  </a:lnTo>
                  <a:lnTo>
                    <a:pt x="1022399" y="669423"/>
                  </a:lnTo>
                  <a:lnTo>
                    <a:pt x="0" y="6694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Box 60"/>
            <p:cNvSpPr txBox="1"/>
            <p:nvPr/>
          </p:nvSpPr>
          <p:spPr>
            <a:xfrm>
              <a:off x="0" y="-85725"/>
              <a:ext cx="1022399" cy="75514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050505"/>
                  </a:solidFill>
                  <a:latin typeface="Poppins"/>
                  <a:ea typeface="Poppins"/>
                  <a:cs typeface="Poppins"/>
                  <a:sym typeface="Poppins"/>
                </a:rPr>
                <a:t>6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 rot="-259945">
            <a:off x="708117" y="1014694"/>
            <a:ext cx="7471852" cy="1399339"/>
            <a:chOff x="0" y="0"/>
            <a:chExt cx="1846368" cy="34579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1846368" cy="345790"/>
            </a:xfrm>
            <a:custGeom>
              <a:avLst/>
              <a:gdLst/>
              <a:ahLst/>
              <a:cxnLst/>
              <a:rect l="l" t="t" r="r" b="b"/>
              <a:pathLst>
                <a:path w="1846368" h="345790">
                  <a:moveTo>
                    <a:pt x="103614" y="0"/>
                  </a:moveTo>
                  <a:lnTo>
                    <a:pt x="1742753" y="0"/>
                  </a:lnTo>
                  <a:cubicBezTo>
                    <a:pt x="1799978" y="0"/>
                    <a:pt x="1846368" y="46390"/>
                    <a:pt x="1846368" y="103614"/>
                  </a:cubicBezTo>
                  <a:lnTo>
                    <a:pt x="1846368" y="242176"/>
                  </a:lnTo>
                  <a:cubicBezTo>
                    <a:pt x="1846368" y="299401"/>
                    <a:pt x="1799978" y="345790"/>
                    <a:pt x="1742753" y="345790"/>
                  </a:cubicBezTo>
                  <a:lnTo>
                    <a:pt x="103614" y="345790"/>
                  </a:lnTo>
                  <a:cubicBezTo>
                    <a:pt x="46390" y="345790"/>
                    <a:pt x="0" y="299401"/>
                    <a:pt x="0" y="242176"/>
                  </a:cubicBezTo>
                  <a:lnTo>
                    <a:pt x="0" y="103614"/>
                  </a:lnTo>
                  <a:cubicBezTo>
                    <a:pt x="0" y="46390"/>
                    <a:pt x="46390" y="0"/>
                    <a:pt x="103614" y="0"/>
                  </a:cubicBezTo>
                  <a:close/>
                </a:path>
              </a:pathLst>
            </a:custGeom>
            <a:solidFill>
              <a:srgbClr val="59A8E2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Box 66"/>
            <p:cNvSpPr txBox="1"/>
            <p:nvPr/>
          </p:nvSpPr>
          <p:spPr>
            <a:xfrm>
              <a:off x="0" y="-47625"/>
              <a:ext cx="1846368" cy="3934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333512" y="5974768"/>
            <a:ext cx="6490756" cy="1604187"/>
            <a:chOff x="0" y="0"/>
            <a:chExt cx="1709499" cy="422502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709500" cy="422502"/>
            </a:xfrm>
            <a:custGeom>
              <a:avLst/>
              <a:gdLst/>
              <a:ahLst/>
              <a:cxnLst/>
              <a:rect l="l" t="t" r="r" b="b"/>
              <a:pathLst>
                <a:path w="1709500" h="422502">
                  <a:moveTo>
                    <a:pt x="119276" y="0"/>
                  </a:moveTo>
                  <a:lnTo>
                    <a:pt x="1590223" y="0"/>
                  </a:lnTo>
                  <a:cubicBezTo>
                    <a:pt x="1621857" y="0"/>
                    <a:pt x="1652196" y="12567"/>
                    <a:pt x="1674564" y="34935"/>
                  </a:cubicBezTo>
                  <a:cubicBezTo>
                    <a:pt x="1696933" y="57304"/>
                    <a:pt x="1709500" y="87642"/>
                    <a:pt x="1709500" y="119276"/>
                  </a:cubicBezTo>
                  <a:lnTo>
                    <a:pt x="1709500" y="303226"/>
                  </a:lnTo>
                  <a:cubicBezTo>
                    <a:pt x="1709500" y="334860"/>
                    <a:pt x="1696933" y="365198"/>
                    <a:pt x="1674564" y="387567"/>
                  </a:cubicBezTo>
                  <a:cubicBezTo>
                    <a:pt x="1652196" y="409935"/>
                    <a:pt x="1621857" y="422502"/>
                    <a:pt x="1590223" y="422502"/>
                  </a:cubicBezTo>
                  <a:lnTo>
                    <a:pt x="119276" y="422502"/>
                  </a:lnTo>
                  <a:cubicBezTo>
                    <a:pt x="87642" y="422502"/>
                    <a:pt x="57304" y="409935"/>
                    <a:pt x="34935" y="387567"/>
                  </a:cubicBezTo>
                  <a:cubicBezTo>
                    <a:pt x="12567" y="365198"/>
                    <a:pt x="0" y="334860"/>
                    <a:pt x="0" y="303226"/>
                  </a:cubicBezTo>
                  <a:lnTo>
                    <a:pt x="0" y="119276"/>
                  </a:lnTo>
                  <a:cubicBezTo>
                    <a:pt x="0" y="87642"/>
                    <a:pt x="12567" y="57304"/>
                    <a:pt x="34935" y="34935"/>
                  </a:cubicBezTo>
                  <a:cubicBezTo>
                    <a:pt x="57304" y="12567"/>
                    <a:pt x="87642" y="0"/>
                    <a:pt x="119276" y="0"/>
                  </a:cubicBezTo>
                  <a:close/>
                </a:path>
              </a:pathLst>
            </a:custGeom>
            <a:solidFill>
              <a:srgbClr val="FFC25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47625"/>
              <a:ext cx="1709499" cy="470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703020" y="6439509"/>
            <a:ext cx="7216749" cy="2599857"/>
            <a:chOff x="-410517" y="206268"/>
            <a:chExt cx="9622331" cy="3466476"/>
          </a:xfrm>
        </p:grpSpPr>
        <p:sp>
          <p:nvSpPr>
            <p:cNvPr id="77" name="Freeform 77"/>
            <p:cNvSpPr/>
            <p:nvPr/>
          </p:nvSpPr>
          <p:spPr>
            <a:xfrm>
              <a:off x="-410517" y="656072"/>
              <a:ext cx="9227873" cy="3016672"/>
            </a:xfrm>
            <a:custGeom>
              <a:avLst/>
              <a:gdLst/>
              <a:ahLst/>
              <a:cxnLst/>
              <a:rect l="l" t="t" r="r" b="b"/>
              <a:pathLst>
                <a:path w="9227873" h="3016672">
                  <a:moveTo>
                    <a:pt x="0" y="0"/>
                  </a:moveTo>
                  <a:lnTo>
                    <a:pt x="9227873" y="0"/>
                  </a:lnTo>
                  <a:lnTo>
                    <a:pt x="9227873" y="3016672"/>
                  </a:lnTo>
                  <a:lnTo>
                    <a:pt x="0" y="3016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Box 78"/>
            <p:cNvSpPr txBox="1"/>
            <p:nvPr/>
          </p:nvSpPr>
          <p:spPr>
            <a:xfrm rot="175590">
              <a:off x="483438" y="206268"/>
              <a:ext cx="8728376" cy="231105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020"/>
                </a:lnSpc>
              </a:pPr>
              <a:r>
                <a:rPr lang="en-US" sz="4300" b="1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Eng. Amr Reda</a:t>
              </a:r>
            </a:p>
            <a:p>
              <a:pPr algn="ctr">
                <a:lnSpc>
                  <a:spcPts val="6020"/>
                </a:lnSpc>
              </a:pPr>
              <a:endParaRPr lang="en-US" sz="4300" b="1" dirty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endParaRP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8563148" y="915298"/>
            <a:ext cx="5618407" cy="904615"/>
            <a:chOff x="0" y="0"/>
            <a:chExt cx="1479745" cy="238252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479745" cy="238252"/>
            </a:xfrm>
            <a:custGeom>
              <a:avLst/>
              <a:gdLst/>
              <a:ahLst/>
              <a:cxnLst/>
              <a:rect l="l" t="t" r="r" b="b"/>
              <a:pathLst>
                <a:path w="1479745" h="238252">
                  <a:moveTo>
                    <a:pt x="119126" y="0"/>
                  </a:moveTo>
                  <a:lnTo>
                    <a:pt x="1360619" y="0"/>
                  </a:lnTo>
                  <a:cubicBezTo>
                    <a:pt x="1392213" y="0"/>
                    <a:pt x="1422513" y="12551"/>
                    <a:pt x="1444854" y="34891"/>
                  </a:cubicBezTo>
                  <a:cubicBezTo>
                    <a:pt x="1467194" y="57232"/>
                    <a:pt x="1479745" y="87532"/>
                    <a:pt x="1479745" y="119126"/>
                  </a:cubicBezTo>
                  <a:lnTo>
                    <a:pt x="1479745" y="119126"/>
                  </a:lnTo>
                  <a:cubicBezTo>
                    <a:pt x="1479745" y="150720"/>
                    <a:pt x="1467194" y="181021"/>
                    <a:pt x="1444854" y="203361"/>
                  </a:cubicBezTo>
                  <a:cubicBezTo>
                    <a:pt x="1422513" y="225702"/>
                    <a:pt x="1392213" y="238252"/>
                    <a:pt x="1360619" y="238252"/>
                  </a:cubicBezTo>
                  <a:lnTo>
                    <a:pt x="119126" y="238252"/>
                  </a:lnTo>
                  <a:cubicBezTo>
                    <a:pt x="87532" y="238252"/>
                    <a:pt x="57232" y="225702"/>
                    <a:pt x="34891" y="203361"/>
                  </a:cubicBezTo>
                  <a:cubicBezTo>
                    <a:pt x="12551" y="181021"/>
                    <a:pt x="0" y="150720"/>
                    <a:pt x="0" y="119126"/>
                  </a:cubicBezTo>
                  <a:lnTo>
                    <a:pt x="0" y="119126"/>
                  </a:lnTo>
                  <a:cubicBezTo>
                    <a:pt x="0" y="87532"/>
                    <a:pt x="12551" y="57232"/>
                    <a:pt x="34891" y="34891"/>
                  </a:cubicBezTo>
                  <a:cubicBezTo>
                    <a:pt x="57232" y="12551"/>
                    <a:pt x="87532" y="0"/>
                    <a:pt x="11912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0" y="-47625"/>
              <a:ext cx="1479745" cy="285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8771683" y="1063196"/>
            <a:ext cx="5442273" cy="1056484"/>
            <a:chOff x="0" y="-85725"/>
            <a:chExt cx="7256364" cy="1408645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7256364" cy="1322919"/>
            </a:xfrm>
            <a:custGeom>
              <a:avLst/>
              <a:gdLst/>
              <a:ahLst/>
              <a:cxnLst/>
              <a:rect l="l" t="t" r="r" b="b"/>
              <a:pathLst>
                <a:path w="7256364" h="1322920">
                  <a:moveTo>
                    <a:pt x="0" y="0"/>
                  </a:moveTo>
                  <a:lnTo>
                    <a:pt x="7256364" y="0"/>
                  </a:lnTo>
                  <a:lnTo>
                    <a:pt x="7256364" y="1322920"/>
                  </a:lnTo>
                  <a:lnTo>
                    <a:pt x="0" y="1322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0" y="-85725"/>
              <a:ext cx="7256364" cy="14086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823"/>
                </a:lnSpc>
              </a:pPr>
              <a:r>
                <a:rPr lang="en-US" sz="4160" dirty="0">
                  <a:solidFill>
                    <a:srgbClr val="00000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Team Members</a:t>
              </a:r>
            </a:p>
          </p:txBody>
        </p:sp>
      </p:grpSp>
      <p:sp>
        <p:nvSpPr>
          <p:cNvPr id="86" name="TextBox 86"/>
          <p:cNvSpPr txBox="1"/>
          <p:nvPr/>
        </p:nvSpPr>
        <p:spPr>
          <a:xfrm rot="-259945">
            <a:off x="129251" y="3109313"/>
            <a:ext cx="8341079" cy="815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33"/>
              </a:lnSpc>
            </a:pPr>
            <a:r>
              <a:rPr lang="en-US" sz="500" dirty="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COMPANY</a:t>
            </a:r>
            <a:endParaRPr lang="en-US" sz="5952" dirty="0">
              <a:solidFill>
                <a:srgbClr val="FFFFFF"/>
              </a:solidFill>
              <a:latin typeface="TAN Headline"/>
              <a:ea typeface="TAN Headline"/>
              <a:cs typeface="TAN Headline"/>
              <a:sym typeface="TAN Headli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3CFE0-F8B8-CA96-F373-EBC3CA682B2D}"/>
              </a:ext>
            </a:extLst>
          </p:cNvPr>
          <p:cNvSpPr txBox="1"/>
          <p:nvPr/>
        </p:nvSpPr>
        <p:spPr>
          <a:xfrm>
            <a:off x="948233" y="1518563"/>
            <a:ext cx="11301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AN Headline"/>
                <a:ea typeface="TAN Headline"/>
                <a:cs typeface="TAN Headline"/>
                <a:sym typeface="TAN Headline"/>
              </a:rPr>
              <a:t>COMPANY HAS TWO BRANCHES</a:t>
            </a:r>
            <a:endParaRPr lang="ar-EG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BFDC14-A883-075E-E6CB-6F771B08DE54}"/>
              </a:ext>
            </a:extLst>
          </p:cNvPr>
          <p:cNvGrpSpPr/>
          <p:nvPr/>
        </p:nvGrpSpPr>
        <p:grpSpPr>
          <a:xfrm>
            <a:off x="-75715" y="-190384"/>
            <a:ext cx="18288000" cy="10287000"/>
            <a:chOff x="-235139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110AC6-F146-72CB-F6B5-711104AB8F18}"/>
                </a:ext>
              </a:extLst>
            </p:cNvPr>
            <p:cNvSpPr/>
            <p:nvPr/>
          </p:nvSpPr>
          <p:spPr>
            <a:xfrm>
              <a:off x="-235139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4">
            <a:extLst>
              <a:ext uri="{FF2B5EF4-FFF2-40B4-BE49-F238E27FC236}">
                <a16:creationId xmlns:a16="http://schemas.microsoft.com/office/drawing/2014/main" id="{157C6806-5918-9963-ED5E-CDD2C5326545}"/>
              </a:ext>
            </a:extLst>
          </p:cNvPr>
          <p:cNvSpPr/>
          <p:nvPr/>
        </p:nvSpPr>
        <p:spPr>
          <a:xfrm>
            <a:off x="304800" y="332394"/>
            <a:ext cx="18136569" cy="9906232"/>
          </a:xfrm>
          <a:custGeom>
            <a:avLst/>
            <a:gdLst/>
            <a:ahLst/>
            <a:cxnLst/>
            <a:rect l="l" t="t" r="r" b="b"/>
            <a:pathLst>
              <a:path w="16375261" h="8446591">
                <a:moveTo>
                  <a:pt x="0" y="0"/>
                </a:moveTo>
                <a:lnTo>
                  <a:pt x="16375260" y="0"/>
                </a:lnTo>
                <a:lnTo>
                  <a:pt x="16375260" y="8446591"/>
                </a:lnTo>
                <a:lnTo>
                  <a:pt x="0" y="8446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l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97529D9-C8BB-DB96-327B-218A7634F612}"/>
              </a:ext>
            </a:extLst>
          </p:cNvPr>
          <p:cNvSpPr/>
          <p:nvPr/>
        </p:nvSpPr>
        <p:spPr>
          <a:xfrm>
            <a:off x="2899187" y="647700"/>
            <a:ext cx="11655013" cy="1828800"/>
          </a:xfrm>
          <a:custGeom>
            <a:avLst/>
            <a:gdLst/>
            <a:ahLst/>
            <a:cxnLst/>
            <a:rect l="l" t="t" r="r" b="b"/>
            <a:pathLst>
              <a:path w="16450926" h="2369752">
                <a:moveTo>
                  <a:pt x="0" y="0"/>
                </a:moveTo>
                <a:lnTo>
                  <a:pt x="16450926" y="0"/>
                </a:lnTo>
                <a:lnTo>
                  <a:pt x="16450926" y="2369752"/>
                </a:lnTo>
                <a:lnTo>
                  <a:pt x="0" y="236975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/>
          <a:lstStyle/>
          <a:p>
            <a:pPr algn="ctr">
              <a:lnSpc>
                <a:spcPts val="11499"/>
              </a:lnSpc>
            </a:pPr>
            <a:r>
              <a:rPr lang="en-US" sz="9600" dirty="0">
                <a:solidFill>
                  <a:srgbClr val="F54553"/>
                </a:solidFill>
                <a:latin typeface="Genty Sans"/>
                <a:ea typeface="Genty Sans"/>
                <a:cs typeface="Genty Sans"/>
                <a:sym typeface="Genty Sans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57849-4AC7-C6BC-9A81-A5B1D96863D2}"/>
              </a:ext>
            </a:extLst>
          </p:cNvPr>
          <p:cNvSpPr txBox="1"/>
          <p:nvPr/>
        </p:nvSpPr>
        <p:spPr>
          <a:xfrm>
            <a:off x="1752600" y="2781301"/>
            <a:ext cx="14245287" cy="8328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 This is a network infrastructure of company which has two branches located at two different states.  </a:t>
            </a:r>
          </a:p>
          <a:p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Routers are using </a:t>
            </a:r>
            <a:r>
              <a:rPr lang="en-US" sz="3600" dirty="0">
                <a:solidFill>
                  <a:srgbClr val="1F2328"/>
                </a:solidFill>
                <a:latin typeface="-apple-system"/>
              </a:rPr>
              <a:t>EIGRP </a:t>
            </a: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Protocol for the communication. </a:t>
            </a:r>
          </a:p>
          <a:p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 Concepts which are used: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VLAN 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1F2328"/>
                </a:solidFill>
                <a:latin typeface="-apple-system"/>
              </a:rPr>
              <a:t>SWITCHPORT ACCESS , TRUNK</a:t>
            </a:r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1F2328"/>
                </a:solidFill>
                <a:latin typeface="-apple-system"/>
              </a:rPr>
              <a:t>ETHER CHANNAL</a:t>
            </a:r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1F2328"/>
                </a:solidFill>
                <a:latin typeface="-apple-system"/>
              </a:rPr>
              <a:t>PORT SECURITY</a:t>
            </a:r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1F2328"/>
                </a:solidFill>
                <a:latin typeface="-apple-system"/>
              </a:rPr>
              <a:t>STP</a:t>
            </a:r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1F2328"/>
                </a:solidFill>
                <a:latin typeface="-apple-system"/>
              </a:rPr>
              <a:t>DHCP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1F2328"/>
                </a:solidFill>
                <a:effectLst/>
                <a:latin typeface="-apple-system"/>
              </a:rPr>
              <a:t>EIGRP</a:t>
            </a:r>
          </a:p>
          <a:p>
            <a:pPr algn="l"/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endParaRPr lang="en-US" sz="36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ctr">
              <a:lnSpc>
                <a:spcPts val="4872"/>
              </a:lnSpc>
            </a:pPr>
            <a:endParaRPr lang="en-US" sz="3480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875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A4A9604-6093-1735-112B-3C9C4319F3F5}"/>
              </a:ext>
            </a:extLst>
          </p:cNvPr>
          <p:cNvGrpSpPr/>
          <p:nvPr/>
        </p:nvGrpSpPr>
        <p:grpSpPr>
          <a:xfrm>
            <a:off x="-75715" y="-190384"/>
            <a:ext cx="18288000" cy="10287000"/>
            <a:chOff x="-235139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5719A6-0949-1FAD-ADF8-F0807F4944BC}"/>
                </a:ext>
              </a:extLst>
            </p:cNvPr>
            <p:cNvSpPr/>
            <p:nvPr/>
          </p:nvSpPr>
          <p:spPr>
            <a:xfrm>
              <a:off x="-235139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8888" b="-38888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C859A91-1FE0-6E97-7376-A23F431F5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" y="1981316"/>
            <a:ext cx="1843199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83</Words>
  <Application>Microsoft Office PowerPoint</Application>
  <PresentationFormat>Custom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TAN Headline</vt:lpstr>
      <vt:lpstr>Calibri</vt:lpstr>
      <vt:lpstr>Arial</vt:lpstr>
      <vt:lpstr>Poppins</vt:lpstr>
      <vt:lpstr>Canva Sans</vt:lpstr>
      <vt:lpstr>Arimo Bold</vt:lpstr>
      <vt:lpstr>-apple-system</vt:lpstr>
      <vt:lpstr>Genty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fg</dc:creator>
  <cp:lastModifiedBy>fg</cp:lastModifiedBy>
  <cp:revision>8</cp:revision>
  <dcterms:created xsi:type="dcterms:W3CDTF">2006-08-16T00:00:00Z</dcterms:created>
  <dcterms:modified xsi:type="dcterms:W3CDTF">2025-02-21T22:28:36Z</dcterms:modified>
  <dc:identifier>DAGc7Jx9iuQ</dc:identifier>
</cp:coreProperties>
</file>