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8"/>
  </p:notesMasterIdLst>
  <p:sldIdLst>
    <p:sldId id="256" r:id="rId2"/>
    <p:sldId id="258" r:id="rId3"/>
    <p:sldId id="260" r:id="rId4"/>
    <p:sldId id="276" r:id="rId5"/>
    <p:sldId id="270" r:id="rId6"/>
    <p:sldId id="264" r:id="rId7"/>
    <p:sldId id="291" r:id="rId8"/>
    <p:sldId id="266" r:id="rId9"/>
    <p:sldId id="267" r:id="rId10"/>
    <p:sldId id="274" r:id="rId11"/>
    <p:sldId id="275" r:id="rId12"/>
    <p:sldId id="277" r:id="rId13"/>
    <p:sldId id="279" r:id="rId14"/>
    <p:sldId id="320" r:id="rId15"/>
    <p:sldId id="319" r:id="rId16"/>
    <p:sldId id="322" r:id="rId17"/>
  </p:sldIdLst>
  <p:sldSz cx="9144000" cy="5143500" type="screen16x9"/>
  <p:notesSz cx="6858000" cy="9144000"/>
  <p:embeddedFontLst>
    <p:embeddedFont>
      <p:font typeface="Aldrich" panose="020B0604020202020204" charset="0"/>
      <p:regular r:id="rId19"/>
    </p:embeddedFont>
    <p:embeddedFont>
      <p:font typeface="Bai Jamjuree" panose="020B0604020202020204" charset="-34"/>
      <p:regular r:id="rId20"/>
      <p:bold r:id="rId21"/>
      <p:italic r:id="rId22"/>
      <p:boldItalic r:id="rId23"/>
    </p:embeddedFont>
    <p:embeddedFont>
      <p:font typeface="Lexend" panose="020B0604020202020204" charset="0"/>
      <p:regular r:id="rId24"/>
      <p:bold r:id="rId25"/>
    </p:embeddedFont>
    <p:embeddedFont>
      <p:font typeface="Tahoma" panose="020B0604030504040204" pitchFamily="3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مقطع افتراضي" id="{6E5BDE5C-D305-4106-BACB-0DC2A448C681}">
          <p14:sldIdLst>
            <p14:sldId id="256"/>
            <p14:sldId id="258"/>
            <p14:sldId id="260"/>
            <p14:sldId id="276"/>
            <p14:sldId id="270"/>
            <p14:sldId id="264"/>
            <p14:sldId id="291"/>
            <p14:sldId id="266"/>
            <p14:sldId id="267"/>
            <p14:sldId id="274"/>
            <p14:sldId id="275"/>
            <p14:sldId id="277"/>
            <p14:sldId id="279"/>
          </p14:sldIdLst>
        </p14:section>
        <p14:section name="مقطع بدون عنوان" id="{03B7E702-07A5-44B9-80D4-75422350B188}">
          <p14:sldIdLst>
            <p14:sldId id="320"/>
            <p14:sldId id="319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F49A"/>
    <a:srgbClr val="479768"/>
    <a:srgbClr val="A96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DFEE97-6E5F-4680-85B3-1B9ACF7C47E6}">
  <a:tblStyle styleId="{2FDFEE97-6E5F-4680-85B3-1B9ACF7C47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324" y="29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g12948bcd1fb_0_26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7" name="Google Shape;3087;g12948bcd1fb_0_26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0" name="Google Shape;3140;g13e437834e8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1" name="Google Shape;3141;g13e437834e8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g13df85ff71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0" name="Google Shape;3230;g13df85ff71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g13e9dbcaf0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1" name="Google Shape;3311;g13e9dbcaf0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4" name="Google Shape;7294;g12948bcd1fb_0_22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5" name="Google Shape;7295;g12948bcd1fb_0_22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" name="Google Shape;7271;g13e437834e8_0_1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2" name="Google Shape;7272;g13e437834e8_0_1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127f379f98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127f379f98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127f379f9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127f379f9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2" name="Google Shape;3202;g12948bcd1fb_0_22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3" name="Google Shape;3203;g12948bcd1fb_0_22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6" name="Google Shape;3016;g13e9dbcaf0c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7" name="Google Shape;3017;g13e9dbcaf0c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13e9dbcaf0c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13e9dbcaf0c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7" name="Google Shape;3957;g13e437834e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8" name="Google Shape;3958;g13e437834e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1" name="Google Shape;2941;g13e437834e8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2" name="Google Shape;2942;g13e437834e8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g127f379f983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3" name="Google Shape;2973;g127f379f983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_1_1_1_2_1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1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9"/>
          <p:cNvSpPr txBox="1">
            <a:spLocks noGrp="1"/>
          </p:cNvSpPr>
          <p:nvPr>
            <p:ph type="subTitle" idx="1"/>
          </p:nvPr>
        </p:nvSpPr>
        <p:spPr>
          <a:xfrm>
            <a:off x="4874072" y="3821141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19"/>
          <p:cNvSpPr txBox="1">
            <a:spLocks noGrp="1"/>
          </p:cNvSpPr>
          <p:nvPr>
            <p:ph type="subTitle" idx="2"/>
          </p:nvPr>
        </p:nvSpPr>
        <p:spPr>
          <a:xfrm>
            <a:off x="4874053" y="4083223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19"/>
          <p:cNvSpPr txBox="1">
            <a:spLocks noGrp="1"/>
          </p:cNvSpPr>
          <p:nvPr>
            <p:ph type="subTitle" idx="3"/>
          </p:nvPr>
        </p:nvSpPr>
        <p:spPr>
          <a:xfrm>
            <a:off x="2229956" y="3821141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19"/>
          <p:cNvSpPr txBox="1">
            <a:spLocks noGrp="1"/>
          </p:cNvSpPr>
          <p:nvPr>
            <p:ph type="subTitle" idx="4"/>
          </p:nvPr>
        </p:nvSpPr>
        <p:spPr>
          <a:xfrm>
            <a:off x="2229928" y="4083223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1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828" name="Google Shape;828;p19"/>
          <p:cNvSpPr txBox="1">
            <a:spLocks noGrp="1"/>
          </p:cNvSpPr>
          <p:nvPr>
            <p:ph type="subTitle" idx="5"/>
          </p:nvPr>
        </p:nvSpPr>
        <p:spPr>
          <a:xfrm>
            <a:off x="4874072" y="2007179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19"/>
          <p:cNvSpPr txBox="1">
            <a:spLocks noGrp="1"/>
          </p:cNvSpPr>
          <p:nvPr>
            <p:ph type="subTitle" idx="6"/>
          </p:nvPr>
        </p:nvSpPr>
        <p:spPr>
          <a:xfrm>
            <a:off x="4874053" y="2269265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0" name="Google Shape;830;p19"/>
          <p:cNvSpPr txBox="1">
            <a:spLocks noGrp="1"/>
          </p:cNvSpPr>
          <p:nvPr>
            <p:ph type="subTitle" idx="7"/>
          </p:nvPr>
        </p:nvSpPr>
        <p:spPr>
          <a:xfrm>
            <a:off x="2229956" y="2007179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19"/>
          <p:cNvSpPr txBox="1">
            <a:spLocks noGrp="1"/>
          </p:cNvSpPr>
          <p:nvPr>
            <p:ph type="subTitle" idx="8"/>
          </p:nvPr>
        </p:nvSpPr>
        <p:spPr>
          <a:xfrm>
            <a:off x="2229928" y="2269265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32" name="Google Shape;832;p19"/>
          <p:cNvGrpSpPr/>
          <p:nvPr/>
        </p:nvGrpSpPr>
        <p:grpSpPr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833" name="Google Shape;833;p19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19"/>
          <p:cNvGrpSpPr/>
          <p:nvPr/>
        </p:nvGrpSpPr>
        <p:grpSpPr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836" name="Google Shape;836;p1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19"/>
          <p:cNvGrpSpPr/>
          <p:nvPr/>
        </p:nvGrpSpPr>
        <p:grpSpPr>
          <a:xfrm>
            <a:off x="239464" y="4378897"/>
            <a:ext cx="2019176" cy="2019176"/>
            <a:chOff x="1943325" y="-220375"/>
            <a:chExt cx="1298672" cy="1298672"/>
          </a:xfrm>
        </p:grpSpPr>
        <p:sp>
          <p:nvSpPr>
            <p:cNvPr id="841" name="Google Shape;841;p1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19"/>
          <p:cNvGrpSpPr/>
          <p:nvPr/>
        </p:nvGrpSpPr>
        <p:grpSpPr>
          <a:xfrm>
            <a:off x="7985565" y="3429220"/>
            <a:ext cx="1965289" cy="517060"/>
            <a:chOff x="3539975" y="3523525"/>
            <a:chExt cx="745925" cy="196250"/>
          </a:xfrm>
        </p:grpSpPr>
        <p:sp>
          <p:nvSpPr>
            <p:cNvPr id="890" name="Google Shape;890;p1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Google Shape;906;p19"/>
          <p:cNvSpPr/>
          <p:nvPr/>
        </p:nvSpPr>
        <p:spPr>
          <a:xfrm>
            <a:off x="10203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1_1_1_2_1_1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2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20"/>
          <p:cNvSpPr txBox="1">
            <a:spLocks noGrp="1"/>
          </p:cNvSpPr>
          <p:nvPr>
            <p:ph type="subTitle" idx="1"/>
          </p:nvPr>
        </p:nvSpPr>
        <p:spPr>
          <a:xfrm>
            <a:off x="6500284" y="2800350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0" name="Google Shape;910;p20"/>
          <p:cNvSpPr txBox="1">
            <a:spLocks noGrp="1"/>
          </p:cNvSpPr>
          <p:nvPr>
            <p:ph type="subTitle" idx="2"/>
          </p:nvPr>
        </p:nvSpPr>
        <p:spPr>
          <a:xfrm>
            <a:off x="6500273" y="3062422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20"/>
          <p:cNvSpPr txBox="1">
            <a:spLocks noGrp="1"/>
          </p:cNvSpPr>
          <p:nvPr>
            <p:ph type="subTitle" idx="3"/>
          </p:nvPr>
        </p:nvSpPr>
        <p:spPr>
          <a:xfrm>
            <a:off x="4572006" y="2800350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20"/>
          <p:cNvSpPr txBox="1">
            <a:spLocks noGrp="1"/>
          </p:cNvSpPr>
          <p:nvPr>
            <p:ph type="subTitle" idx="4"/>
          </p:nvPr>
        </p:nvSpPr>
        <p:spPr>
          <a:xfrm>
            <a:off x="4571984" y="3062422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3" name="Google Shape;913;p2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914" name="Google Shape;914;p20"/>
          <p:cNvSpPr txBox="1">
            <a:spLocks noGrp="1"/>
          </p:cNvSpPr>
          <p:nvPr>
            <p:ph type="subTitle" idx="5"/>
          </p:nvPr>
        </p:nvSpPr>
        <p:spPr>
          <a:xfrm>
            <a:off x="2643734" y="2800363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20"/>
          <p:cNvSpPr txBox="1">
            <a:spLocks noGrp="1"/>
          </p:cNvSpPr>
          <p:nvPr>
            <p:ph type="subTitle" idx="6"/>
          </p:nvPr>
        </p:nvSpPr>
        <p:spPr>
          <a:xfrm>
            <a:off x="2643718" y="3062447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6" name="Google Shape;916;p20"/>
          <p:cNvSpPr txBox="1">
            <a:spLocks noGrp="1"/>
          </p:cNvSpPr>
          <p:nvPr>
            <p:ph type="subTitle" idx="7"/>
          </p:nvPr>
        </p:nvSpPr>
        <p:spPr>
          <a:xfrm>
            <a:off x="715527" y="2800363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7" name="Google Shape;917;p20"/>
          <p:cNvSpPr txBox="1">
            <a:spLocks noGrp="1"/>
          </p:cNvSpPr>
          <p:nvPr>
            <p:ph type="subTitle" idx="8"/>
          </p:nvPr>
        </p:nvSpPr>
        <p:spPr>
          <a:xfrm>
            <a:off x="715500" y="3062447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18" name="Google Shape;918;p20"/>
          <p:cNvGrpSpPr/>
          <p:nvPr/>
        </p:nvGrpSpPr>
        <p:grpSpPr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919" name="Google Shape;919;p20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20"/>
          <p:cNvGrpSpPr/>
          <p:nvPr/>
        </p:nvGrpSpPr>
        <p:grpSpPr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922" name="Google Shape;922;p2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20"/>
          <p:cNvGrpSpPr/>
          <p:nvPr/>
        </p:nvGrpSpPr>
        <p:grpSpPr>
          <a:xfrm>
            <a:off x="239464" y="4378897"/>
            <a:ext cx="2019176" cy="2019176"/>
            <a:chOff x="1943325" y="-220375"/>
            <a:chExt cx="1298672" cy="1298672"/>
          </a:xfrm>
        </p:grpSpPr>
        <p:sp>
          <p:nvSpPr>
            <p:cNvPr id="927" name="Google Shape;927;p2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20"/>
          <p:cNvGrpSpPr/>
          <p:nvPr/>
        </p:nvGrpSpPr>
        <p:grpSpPr>
          <a:xfrm>
            <a:off x="7987940" y="1294445"/>
            <a:ext cx="1965289" cy="517060"/>
            <a:chOff x="3539975" y="3523525"/>
            <a:chExt cx="745925" cy="196250"/>
          </a:xfrm>
        </p:grpSpPr>
        <p:sp>
          <p:nvSpPr>
            <p:cNvPr id="976" name="Google Shape;976;p2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_1"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0" name="Google Shape;2000;p4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1" name="Google Shape;2001;p41"/>
          <p:cNvSpPr txBox="1">
            <a:spLocks noGrp="1"/>
          </p:cNvSpPr>
          <p:nvPr>
            <p:ph type="title"/>
          </p:nvPr>
        </p:nvSpPr>
        <p:spPr>
          <a:xfrm>
            <a:off x="2185650" y="3095408"/>
            <a:ext cx="4772700" cy="47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10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002" name="Google Shape;2002;p41"/>
          <p:cNvSpPr txBox="1">
            <a:spLocks noGrp="1"/>
          </p:cNvSpPr>
          <p:nvPr>
            <p:ph type="subTitle" idx="1"/>
          </p:nvPr>
        </p:nvSpPr>
        <p:spPr>
          <a:xfrm>
            <a:off x="1226850" y="1453218"/>
            <a:ext cx="6690300" cy="15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03" name="Google Shape;2003;p41"/>
          <p:cNvGrpSpPr/>
          <p:nvPr/>
        </p:nvGrpSpPr>
        <p:grpSpPr>
          <a:xfrm rot="-5400000" flipH="1">
            <a:off x="3352827" y="574632"/>
            <a:ext cx="289170" cy="284718"/>
            <a:chOff x="426000" y="3302025"/>
            <a:chExt cx="220875" cy="217475"/>
          </a:xfrm>
        </p:grpSpPr>
        <p:sp>
          <p:nvSpPr>
            <p:cNvPr id="2004" name="Google Shape;2004;p4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6" name="Google Shape;2006;p41"/>
          <p:cNvGrpSpPr/>
          <p:nvPr/>
        </p:nvGrpSpPr>
        <p:grpSpPr>
          <a:xfrm rot="-5400000" flipH="1">
            <a:off x="1014983" y="238830"/>
            <a:ext cx="357454" cy="956304"/>
            <a:chOff x="357713" y="600975"/>
            <a:chExt cx="357454" cy="956304"/>
          </a:xfrm>
        </p:grpSpPr>
        <p:sp>
          <p:nvSpPr>
            <p:cNvPr id="2007" name="Google Shape;2007;p4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1" name="Google Shape;2011;p41"/>
          <p:cNvGrpSpPr/>
          <p:nvPr/>
        </p:nvGrpSpPr>
        <p:grpSpPr>
          <a:xfrm>
            <a:off x="7917151" y="2136847"/>
            <a:ext cx="2019176" cy="2019176"/>
            <a:chOff x="1943325" y="-220375"/>
            <a:chExt cx="1298672" cy="1298672"/>
          </a:xfrm>
        </p:grpSpPr>
        <p:sp>
          <p:nvSpPr>
            <p:cNvPr id="2012" name="Google Shape;2012;p41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1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1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1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1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1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1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1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1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1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1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1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1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1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1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1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1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1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1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1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1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1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1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1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1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1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1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1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1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1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1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1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1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1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0" name="Google Shape;2060;p41"/>
          <p:cNvGrpSpPr/>
          <p:nvPr/>
        </p:nvGrpSpPr>
        <p:grpSpPr>
          <a:xfrm>
            <a:off x="1020340" y="4088183"/>
            <a:ext cx="1965289" cy="517060"/>
            <a:chOff x="3539975" y="3523525"/>
            <a:chExt cx="745925" cy="196250"/>
          </a:xfrm>
        </p:grpSpPr>
        <p:sp>
          <p:nvSpPr>
            <p:cNvPr id="2061" name="Google Shape;2061;p4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3_1_1_1_1"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3" name="Google Shape;2193;p46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4" name="Google Shape;2194;p4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2195" name="Google Shape;21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0349" flipH="1">
            <a:off x="-1128684" y="4246704"/>
            <a:ext cx="93532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6" name="Google Shape;2196;p46"/>
          <p:cNvGrpSpPr/>
          <p:nvPr/>
        </p:nvGrpSpPr>
        <p:grpSpPr>
          <a:xfrm flipH="1">
            <a:off x="435156" y="4236070"/>
            <a:ext cx="289285" cy="284718"/>
            <a:chOff x="419162" y="3302025"/>
            <a:chExt cx="220963" cy="217475"/>
          </a:xfrm>
        </p:grpSpPr>
        <p:sp>
          <p:nvSpPr>
            <p:cNvPr id="2197" name="Google Shape;2197;p4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419162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9" name="Google Shape;2199;p46"/>
          <p:cNvGrpSpPr/>
          <p:nvPr/>
        </p:nvGrpSpPr>
        <p:grpSpPr>
          <a:xfrm flipH="1">
            <a:off x="-1328926" y="2418978"/>
            <a:ext cx="1965289" cy="517060"/>
            <a:chOff x="3539975" y="3523525"/>
            <a:chExt cx="745925" cy="196250"/>
          </a:xfrm>
        </p:grpSpPr>
        <p:sp>
          <p:nvSpPr>
            <p:cNvPr id="2200" name="Google Shape;2200;p4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3_1_1_1_1_1"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7" name="Google Shape;2217;p4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8" name="Google Shape;2218;p4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219" name="Google Shape;2219;p47"/>
          <p:cNvGrpSpPr/>
          <p:nvPr/>
        </p:nvGrpSpPr>
        <p:grpSpPr>
          <a:xfrm>
            <a:off x="391864" y="1291684"/>
            <a:ext cx="289170" cy="284718"/>
            <a:chOff x="426000" y="3302025"/>
            <a:chExt cx="220875" cy="217475"/>
          </a:xfrm>
        </p:grpSpPr>
        <p:sp>
          <p:nvSpPr>
            <p:cNvPr id="2220" name="Google Shape;2220;p4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2" name="Google Shape;2222;p47"/>
          <p:cNvGrpSpPr/>
          <p:nvPr/>
        </p:nvGrpSpPr>
        <p:grpSpPr>
          <a:xfrm rot="10800000" flipH="1">
            <a:off x="357713" y="3259593"/>
            <a:ext cx="357454" cy="956304"/>
            <a:chOff x="357713" y="600975"/>
            <a:chExt cx="357454" cy="956304"/>
          </a:xfrm>
        </p:grpSpPr>
        <p:sp>
          <p:nvSpPr>
            <p:cNvPr id="2223" name="Google Shape;2223;p4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7" name="Google Shape;2227;p47"/>
          <p:cNvGrpSpPr/>
          <p:nvPr/>
        </p:nvGrpSpPr>
        <p:grpSpPr>
          <a:xfrm rot="10800000" flipH="1">
            <a:off x="5872083" y="4723023"/>
            <a:ext cx="793256" cy="182899"/>
            <a:chOff x="2685575" y="2835950"/>
            <a:chExt cx="433000" cy="99825"/>
          </a:xfrm>
        </p:grpSpPr>
        <p:sp>
          <p:nvSpPr>
            <p:cNvPr id="2228" name="Google Shape;2228;p47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7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7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7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2" name="Google Shape;2232;p47"/>
          <p:cNvGrpSpPr/>
          <p:nvPr/>
        </p:nvGrpSpPr>
        <p:grpSpPr>
          <a:xfrm rot="10800000" flipH="1">
            <a:off x="507239" y="4684974"/>
            <a:ext cx="2019176" cy="2019176"/>
            <a:chOff x="1943325" y="-220375"/>
            <a:chExt cx="1298672" cy="1298672"/>
          </a:xfrm>
        </p:grpSpPr>
        <p:sp>
          <p:nvSpPr>
            <p:cNvPr id="2233" name="Google Shape;2233;p4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1" name="Google Shape;2281;p47"/>
          <p:cNvGrpSpPr/>
          <p:nvPr/>
        </p:nvGrpSpPr>
        <p:grpSpPr>
          <a:xfrm rot="10800000" flipH="1">
            <a:off x="7907690" y="538242"/>
            <a:ext cx="1965289" cy="517060"/>
            <a:chOff x="3539975" y="3523525"/>
            <a:chExt cx="745925" cy="196250"/>
          </a:xfrm>
        </p:grpSpPr>
        <p:sp>
          <p:nvSpPr>
            <p:cNvPr id="2282" name="Google Shape;2282;p4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3_1_1_1_1_1_1"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9" name="Google Shape;2299;p4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0" name="Google Shape;2300;p48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301" name="Google Shape;2301;p48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302" name="Google Shape;2302;p4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4" name="Google Shape;2304;p48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305" name="Google Shape;2305;p4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9" name="Google Shape;2309;p48"/>
          <p:cNvGrpSpPr/>
          <p:nvPr/>
        </p:nvGrpSpPr>
        <p:grpSpPr>
          <a:xfrm>
            <a:off x="391864" y="4378897"/>
            <a:ext cx="2019176" cy="2019176"/>
            <a:chOff x="1943325" y="-220375"/>
            <a:chExt cx="1298672" cy="1298672"/>
          </a:xfrm>
        </p:grpSpPr>
        <p:sp>
          <p:nvSpPr>
            <p:cNvPr id="2310" name="Google Shape;2310;p48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8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8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8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8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8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8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8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8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8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8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8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8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8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8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8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8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8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8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8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8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8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8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8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8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8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8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8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8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8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8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8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8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8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8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8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8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8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8" name="Google Shape;2358;p48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359" name="Google Shape;2359;p4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5" name="Google Shape;2375;p48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2376;p4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7" name="Google Shape;237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627" y="-592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3_1_1_1_1_1_1_1">
    <p:spTree>
      <p:nvGrpSpPr>
        <p:cNvPr id="1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9" name="Google Shape;2379;p4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0" name="Google Shape;2380;p49"/>
          <p:cNvGrpSpPr/>
          <p:nvPr/>
        </p:nvGrpSpPr>
        <p:grpSpPr>
          <a:xfrm rot="-5400000" flipH="1">
            <a:off x="-2692775" y="2018671"/>
            <a:ext cx="4000413" cy="3175881"/>
            <a:chOff x="5207925" y="-1994879"/>
            <a:chExt cx="4000413" cy="3175881"/>
          </a:xfrm>
        </p:grpSpPr>
        <p:sp>
          <p:nvSpPr>
            <p:cNvPr id="2381" name="Google Shape;2381;p49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9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9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4" name="Google Shape;2384;p49"/>
          <p:cNvSpPr/>
          <p:nvPr/>
        </p:nvSpPr>
        <p:spPr>
          <a:xfrm>
            <a:off x="8515238" y="322135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5" name="Google Shape;2385;p49"/>
          <p:cNvGrpSpPr/>
          <p:nvPr/>
        </p:nvGrpSpPr>
        <p:grpSpPr>
          <a:xfrm>
            <a:off x="1664883" y="4680673"/>
            <a:ext cx="793256" cy="182899"/>
            <a:chOff x="2685575" y="2835950"/>
            <a:chExt cx="433000" cy="99825"/>
          </a:xfrm>
        </p:grpSpPr>
        <p:sp>
          <p:nvSpPr>
            <p:cNvPr id="2386" name="Google Shape;2386;p4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0" name="Google Shape;2390;p49"/>
          <p:cNvGrpSpPr/>
          <p:nvPr/>
        </p:nvGrpSpPr>
        <p:grpSpPr>
          <a:xfrm>
            <a:off x="3755452" y="4863578"/>
            <a:ext cx="1965289" cy="517060"/>
            <a:chOff x="3539975" y="3523525"/>
            <a:chExt cx="745925" cy="196250"/>
          </a:xfrm>
        </p:grpSpPr>
        <p:sp>
          <p:nvSpPr>
            <p:cNvPr id="2391" name="Google Shape;2391;p4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7" name="Google Shape;2407;p49"/>
          <p:cNvGrpSpPr/>
          <p:nvPr/>
        </p:nvGrpSpPr>
        <p:grpSpPr>
          <a:xfrm>
            <a:off x="8428555" y="1737712"/>
            <a:ext cx="1039906" cy="679800"/>
            <a:chOff x="4082325" y="3790650"/>
            <a:chExt cx="1039906" cy="679800"/>
          </a:xfrm>
        </p:grpSpPr>
        <p:sp>
          <p:nvSpPr>
            <p:cNvPr id="2408" name="Google Shape;2408;p49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9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9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1" name="Google Shape;2411;p4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4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175" name="Google Shape;175;p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4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178" name="Google Shape;178;p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5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"/>
          <p:cNvSpPr txBox="1">
            <a:spLocks noGrp="1"/>
          </p:cNvSpPr>
          <p:nvPr>
            <p:ph type="subTitle" idx="1"/>
          </p:nvPr>
        </p:nvSpPr>
        <p:spPr>
          <a:xfrm>
            <a:off x="4981770" y="2451554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5"/>
          <p:cNvSpPr txBox="1">
            <a:spLocks noGrp="1"/>
          </p:cNvSpPr>
          <p:nvPr>
            <p:ph type="subTitle" idx="2"/>
          </p:nvPr>
        </p:nvSpPr>
        <p:spPr>
          <a:xfrm>
            <a:off x="4981771" y="2964124"/>
            <a:ext cx="2281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5"/>
          <p:cNvSpPr txBox="1">
            <a:spLocks noGrp="1"/>
          </p:cNvSpPr>
          <p:nvPr>
            <p:ph type="subTitle" idx="3"/>
          </p:nvPr>
        </p:nvSpPr>
        <p:spPr>
          <a:xfrm>
            <a:off x="1880430" y="2451554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5"/>
          <p:cNvSpPr txBox="1">
            <a:spLocks noGrp="1"/>
          </p:cNvSpPr>
          <p:nvPr>
            <p:ph type="subTitle" idx="4"/>
          </p:nvPr>
        </p:nvSpPr>
        <p:spPr>
          <a:xfrm>
            <a:off x="1880425" y="2964124"/>
            <a:ext cx="2281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89" name="Google Shape;18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384751" y="37353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5"/>
          <p:cNvGrpSpPr/>
          <p:nvPr/>
        </p:nvGrpSpPr>
        <p:grpSpPr>
          <a:xfrm rot="10800000" flipH="1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91" name="Google Shape;191;p5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5"/>
          <p:cNvGrpSpPr/>
          <p:nvPr/>
        </p:nvGrpSpPr>
        <p:grpSpPr>
          <a:xfrm rot="10800000" flipH="1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94" name="Google Shape;194;p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5"/>
          <p:cNvGrpSpPr/>
          <p:nvPr/>
        </p:nvGrpSpPr>
        <p:grpSpPr>
          <a:xfrm>
            <a:off x="8013814" y="-799203"/>
            <a:ext cx="2019176" cy="2019176"/>
            <a:chOff x="1943325" y="-220375"/>
            <a:chExt cx="1298672" cy="1298672"/>
          </a:xfrm>
        </p:grpSpPr>
        <p:sp>
          <p:nvSpPr>
            <p:cNvPr id="199" name="Google Shape;199;p5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5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" name="Google Shape;248;p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8513377" y="4281545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11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11"/>
          <p:cNvSpPr txBox="1">
            <a:spLocks noGrp="1"/>
          </p:cNvSpPr>
          <p:nvPr>
            <p:ph type="title" hasCustomPrompt="1"/>
          </p:nvPr>
        </p:nvSpPr>
        <p:spPr>
          <a:xfrm>
            <a:off x="1189500" y="1573088"/>
            <a:ext cx="6765000" cy="1191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7" name="Google Shape;527;p11"/>
          <p:cNvSpPr txBox="1">
            <a:spLocks noGrp="1"/>
          </p:cNvSpPr>
          <p:nvPr>
            <p:ph type="subTitle" idx="1"/>
          </p:nvPr>
        </p:nvSpPr>
        <p:spPr>
          <a:xfrm>
            <a:off x="1189500" y="3008635"/>
            <a:ext cx="67650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28" name="Google Shape;52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398709" y="37756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9" name="Google Shape;529;p11"/>
          <p:cNvGrpSpPr/>
          <p:nvPr/>
        </p:nvGrpSpPr>
        <p:grpSpPr>
          <a:xfrm flipH="1">
            <a:off x="8442483" y="3580345"/>
            <a:ext cx="284143" cy="284718"/>
            <a:chOff x="432750" y="3302025"/>
            <a:chExt cx="217035" cy="217475"/>
          </a:xfrm>
        </p:grpSpPr>
        <p:sp>
          <p:nvSpPr>
            <p:cNvPr id="530" name="Google Shape;530;p11"/>
            <p:cNvSpPr/>
            <p:nvPr/>
          </p:nvSpPr>
          <p:spPr>
            <a:xfrm>
              <a:off x="43566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1"/>
          <p:cNvGrpSpPr/>
          <p:nvPr/>
        </p:nvGrpSpPr>
        <p:grpSpPr>
          <a:xfrm flipH="1">
            <a:off x="8412161" y="940850"/>
            <a:ext cx="357454" cy="956304"/>
            <a:chOff x="357713" y="600975"/>
            <a:chExt cx="357454" cy="956304"/>
          </a:xfrm>
        </p:grpSpPr>
        <p:sp>
          <p:nvSpPr>
            <p:cNvPr id="533" name="Google Shape;533;p1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1"/>
          <p:cNvGrpSpPr/>
          <p:nvPr/>
        </p:nvGrpSpPr>
        <p:grpSpPr>
          <a:xfrm flipH="1">
            <a:off x="-1204526" y="3464295"/>
            <a:ext cx="1965289" cy="517060"/>
            <a:chOff x="3539975" y="3523525"/>
            <a:chExt cx="745925" cy="196250"/>
          </a:xfrm>
        </p:grpSpPr>
        <p:sp>
          <p:nvSpPr>
            <p:cNvPr id="538" name="Google Shape;538;p1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1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3"/>
          <p:cNvSpPr txBox="1">
            <a:spLocks noGrp="1"/>
          </p:cNvSpPr>
          <p:nvPr>
            <p:ph type="title" hasCustomPrompt="1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>
            <a:spLocks noGrp="1"/>
          </p:cNvSpPr>
          <p:nvPr>
            <p:ph type="subTitle" idx="1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13"/>
          <p:cNvSpPr txBox="1">
            <a:spLocks noGrp="1"/>
          </p:cNvSpPr>
          <p:nvPr>
            <p:ph type="subTitle" idx="2"/>
          </p:nvPr>
        </p:nvSpPr>
        <p:spPr>
          <a:xfrm>
            <a:off x="1639675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13"/>
          <p:cNvSpPr txBox="1">
            <a:spLocks noGrp="1"/>
          </p:cNvSpPr>
          <p:nvPr>
            <p:ph type="title" idx="3" hasCustomPrompt="1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1" name="Google Shape;561;p13"/>
          <p:cNvSpPr txBox="1">
            <a:spLocks noGrp="1"/>
          </p:cNvSpPr>
          <p:nvPr>
            <p:ph type="subTitle" idx="4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subTitle" idx="5"/>
          </p:nvPr>
        </p:nvSpPr>
        <p:spPr>
          <a:xfrm>
            <a:off x="1639675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13"/>
          <p:cNvSpPr txBox="1">
            <a:spLocks noGrp="1"/>
          </p:cNvSpPr>
          <p:nvPr>
            <p:ph type="title" idx="6" hasCustomPrompt="1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>
            <a:spLocks noGrp="1"/>
          </p:cNvSpPr>
          <p:nvPr>
            <p:ph type="subTitle" idx="7"/>
          </p:nvPr>
        </p:nvSpPr>
        <p:spPr>
          <a:xfrm>
            <a:off x="1639675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subTitle" idx="8"/>
          </p:nvPr>
        </p:nvSpPr>
        <p:spPr>
          <a:xfrm>
            <a:off x="1639675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13"/>
          <p:cNvSpPr txBox="1">
            <a:spLocks noGrp="1"/>
          </p:cNvSpPr>
          <p:nvPr>
            <p:ph type="title" idx="9" hasCustomPrompt="1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13"/>
          </p:nvPr>
        </p:nvSpPr>
        <p:spPr>
          <a:xfrm>
            <a:off x="5529413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subTitle" idx="14"/>
          </p:nvPr>
        </p:nvSpPr>
        <p:spPr>
          <a:xfrm>
            <a:off x="5529413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16"/>
          </p:nvPr>
        </p:nvSpPr>
        <p:spPr>
          <a:xfrm>
            <a:off x="5529413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subTitle" idx="17"/>
          </p:nvPr>
        </p:nvSpPr>
        <p:spPr>
          <a:xfrm>
            <a:off x="5529413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13"/>
          <p:cNvSpPr txBox="1">
            <a:spLocks noGrp="1"/>
          </p:cNvSpPr>
          <p:nvPr>
            <p:ph type="title" idx="18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3" name="Google Shape;573;p13"/>
          <p:cNvSpPr txBox="1">
            <a:spLocks noGrp="1"/>
          </p:cNvSpPr>
          <p:nvPr>
            <p:ph type="subTitle" idx="19"/>
          </p:nvPr>
        </p:nvSpPr>
        <p:spPr>
          <a:xfrm>
            <a:off x="5529413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subTitle" idx="20"/>
          </p:nvPr>
        </p:nvSpPr>
        <p:spPr>
          <a:xfrm>
            <a:off x="5529413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576" name="Google Shape;576;p13"/>
          <p:cNvGrpSpPr/>
          <p:nvPr/>
        </p:nvGrpSpPr>
        <p:grpSpPr>
          <a:xfrm>
            <a:off x="8246982" y="3524700"/>
            <a:ext cx="1039906" cy="679800"/>
            <a:chOff x="4082325" y="3790650"/>
            <a:chExt cx="1039906" cy="679800"/>
          </a:xfrm>
        </p:grpSpPr>
        <p:sp>
          <p:nvSpPr>
            <p:cNvPr id="577" name="Google Shape;577;p1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13"/>
          <p:cNvGrpSpPr/>
          <p:nvPr/>
        </p:nvGrpSpPr>
        <p:grpSpPr>
          <a:xfrm>
            <a:off x="-846423" y="4392645"/>
            <a:ext cx="1965289" cy="517060"/>
            <a:chOff x="3539975" y="3523525"/>
            <a:chExt cx="745925" cy="196250"/>
          </a:xfrm>
        </p:grpSpPr>
        <p:sp>
          <p:nvSpPr>
            <p:cNvPr id="581" name="Google Shape;581;p1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3"/>
          <p:cNvGrpSpPr/>
          <p:nvPr/>
        </p:nvGrpSpPr>
        <p:grpSpPr>
          <a:xfrm flipH="1">
            <a:off x="-3594575" y="-199329"/>
            <a:ext cx="4000413" cy="3175881"/>
            <a:chOff x="5207925" y="-1994879"/>
            <a:chExt cx="4000413" cy="3175881"/>
          </a:xfrm>
        </p:grpSpPr>
        <p:sp>
          <p:nvSpPr>
            <p:cNvPr id="598" name="Google Shape;598;p1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8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1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16"/>
          <p:cNvSpPr txBox="1">
            <a:spLocks noGrp="1"/>
          </p:cNvSpPr>
          <p:nvPr>
            <p:ph type="title"/>
          </p:nvPr>
        </p:nvSpPr>
        <p:spPr>
          <a:xfrm>
            <a:off x="1116375" y="1556340"/>
            <a:ext cx="4509600" cy="128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3" name="Google Shape;703;p16"/>
          <p:cNvSpPr txBox="1">
            <a:spLocks noGrp="1"/>
          </p:cNvSpPr>
          <p:nvPr>
            <p:ph type="title" idx="2" hasCustomPrompt="1"/>
          </p:nvPr>
        </p:nvSpPr>
        <p:spPr>
          <a:xfrm>
            <a:off x="5638521" y="1356584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4" name="Google Shape;704;p16"/>
          <p:cNvSpPr txBox="1">
            <a:spLocks noGrp="1"/>
          </p:cNvSpPr>
          <p:nvPr>
            <p:ph type="subTitle" idx="1"/>
          </p:nvPr>
        </p:nvSpPr>
        <p:spPr>
          <a:xfrm>
            <a:off x="1116121" y="3333247"/>
            <a:ext cx="45096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5" name="Google Shape;705;p16"/>
          <p:cNvGrpSpPr/>
          <p:nvPr/>
        </p:nvGrpSpPr>
        <p:grpSpPr>
          <a:xfrm>
            <a:off x="8428538" y="2148684"/>
            <a:ext cx="357454" cy="956304"/>
            <a:chOff x="357713" y="600975"/>
            <a:chExt cx="357454" cy="956304"/>
          </a:xfrm>
        </p:grpSpPr>
        <p:sp>
          <p:nvSpPr>
            <p:cNvPr id="706" name="Google Shape;706;p1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16"/>
          <p:cNvSpPr/>
          <p:nvPr/>
        </p:nvSpPr>
        <p:spPr>
          <a:xfrm flipH="1">
            <a:off x="5001370" y="48220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16"/>
          <p:cNvGrpSpPr/>
          <p:nvPr/>
        </p:nvGrpSpPr>
        <p:grpSpPr>
          <a:xfrm rot="10800000" flipH="1">
            <a:off x="5556872" y="4363371"/>
            <a:ext cx="3952129" cy="3175881"/>
            <a:chOff x="5256209" y="-1994879"/>
            <a:chExt cx="3952129" cy="3175881"/>
          </a:xfrm>
        </p:grpSpPr>
        <p:sp>
          <p:nvSpPr>
            <p:cNvPr id="712" name="Google Shape;712;p16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16"/>
          <p:cNvGrpSpPr/>
          <p:nvPr/>
        </p:nvGrpSpPr>
        <p:grpSpPr>
          <a:xfrm flipH="1">
            <a:off x="2974550" y="4422286"/>
            <a:ext cx="793256" cy="182899"/>
            <a:chOff x="2685575" y="2835950"/>
            <a:chExt cx="433000" cy="99825"/>
          </a:xfrm>
        </p:grpSpPr>
        <p:sp>
          <p:nvSpPr>
            <p:cNvPr id="715" name="Google Shape;715;p1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16"/>
          <p:cNvGrpSpPr/>
          <p:nvPr/>
        </p:nvGrpSpPr>
        <p:grpSpPr>
          <a:xfrm flipH="1">
            <a:off x="896693" y="1036495"/>
            <a:ext cx="283332" cy="284718"/>
            <a:chOff x="423709" y="3302025"/>
            <a:chExt cx="216416" cy="217475"/>
          </a:xfrm>
        </p:grpSpPr>
        <p:sp>
          <p:nvSpPr>
            <p:cNvPr id="720" name="Google Shape;720;p1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16"/>
          <p:cNvGrpSpPr/>
          <p:nvPr/>
        </p:nvGrpSpPr>
        <p:grpSpPr>
          <a:xfrm flipH="1">
            <a:off x="2106901" y="-974958"/>
            <a:ext cx="2019176" cy="2019176"/>
            <a:chOff x="1943325" y="-220375"/>
            <a:chExt cx="1298672" cy="1298672"/>
          </a:xfrm>
        </p:grpSpPr>
        <p:sp>
          <p:nvSpPr>
            <p:cNvPr id="723" name="Google Shape;723;p1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1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17"/>
          <p:cNvSpPr txBox="1">
            <a:spLocks noGrp="1"/>
          </p:cNvSpPr>
          <p:nvPr>
            <p:ph type="body" idx="1"/>
          </p:nvPr>
        </p:nvSpPr>
        <p:spPr>
          <a:xfrm flipH="1">
            <a:off x="4572000" y="1687975"/>
            <a:ext cx="3856500" cy="29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4" name="Google Shape;774;p17"/>
          <p:cNvSpPr txBox="1">
            <a:spLocks noGrp="1"/>
          </p:cNvSpPr>
          <p:nvPr>
            <p:ph type="body" idx="2"/>
          </p:nvPr>
        </p:nvSpPr>
        <p:spPr>
          <a:xfrm flipH="1">
            <a:off x="715500" y="1687975"/>
            <a:ext cx="3856500" cy="29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5" name="Google Shape;775;p1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776" name="Google Shape;776;p17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777" name="Google Shape;777;p1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7" r:id="rId5"/>
    <p:sldLayoutId id="2147483658" r:id="rId6"/>
    <p:sldLayoutId id="2147483659" r:id="rId7"/>
    <p:sldLayoutId id="2147483662" r:id="rId8"/>
    <p:sldLayoutId id="2147483663" r:id="rId9"/>
    <p:sldLayoutId id="2147483665" r:id="rId10"/>
    <p:sldLayoutId id="2147483666" r:id="rId11"/>
    <p:sldLayoutId id="2147483687" r:id="rId12"/>
    <p:sldLayoutId id="2147483692" r:id="rId13"/>
    <p:sldLayoutId id="2147483693" r:id="rId14"/>
    <p:sldLayoutId id="2147483694" r:id="rId15"/>
    <p:sldLayoutId id="2147483695" r:id="rId16"/>
    <p:sldLayoutId id="2147483697" r:id="rId17"/>
    <p:sldLayoutId id="2147483698" r:id="rId18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58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>
              <a:spcAft>
                <a:spcPts val="200"/>
              </a:spcAft>
            </a:pPr>
            <a:r>
              <a:rPr lang="en-US" sz="5400" dirty="0"/>
              <a:t>Data Structure </a:t>
            </a:r>
            <a:br>
              <a:rPr lang="en-US" sz="5400" dirty="0"/>
            </a:br>
            <a:r>
              <a:rPr lang="en-US" sz="5400" dirty="0"/>
              <a:t>Linked-List</a:t>
            </a:r>
            <a:endParaRPr sz="5050" dirty="0">
              <a:solidFill>
                <a:schemeClr val="dk2"/>
              </a:solidFill>
            </a:endParaRPr>
          </a:p>
        </p:txBody>
      </p:sp>
      <p:sp>
        <p:nvSpPr>
          <p:cNvPr id="2592" name="Google Shape;2592;p58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 the supervision of Dr. Hesham Hamed 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3" name="Google Shape;2593;p5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4" name="Google Shape;2594;p58"/>
          <p:cNvCxnSpPr/>
          <p:nvPr/>
        </p:nvCxnSpPr>
        <p:spPr>
          <a:xfrm>
            <a:off x="1863750" y="31628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عنوان 16">
            <a:extLst>
              <a:ext uri="{FF2B5EF4-FFF2-40B4-BE49-F238E27FC236}">
                <a16:creationId xmlns:a16="http://schemas.microsoft.com/office/drawing/2014/main" id="{A1A08E6F-36C9-F8FE-C764-2291D48E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0" y="191328"/>
            <a:ext cx="6765000" cy="1191600"/>
          </a:xfrm>
        </p:spPr>
        <p:txBody>
          <a:bodyPr/>
          <a:lstStyle/>
          <a:p>
            <a:pPr algn="just"/>
            <a:r>
              <a:rPr lang="en-US" sz="3200"/>
              <a:t>linkedlist nsert with display code in c++ :</a:t>
            </a:r>
            <a:endParaRPr lang="ar-EG" sz="3200" dirty="0"/>
          </a:p>
        </p:txBody>
      </p:sp>
      <p:pic>
        <p:nvPicPr>
          <p:cNvPr id="19" name="صورة 18">
            <a:extLst>
              <a:ext uri="{FF2B5EF4-FFF2-40B4-BE49-F238E27FC236}">
                <a16:creationId xmlns:a16="http://schemas.microsoft.com/office/drawing/2014/main" id="{249E2786-7797-56E2-D745-9E9029D2A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662" y="889000"/>
            <a:ext cx="4104338" cy="3977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6">
            <a:extLst>
              <a:ext uri="{FF2B5EF4-FFF2-40B4-BE49-F238E27FC236}">
                <a16:creationId xmlns:a16="http://schemas.microsoft.com/office/drawing/2014/main" id="{A81E7CF3-651C-CA07-F1A3-6BC5B73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80" y="248690"/>
            <a:ext cx="7713000" cy="420600"/>
          </a:xfrm>
        </p:spPr>
        <p:txBody>
          <a:bodyPr/>
          <a:lstStyle/>
          <a:p>
            <a:r>
              <a:rPr lang="en-US" sz="3200" dirty="0" err="1"/>
              <a:t>linkedlist</a:t>
            </a:r>
            <a:r>
              <a:rPr lang="en-US" sz="3200" dirty="0"/>
              <a:t> search in code </a:t>
            </a:r>
            <a:r>
              <a:rPr lang="en-US" sz="3200" dirty="0" err="1"/>
              <a:t>c++</a:t>
            </a:r>
            <a:endParaRPr lang="ar-EG" sz="3200" dirty="0"/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61893F9C-CC7F-C685-45E5-96C6EFF33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64" y="838199"/>
            <a:ext cx="8305800" cy="38545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عنوان 10">
            <a:extLst>
              <a:ext uri="{FF2B5EF4-FFF2-40B4-BE49-F238E27FC236}">
                <a16:creationId xmlns:a16="http://schemas.microsoft.com/office/drawing/2014/main" id="{180C4D60-1E4F-DB79-B708-7A8E0E7E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55" y="302722"/>
            <a:ext cx="7713000" cy="420600"/>
          </a:xfrm>
        </p:spPr>
        <p:txBody>
          <a:bodyPr/>
          <a:lstStyle/>
          <a:p>
            <a:r>
              <a:rPr lang="de-DE" sz="3200" dirty="0"/>
              <a:t>linkedlist delete in code c++</a:t>
            </a:r>
            <a:endParaRPr lang="ar-EG" sz="3200" dirty="0"/>
          </a:p>
        </p:txBody>
      </p:sp>
      <p:pic>
        <p:nvPicPr>
          <p:cNvPr id="21" name="صورة 20">
            <a:extLst>
              <a:ext uri="{FF2B5EF4-FFF2-40B4-BE49-F238E27FC236}">
                <a16:creationId xmlns:a16="http://schemas.microsoft.com/office/drawing/2014/main" id="{DE3099FC-D005-03E3-D66A-B9F803194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46" y="949037"/>
            <a:ext cx="7039027" cy="37822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>
            <a:extLst>
              <a:ext uri="{FF2B5EF4-FFF2-40B4-BE49-F238E27FC236}">
                <a16:creationId xmlns:a16="http://schemas.microsoft.com/office/drawing/2014/main" id="{7229B4C3-A341-BE86-D456-686C05954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66" y="2172867"/>
            <a:ext cx="7134007" cy="1287900"/>
          </a:xfrm>
        </p:spPr>
        <p:txBody>
          <a:bodyPr/>
          <a:lstStyle/>
          <a:p>
            <a:r>
              <a:rPr lang="en-US" sz="4000" dirty="0"/>
              <a:t>Linked-list code in </a:t>
            </a:r>
            <a:r>
              <a:rPr lang="en-US" sz="4000" dirty="0" err="1"/>
              <a:t>c++</a:t>
            </a:r>
            <a:r>
              <a:rPr lang="en-US" sz="4000" dirty="0"/>
              <a:t>👉🏻</a:t>
            </a:r>
            <a:endParaRPr lang="ar-EG" sz="4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صورة 8">
            <a:extLst>
              <a:ext uri="{FF2B5EF4-FFF2-40B4-BE49-F238E27FC236}">
                <a16:creationId xmlns:a16="http://schemas.microsoft.com/office/drawing/2014/main" id="{D6B0A202-B99E-5F62-0A94-013EBFF07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" y="-1"/>
            <a:ext cx="4670847" cy="5143499"/>
          </a:xfrm>
          <a:prstGeom prst="rect">
            <a:avLst/>
          </a:prstGeom>
        </p:spPr>
      </p:pic>
      <p:pic>
        <p:nvPicPr>
          <p:cNvPr id="11" name="صورة 10">
            <a:extLst>
              <a:ext uri="{FF2B5EF4-FFF2-40B4-BE49-F238E27FC236}">
                <a16:creationId xmlns:a16="http://schemas.microsoft.com/office/drawing/2014/main" id="{CE4D68B3-F2B6-EF85-C4C5-2B63E0276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977" y="0"/>
            <a:ext cx="4463023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6">
            <a:extLst>
              <a:ext uri="{FF2B5EF4-FFF2-40B4-BE49-F238E27FC236}">
                <a16:creationId xmlns:a16="http://schemas.microsoft.com/office/drawing/2014/main" id="{9F126640-13F3-F8AC-E6DC-300EE2C8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00" y="225899"/>
            <a:ext cx="7713000" cy="376150"/>
          </a:xfrm>
        </p:spPr>
        <p:txBody>
          <a:bodyPr/>
          <a:lstStyle/>
          <a:p>
            <a:r>
              <a:rPr lang="en-US" sz="3600" dirty="0"/>
              <a:t>Output of code</a:t>
            </a:r>
            <a:endParaRPr lang="ar-EG" sz="3600" dirty="0"/>
          </a:p>
        </p:txBody>
      </p:sp>
      <p:pic>
        <p:nvPicPr>
          <p:cNvPr id="11" name="صورة 10">
            <a:extLst>
              <a:ext uri="{FF2B5EF4-FFF2-40B4-BE49-F238E27FC236}">
                <a16:creationId xmlns:a16="http://schemas.microsoft.com/office/drawing/2014/main" id="{078D9B33-7097-37E5-B4C9-B872F699C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00" y="994851"/>
            <a:ext cx="8147700" cy="39227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5">
            <a:extLst>
              <a:ext uri="{FF2B5EF4-FFF2-40B4-BE49-F238E27FC236}">
                <a16:creationId xmlns:a16="http://schemas.microsoft.com/office/drawing/2014/main" id="{D51BC85F-EC9E-93B6-5C4C-71DDD2C5E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0" y="2161976"/>
            <a:ext cx="4992750" cy="726395"/>
          </a:xfrm>
        </p:spPr>
        <p:txBody>
          <a:bodyPr/>
          <a:lstStyle/>
          <a:p>
            <a:r>
              <a:rPr lang="en-US" dirty="0" err="1"/>
              <a:t>upervised</a:t>
            </a:r>
            <a:r>
              <a:rPr lang="en-US" dirty="0"/>
              <a:t> by:</a:t>
            </a:r>
            <a:br>
              <a:rPr lang="en-US" dirty="0"/>
            </a:br>
            <a:r>
              <a:rPr lang="en-US" dirty="0"/>
              <a:t>Dr. Hesham Hamed</a:t>
            </a:r>
            <a:br>
              <a:rPr lang="en-US" dirty="0"/>
            </a:br>
            <a:br>
              <a:rPr lang="en-US" dirty="0"/>
            </a:br>
            <a:endParaRPr lang="ar-EG" dirty="0"/>
          </a:p>
        </p:txBody>
      </p:sp>
      <p:sp>
        <p:nvSpPr>
          <p:cNvPr id="7" name="عنوان فرعي 6">
            <a:extLst>
              <a:ext uri="{FF2B5EF4-FFF2-40B4-BE49-F238E27FC236}">
                <a16:creationId xmlns:a16="http://schemas.microsoft.com/office/drawing/2014/main" id="{DCA3BFC2-763E-B841-30C1-1BDA51201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850" y="610818"/>
            <a:ext cx="6690300" cy="1571400"/>
          </a:xfrm>
        </p:spPr>
        <p:txBody>
          <a:bodyPr/>
          <a:lstStyle/>
          <a:p>
            <a:r>
              <a:rPr lang="en" sz="6600" dirty="0"/>
              <a:t>THANKS</a:t>
            </a:r>
          </a:p>
          <a:p>
            <a:endParaRPr lang="en" sz="6600" dirty="0"/>
          </a:p>
        </p:txBody>
      </p:sp>
      <p:cxnSp>
        <p:nvCxnSpPr>
          <p:cNvPr id="13" name="رابط مستقيم 12">
            <a:extLst>
              <a:ext uri="{FF2B5EF4-FFF2-40B4-BE49-F238E27FC236}">
                <a16:creationId xmlns:a16="http://schemas.microsoft.com/office/drawing/2014/main" id="{CACBC95C-A471-EBAC-D04B-B4F3A38924E2}"/>
              </a:ext>
            </a:extLst>
          </p:cNvPr>
          <p:cNvCxnSpPr>
            <a:cxnSpLocks/>
          </p:cNvCxnSpPr>
          <p:nvPr/>
        </p:nvCxnSpPr>
        <p:spPr>
          <a:xfrm>
            <a:off x="3124800" y="1749600"/>
            <a:ext cx="30528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806D38B7-EED5-B78C-4408-EFC7A3FEDF05}"/>
              </a:ext>
            </a:extLst>
          </p:cNvPr>
          <p:cNvSpPr txBox="1"/>
          <p:nvPr/>
        </p:nvSpPr>
        <p:spPr>
          <a:xfrm>
            <a:off x="3657600" y="1827410"/>
            <a:ext cx="293760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8643FC08-3949-CBB1-5591-879EF9E31F95}"/>
              </a:ext>
            </a:extLst>
          </p:cNvPr>
          <p:cNvSpPr txBox="1"/>
          <p:nvPr/>
        </p:nvSpPr>
        <p:spPr>
          <a:xfrm>
            <a:off x="1226850" y="3029478"/>
            <a:ext cx="46440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rgbClr val="72F49A"/>
                </a:solidFill>
                <a:latin typeface="Aldrich" panose="020B0604020202020204" charset="0"/>
              </a:rPr>
              <a:t>Prepared by: </a:t>
            </a:r>
          </a:p>
          <a:p>
            <a:r>
              <a:rPr lang="en-US" sz="2000" dirty="0">
                <a:solidFill>
                  <a:srgbClr val="72F49A"/>
                </a:solidFill>
                <a:latin typeface="Aldrich" panose="020B0604020202020204" charset="0"/>
              </a:rPr>
              <a:t>Mahmoud </a:t>
            </a:r>
            <a:r>
              <a:rPr lang="en-US" sz="2000" dirty="0" err="1">
                <a:solidFill>
                  <a:srgbClr val="72F49A"/>
                </a:solidFill>
                <a:latin typeface="Aldrich" panose="020B0604020202020204" charset="0"/>
              </a:rPr>
              <a:t>naser</a:t>
            </a:r>
            <a:r>
              <a:rPr lang="en-US" sz="2000" dirty="0">
                <a:solidFill>
                  <a:srgbClr val="72F49A"/>
                </a:solidFill>
                <a:latin typeface="Aldrich" panose="020B0604020202020204" charset="0"/>
              </a:rPr>
              <a:t> </a:t>
            </a:r>
            <a:r>
              <a:rPr lang="en-US" sz="2000" dirty="0" err="1">
                <a:solidFill>
                  <a:srgbClr val="72F49A"/>
                </a:solidFill>
                <a:latin typeface="Aldrich" panose="020B0604020202020204" charset="0"/>
              </a:rPr>
              <a:t>taher</a:t>
            </a:r>
            <a:endParaRPr lang="en-US" sz="2000" dirty="0">
              <a:solidFill>
                <a:srgbClr val="72F49A"/>
              </a:solidFill>
              <a:latin typeface="Aldrich" panose="020B0604020202020204" charset="0"/>
            </a:endParaRPr>
          </a:p>
          <a:p>
            <a:r>
              <a:rPr lang="en-US" sz="2000" dirty="0">
                <a:solidFill>
                  <a:srgbClr val="72F49A"/>
                </a:solidFill>
                <a:latin typeface="Aldrich" panose="020B0604020202020204" charset="0"/>
              </a:rPr>
              <a:t>Mostafa Abd-</a:t>
            </a:r>
            <a:r>
              <a:rPr lang="en-US" sz="2000" dirty="0" err="1">
                <a:solidFill>
                  <a:srgbClr val="72F49A"/>
                </a:solidFill>
                <a:latin typeface="Aldrich" panose="020B0604020202020204" charset="0"/>
              </a:rPr>
              <a:t>elbaset</a:t>
            </a:r>
            <a:r>
              <a:rPr lang="en-US" sz="2000" dirty="0">
                <a:solidFill>
                  <a:srgbClr val="72F49A"/>
                </a:solidFill>
                <a:latin typeface="Aldrich" panose="020B0604020202020204" charset="0"/>
              </a:rPr>
              <a:t> </a:t>
            </a:r>
            <a:r>
              <a:rPr lang="en-US" sz="2000" dirty="0" err="1">
                <a:solidFill>
                  <a:srgbClr val="72F49A"/>
                </a:solidFill>
                <a:latin typeface="Aldrich" panose="020B0604020202020204" charset="0"/>
              </a:rPr>
              <a:t>mohammed</a:t>
            </a:r>
            <a:endParaRPr lang="ar-EG" sz="2000" dirty="0">
              <a:solidFill>
                <a:srgbClr val="72F49A"/>
              </a:solidFill>
              <a:latin typeface="Aldrich" panose="020B0604020202020204" charset="0"/>
            </a:endParaRPr>
          </a:p>
        </p:txBody>
      </p:sp>
      <p:cxnSp>
        <p:nvCxnSpPr>
          <p:cNvPr id="20" name="رابط مستقيم 19">
            <a:extLst>
              <a:ext uri="{FF2B5EF4-FFF2-40B4-BE49-F238E27FC236}">
                <a16:creationId xmlns:a16="http://schemas.microsoft.com/office/drawing/2014/main" id="{D21479AA-AEB5-A952-92F6-AA5D25B7486B}"/>
              </a:ext>
            </a:extLst>
          </p:cNvPr>
          <p:cNvCxnSpPr/>
          <p:nvPr/>
        </p:nvCxnSpPr>
        <p:spPr>
          <a:xfrm>
            <a:off x="1226850" y="2837938"/>
            <a:ext cx="26424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56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p60"/>
          <p:cNvSpPr/>
          <p:nvPr/>
        </p:nvSpPr>
        <p:spPr>
          <a:xfrm>
            <a:off x="951017" y="364212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3" name="Google Shape;2613;p60"/>
          <p:cNvSpPr/>
          <p:nvPr/>
        </p:nvSpPr>
        <p:spPr>
          <a:xfrm>
            <a:off x="4840804" y="364212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2614;p60"/>
          <p:cNvSpPr/>
          <p:nvPr/>
        </p:nvSpPr>
        <p:spPr>
          <a:xfrm>
            <a:off x="4840804" y="2617251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2615;p60"/>
          <p:cNvSpPr/>
          <p:nvPr/>
        </p:nvSpPr>
        <p:spPr>
          <a:xfrm>
            <a:off x="951017" y="263197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60"/>
          <p:cNvSpPr/>
          <p:nvPr/>
        </p:nvSpPr>
        <p:spPr>
          <a:xfrm>
            <a:off x="4840804" y="16132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60"/>
          <p:cNvSpPr/>
          <p:nvPr/>
        </p:nvSpPr>
        <p:spPr>
          <a:xfrm>
            <a:off x="951017" y="16132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60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619" name="Google Shape;2619;p60"/>
          <p:cNvSpPr txBox="1">
            <a:spLocks noGrp="1"/>
          </p:cNvSpPr>
          <p:nvPr>
            <p:ph type="title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01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20" name="Google Shape;2620;p60"/>
          <p:cNvSpPr txBox="1">
            <a:spLocks noGrp="1"/>
          </p:cNvSpPr>
          <p:nvPr>
            <p:ph type="subTitle" idx="1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Introduction To Data Structure</a:t>
            </a:r>
            <a:endParaRPr dirty="0"/>
          </a:p>
        </p:txBody>
      </p:sp>
      <p:sp>
        <p:nvSpPr>
          <p:cNvPr id="2622" name="Google Shape;2622;p60"/>
          <p:cNvSpPr txBox="1">
            <a:spLocks noGrp="1"/>
          </p:cNvSpPr>
          <p:nvPr>
            <p:ph type="title" idx="3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02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23" name="Google Shape;2623;p60"/>
          <p:cNvSpPr txBox="1">
            <a:spLocks noGrp="1"/>
          </p:cNvSpPr>
          <p:nvPr>
            <p:ph type="subTitle" idx="4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W</a:t>
            </a:r>
            <a:r>
              <a:rPr lang="en-US" dirty="0"/>
              <a:t>ha</a:t>
            </a:r>
            <a:r>
              <a:rPr lang="en" dirty="0"/>
              <a:t>t is a Linked list ?</a:t>
            </a:r>
            <a:endParaRPr dirty="0"/>
          </a:p>
        </p:txBody>
      </p:sp>
      <p:sp>
        <p:nvSpPr>
          <p:cNvPr id="2625" name="Google Shape;2625;p60"/>
          <p:cNvSpPr txBox="1">
            <a:spLocks noGrp="1"/>
          </p:cNvSpPr>
          <p:nvPr>
            <p:ph type="title" idx="6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6" name="Google Shape;2626;p60"/>
          <p:cNvSpPr txBox="1">
            <a:spLocks noGrp="1"/>
          </p:cNvSpPr>
          <p:nvPr>
            <p:ph type="subTitle" idx="7"/>
          </p:nvPr>
        </p:nvSpPr>
        <p:spPr>
          <a:xfrm>
            <a:off x="1639675" y="3511400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" dirty="0"/>
              <a:t>Types of Linked list</a:t>
            </a:r>
            <a:endParaRPr dirty="0"/>
          </a:p>
        </p:txBody>
      </p:sp>
      <p:sp>
        <p:nvSpPr>
          <p:cNvPr id="2628" name="Google Shape;2628;p60"/>
          <p:cNvSpPr txBox="1">
            <a:spLocks noGrp="1"/>
          </p:cNvSpPr>
          <p:nvPr>
            <p:ph type="title" idx="9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9" name="Google Shape;2629;p60"/>
          <p:cNvSpPr txBox="1">
            <a:spLocks noGrp="1"/>
          </p:cNvSpPr>
          <p:nvPr>
            <p:ph type="subTitle" idx="13"/>
          </p:nvPr>
        </p:nvSpPr>
        <p:spPr>
          <a:xfrm>
            <a:off x="5529413" y="1483450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Basic operations</a:t>
            </a:r>
            <a:endParaRPr dirty="0"/>
          </a:p>
        </p:txBody>
      </p:sp>
      <p:sp>
        <p:nvSpPr>
          <p:cNvPr id="2631" name="Google Shape;2631;p60"/>
          <p:cNvSpPr txBox="1">
            <a:spLocks noGrp="1"/>
          </p:cNvSpPr>
          <p:nvPr>
            <p:ph type="title" idx="15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32" name="Google Shape;2632;p60"/>
          <p:cNvSpPr txBox="1">
            <a:spLocks noGrp="1"/>
          </p:cNvSpPr>
          <p:nvPr>
            <p:ph type="subTitle" idx="16"/>
          </p:nvPr>
        </p:nvSpPr>
        <p:spPr>
          <a:xfrm>
            <a:off x="5529413" y="2497425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" dirty="0"/>
              <a:t>Operations Code in C++</a:t>
            </a:r>
            <a:endParaRPr dirty="0"/>
          </a:p>
        </p:txBody>
      </p:sp>
      <p:sp>
        <p:nvSpPr>
          <p:cNvPr id="2634" name="Google Shape;2634;p60"/>
          <p:cNvSpPr txBox="1">
            <a:spLocks noGrp="1"/>
          </p:cNvSpPr>
          <p:nvPr>
            <p:ph type="title" idx="18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35" name="Google Shape;2635;p60"/>
          <p:cNvSpPr txBox="1">
            <a:spLocks noGrp="1"/>
          </p:cNvSpPr>
          <p:nvPr>
            <p:ph type="subTitle" idx="19"/>
          </p:nvPr>
        </p:nvSpPr>
        <p:spPr>
          <a:xfrm>
            <a:off x="5529413" y="3511400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" dirty="0"/>
              <a:t>Linked list Function Code in C++</a:t>
            </a:r>
            <a:endParaRPr dirty="0"/>
          </a:p>
        </p:txBody>
      </p:sp>
      <p:grpSp>
        <p:nvGrpSpPr>
          <p:cNvPr id="2637" name="Google Shape;2637;p60"/>
          <p:cNvGrpSpPr/>
          <p:nvPr/>
        </p:nvGrpSpPr>
        <p:grpSpPr>
          <a:xfrm>
            <a:off x="7391908" y="722871"/>
            <a:ext cx="793256" cy="182899"/>
            <a:chOff x="2685575" y="2835950"/>
            <a:chExt cx="433000" cy="99825"/>
          </a:xfrm>
        </p:grpSpPr>
        <p:sp>
          <p:nvSpPr>
            <p:cNvPr id="2638" name="Google Shape;2638;p60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0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0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0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2" name="Google Shape;2642;p6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Google Shape;2643;p6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60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60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6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2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2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2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2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2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2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2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2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62"/>
          <p:cNvSpPr txBox="1">
            <a:spLocks noGrp="1"/>
          </p:cNvSpPr>
          <p:nvPr>
            <p:ph type="title"/>
          </p:nvPr>
        </p:nvSpPr>
        <p:spPr>
          <a:xfrm>
            <a:off x="305672" y="1306286"/>
            <a:ext cx="5554327" cy="52251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en" sz="3200" dirty="0">
                <a:latin typeface="Aldrich" panose="020B0604020202020204" charset="0"/>
              </a:rPr>
              <a:t>What</a:t>
            </a:r>
            <a:r>
              <a:rPr lang="en-US" sz="3200" dirty="0">
                <a:latin typeface="Aldrich" panose="020B0604020202020204" charset="0"/>
              </a:rPr>
              <a:t>’</a:t>
            </a:r>
            <a:r>
              <a:rPr lang="en" sz="3200" dirty="0">
                <a:latin typeface="Aldrich" panose="020B0604020202020204" charset="0"/>
              </a:rPr>
              <a:t>s </a:t>
            </a:r>
            <a:r>
              <a:rPr lang="en-US" sz="3200" dirty="0">
                <a:latin typeface="Aldrich" panose="020B0604020202020204" charset="0"/>
              </a:rPr>
              <a:t>Data</a:t>
            </a:r>
            <a:r>
              <a:rPr lang="en-US" sz="2400" dirty="0">
                <a:latin typeface="Aldrich" panose="020B0604020202020204" charset="0"/>
              </a:rPr>
              <a:t> </a:t>
            </a:r>
            <a:r>
              <a:rPr lang="en-US" sz="3200" dirty="0">
                <a:latin typeface="Aldrich" panose="020B0604020202020204" charset="0"/>
              </a:rPr>
              <a:t>Structure?</a:t>
            </a:r>
            <a:r>
              <a:rPr lang="en-US" sz="2400" dirty="0">
                <a:latin typeface="Aldrich" panose="020B0604020202020204" charset="0"/>
              </a:rPr>
              <a:t> </a:t>
            </a:r>
            <a:endParaRPr sz="3200" dirty="0">
              <a:latin typeface="Aldrich" panose="020B0604020202020204" charset="0"/>
            </a:endParaRPr>
          </a:p>
        </p:txBody>
      </p:sp>
      <p:pic>
        <p:nvPicPr>
          <p:cNvPr id="2688" name="Google Shape;268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9807" y="1129610"/>
            <a:ext cx="3741210" cy="2884280"/>
          </a:xfrm>
          <a:prstGeom prst="rect">
            <a:avLst/>
          </a:prstGeom>
          <a:noFill/>
          <a:ln>
            <a:noFill/>
          </a:ln>
        </p:spPr>
      </p:pic>
      <p:sp>
        <p:nvSpPr>
          <p:cNvPr id="2689" name="Google Shape;2689;p6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6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62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6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6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F8B3C6F3-D64A-348C-E129-7F4A7F3932A2}"/>
              </a:ext>
            </a:extLst>
          </p:cNvPr>
          <p:cNvSpPr txBox="1"/>
          <p:nvPr/>
        </p:nvSpPr>
        <p:spPr>
          <a:xfrm>
            <a:off x="478101" y="1975104"/>
            <a:ext cx="520946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</a:rPr>
              <a:t>A data structure is a specialized format for organizing, processing, and storing data in a computer so that it can be used efficiently. Examples include arrays, linked lists, stacks, and queues</a:t>
            </a:r>
            <a:endParaRPr lang="ar-EG" sz="1800" dirty="0">
              <a:solidFill>
                <a:schemeClr val="bg1"/>
              </a:solidFill>
            </a:endParaRPr>
          </a:p>
        </p:txBody>
      </p:sp>
      <p:sp>
        <p:nvSpPr>
          <p:cNvPr id="6" name="Google Shape;2619;p60">
            <a:extLst>
              <a:ext uri="{FF2B5EF4-FFF2-40B4-BE49-F238E27FC236}">
                <a16:creationId xmlns:a16="http://schemas.microsoft.com/office/drawing/2014/main" id="{E3E8ACED-A3B7-221B-C4E5-21E01471D845}"/>
              </a:ext>
            </a:extLst>
          </p:cNvPr>
          <p:cNvSpPr txBox="1">
            <a:spLocks/>
          </p:cNvSpPr>
          <p:nvPr/>
        </p:nvSpPr>
        <p:spPr>
          <a:xfrm>
            <a:off x="1588444" y="412280"/>
            <a:ext cx="841248" cy="522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ldrich"/>
              <a:buNone/>
              <a:defRPr sz="4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ldrich"/>
              <a:buNone/>
              <a:defRPr sz="4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ldrich"/>
              <a:buNone/>
              <a:defRPr sz="4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ldrich"/>
              <a:buNone/>
              <a:defRPr sz="4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ldrich"/>
              <a:buNone/>
              <a:defRPr sz="4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ldrich"/>
              <a:buNone/>
              <a:defRPr sz="4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ldrich"/>
              <a:buNone/>
              <a:defRPr sz="4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ldrich"/>
              <a:buNone/>
              <a:defRPr sz="4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ldrich"/>
              <a:buNone/>
              <a:defRPr sz="4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algn="ctr"/>
            <a:r>
              <a:rPr lang="en" sz="2800" dirty="0">
                <a:solidFill>
                  <a:schemeClr val="dk1"/>
                </a:solidFill>
              </a:rPr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" name="Google Shape;3205;p78"/>
          <p:cNvSpPr txBox="1">
            <a:spLocks noGrp="1"/>
          </p:cNvSpPr>
          <p:nvPr>
            <p:ph type="subTitle" idx="1"/>
          </p:nvPr>
        </p:nvSpPr>
        <p:spPr>
          <a:xfrm>
            <a:off x="4981770" y="2451554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Non -</a:t>
            </a:r>
            <a:r>
              <a:rPr lang="en-US" dirty="0"/>
              <a:t>Primitive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6" name="Google Shape;3206;p78"/>
          <p:cNvSpPr txBox="1">
            <a:spLocks noGrp="1"/>
          </p:cNvSpPr>
          <p:nvPr>
            <p:ph type="subTitle" idx="2"/>
          </p:nvPr>
        </p:nvSpPr>
        <p:spPr>
          <a:xfrm>
            <a:off x="4981770" y="2964124"/>
            <a:ext cx="2443157" cy="117487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/>
            <a:r>
              <a:rPr lang="en-US" sz="1200" dirty="0"/>
              <a:t>Non-primitive(user-defined) data types are not defined by the programming language but are instead created by the programmer.</a:t>
            </a:r>
            <a:endParaRPr sz="1200" dirty="0"/>
          </a:p>
        </p:txBody>
      </p:sp>
      <p:sp>
        <p:nvSpPr>
          <p:cNvPr id="3207" name="Google Shape;3207;p78"/>
          <p:cNvSpPr txBox="1">
            <a:spLocks noGrp="1"/>
          </p:cNvSpPr>
          <p:nvPr>
            <p:ph type="subTitle" idx="3"/>
          </p:nvPr>
        </p:nvSpPr>
        <p:spPr>
          <a:xfrm>
            <a:off x="1880430" y="2451554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Primitive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208" name="Google Shape;3208;p78"/>
          <p:cNvSpPr txBox="1">
            <a:spLocks noGrp="1"/>
          </p:cNvSpPr>
          <p:nvPr>
            <p:ph type="subTitle" idx="4"/>
          </p:nvPr>
        </p:nvSpPr>
        <p:spPr>
          <a:xfrm>
            <a:off x="1880425" y="2964124"/>
            <a:ext cx="2281800" cy="66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just"/>
            <a:r>
              <a:rPr lang="en-US" sz="1100" dirty="0"/>
              <a:t>Primitive Data structures are directly supported by the language and any operation is directly performed in these data items. Ex: integer, Character, Real numbers, etc.</a:t>
            </a:r>
            <a:endParaRPr sz="1100" dirty="0"/>
          </a:p>
        </p:txBody>
      </p:sp>
      <p:sp>
        <p:nvSpPr>
          <p:cNvPr id="3209" name="Google Shape;3209;p78"/>
          <p:cNvSpPr/>
          <p:nvPr/>
        </p:nvSpPr>
        <p:spPr>
          <a:xfrm>
            <a:off x="2743572" y="182807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1</a:t>
            </a:r>
            <a:endParaRPr sz="2400" dirty="0"/>
          </a:p>
        </p:txBody>
      </p:sp>
      <p:sp>
        <p:nvSpPr>
          <p:cNvPr id="3210" name="Google Shape;3210;p78"/>
          <p:cNvSpPr/>
          <p:nvPr/>
        </p:nvSpPr>
        <p:spPr>
          <a:xfrm>
            <a:off x="5720123" y="182807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2000" dirty="0">
                <a:solidFill>
                  <a:schemeClr val="dk1"/>
                </a:solidFill>
              </a:rPr>
              <a:t> 2</a:t>
            </a:r>
            <a:endParaRPr sz="2000" dirty="0"/>
          </a:p>
        </p:txBody>
      </p:sp>
      <p:grpSp>
        <p:nvGrpSpPr>
          <p:cNvPr id="3211" name="Google Shape;3211;p78"/>
          <p:cNvGrpSpPr/>
          <p:nvPr/>
        </p:nvGrpSpPr>
        <p:grpSpPr>
          <a:xfrm>
            <a:off x="4346008" y="1219971"/>
            <a:ext cx="793256" cy="182899"/>
            <a:chOff x="2685575" y="2835950"/>
            <a:chExt cx="433000" cy="99825"/>
          </a:xfrm>
        </p:grpSpPr>
        <p:sp>
          <p:nvSpPr>
            <p:cNvPr id="3212" name="Google Shape;3212;p78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78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78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78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6" name="Google Shape;3216;p78"/>
          <p:cNvSpPr/>
          <p:nvPr/>
        </p:nvSpPr>
        <p:spPr>
          <a:xfrm rot="-5400000">
            <a:off x="6876954" y="619811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7" name="Google Shape;3217;p78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OF DATA STRUCTURES </a:t>
            </a:r>
          </a:p>
        </p:txBody>
      </p:sp>
      <p:sp>
        <p:nvSpPr>
          <p:cNvPr id="3223" name="Google Shape;3223;p78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4" name="Google Shape;3224;p78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5" name="Google Shape;3225;p78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6" name="Google Shape;3226;p78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7" name="Google Shape;3227;p78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32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3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3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3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3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3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p72"/>
          <p:cNvSpPr txBox="1">
            <a:spLocks noGrp="1"/>
          </p:cNvSpPr>
          <p:nvPr>
            <p:ph type="title"/>
          </p:nvPr>
        </p:nvSpPr>
        <p:spPr>
          <a:xfrm>
            <a:off x="235474" y="226861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en-US" dirty="0"/>
              <a:t>Difference between Linear and Non- Linear Data Structure</a:t>
            </a:r>
            <a:endParaRPr dirty="0"/>
          </a:p>
        </p:txBody>
      </p:sp>
      <p:grpSp>
        <p:nvGrpSpPr>
          <p:cNvPr id="3021" name="Google Shape;3021;p72"/>
          <p:cNvGrpSpPr/>
          <p:nvPr/>
        </p:nvGrpSpPr>
        <p:grpSpPr>
          <a:xfrm>
            <a:off x="222264" y="2643220"/>
            <a:ext cx="289170" cy="284718"/>
            <a:chOff x="426000" y="3302025"/>
            <a:chExt cx="220875" cy="217475"/>
          </a:xfrm>
        </p:grpSpPr>
        <p:sp>
          <p:nvSpPr>
            <p:cNvPr id="3022" name="Google Shape;3022;p7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7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024" name="Google Shape;3024;p72"/>
          <p:cNvGraphicFramePr/>
          <p:nvPr>
            <p:extLst>
              <p:ext uri="{D42A27DB-BD31-4B8C-83A1-F6EECF244321}">
                <p14:modId xmlns:p14="http://schemas.microsoft.com/office/powerpoint/2010/main" val="4061643473"/>
              </p:ext>
            </p:extLst>
          </p:nvPr>
        </p:nvGraphicFramePr>
        <p:xfrm>
          <a:off x="1066098" y="1195565"/>
          <a:ext cx="6845800" cy="3643646"/>
        </p:xfrm>
        <a:graphic>
          <a:graphicData uri="http://schemas.openxmlformats.org/drawingml/2006/table">
            <a:tbl>
              <a:tblPr firstCol="1" bandRow="1">
                <a:noFill/>
                <a:tableStyleId>{2FDFEE97-6E5F-4680-85B3-1B9ACF7C47E6}</a:tableStyleId>
              </a:tblPr>
              <a:tblGrid>
                <a:gridCol w="342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09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Linear Data Structure</a:t>
                      </a:r>
                      <a:endParaRPr sz="2000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Non-Linear Data Structure</a:t>
                      </a:r>
                      <a:endParaRPr sz="2000" dirty="0">
                        <a:solidFill>
                          <a:schemeClr val="lt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518786"/>
                  </a:ext>
                </a:extLst>
              </a:tr>
              <a:tr h="57764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Every item is related to its previous and next time.</a:t>
                      </a:r>
                      <a:endParaRPr sz="1400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Every item is attached with many other items.</a:t>
                      </a:r>
                      <a:endParaRPr sz="2000" dirty="0">
                        <a:solidFill>
                          <a:schemeClr val="lt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2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Data is arranged in linear sequence</a:t>
                      </a:r>
                      <a:endParaRPr sz="1400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Data is not arranged in sequence.</a:t>
                      </a:r>
                      <a:endParaRPr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4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Data items can be traversed in a single run</a:t>
                      </a:r>
                      <a:endParaRPr sz="1600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Data cannot be traversed in a single run.</a:t>
                      </a:r>
                      <a:endParaRPr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4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Eg.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 Array, Stacks, linked list, queue</a:t>
                      </a:r>
                      <a:endParaRPr sz="1600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Eg.</a:t>
                      </a:r>
                      <a:r>
                        <a:rPr lang="en-US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 tree, graph</a:t>
                      </a:r>
                      <a:endParaRPr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2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Implementation is easy</a:t>
                      </a:r>
                      <a:endParaRPr sz="1600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Implementation is difficult</a:t>
                      </a:r>
                      <a:endParaRPr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25" name="Google Shape;3025;p7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6" name="Google Shape;3026;p7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7" name="Google Shape;3027;p72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8" name="Google Shape;3028;p7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9" name="Google Shape;3029;p7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Google Shape;2875;p66"/>
          <p:cNvSpPr txBox="1">
            <a:spLocks noGrp="1"/>
          </p:cNvSpPr>
          <p:nvPr>
            <p:ph type="title"/>
          </p:nvPr>
        </p:nvSpPr>
        <p:spPr>
          <a:xfrm>
            <a:off x="1055134" y="882244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en-US" sz="3600" dirty="0"/>
              <a:t>What is a linked list?</a:t>
            </a:r>
            <a:endParaRPr sz="3600" dirty="0"/>
          </a:p>
        </p:txBody>
      </p:sp>
      <p:sp>
        <p:nvSpPr>
          <p:cNvPr id="2878" name="Google Shape;2878;p66"/>
          <p:cNvSpPr/>
          <p:nvPr/>
        </p:nvSpPr>
        <p:spPr>
          <a:xfrm>
            <a:off x="6562779" y="491884"/>
            <a:ext cx="755027" cy="667507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2400" dirty="0">
                <a:solidFill>
                  <a:schemeClr val="dk1"/>
                </a:solidFill>
              </a:rPr>
              <a:t>02</a:t>
            </a:r>
          </a:p>
        </p:txBody>
      </p:sp>
      <p:sp>
        <p:nvSpPr>
          <p:cNvPr id="2914" name="Google Shape;2914;p66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Google Shape;2915;p66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Google Shape;2916;p66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7" name="Google Shape;2917;p66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8" name="Google Shape;2918;p66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19" name="Google Shape;2919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2727" y="-514375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عنوان فرعي 12">
            <a:extLst>
              <a:ext uri="{FF2B5EF4-FFF2-40B4-BE49-F238E27FC236}">
                <a16:creationId xmlns:a16="http://schemas.microsoft.com/office/drawing/2014/main" id="{6D5875AB-A5D2-F9E6-501D-5671F316D82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487701" y="1693204"/>
            <a:ext cx="5780473" cy="2800419"/>
          </a:xfrm>
        </p:spPr>
        <p:txBody>
          <a:bodyPr/>
          <a:lstStyle/>
          <a:p>
            <a:pPr algn="just"/>
            <a:r>
              <a:rPr lang="en-US" dirty="0"/>
              <a:t>A LinkedList is a linear data structure where elements, called nodes, are linked together using pointers. Each node contains two parts: the data and a reference (or pointer) to the next node in the sequence. Unlike arrays, </a:t>
            </a:r>
            <a:r>
              <a:rPr lang="en-US" dirty="0" err="1"/>
              <a:t>LinkedLists</a:t>
            </a:r>
            <a:r>
              <a:rPr lang="en-US" dirty="0"/>
              <a:t> do not store elements in contiguous memory locations, making them efficient for insertions and deletions. There are different types of </a:t>
            </a:r>
            <a:r>
              <a:rPr lang="en-US" dirty="0" err="1"/>
              <a:t>LinkedLists</a:t>
            </a:r>
            <a:r>
              <a:rPr lang="en-US" dirty="0"/>
              <a:t>, including singly, doubly, and circular linked lists, each offering different functionalities based on how the nodes are connected.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>
            <a:extLst>
              <a:ext uri="{FF2B5EF4-FFF2-40B4-BE49-F238E27FC236}">
                <a16:creationId xmlns:a16="http://schemas.microsoft.com/office/drawing/2014/main" id="{5E99A165-098A-9C36-A4A1-C76095D8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2" y="288048"/>
            <a:ext cx="7713000" cy="420600"/>
          </a:xfrm>
        </p:spPr>
        <p:txBody>
          <a:bodyPr/>
          <a:lstStyle/>
          <a:p>
            <a:r>
              <a:rPr lang="en-US" sz="3200" b="1" dirty="0">
                <a:solidFill>
                  <a:srgbClr val="A96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linked list?</a:t>
            </a:r>
            <a:endParaRPr lang="ar-E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9BE44C-C3F4-C9A9-F5B4-9DA5F2E3D5B5}"/>
              </a:ext>
            </a:extLst>
          </p:cNvPr>
          <p:cNvSpPr txBox="1">
            <a:spLocks/>
          </p:cNvSpPr>
          <p:nvPr/>
        </p:nvSpPr>
        <p:spPr>
          <a:xfrm>
            <a:off x="248388" y="1018107"/>
            <a:ext cx="8096166" cy="4004549"/>
          </a:xfrm>
          <a:prstGeom prst="rect">
            <a:avLst/>
          </a:prstGeom>
        </p:spPr>
        <p:txBody>
          <a:bodyPr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dirty="0">
                <a:solidFill>
                  <a:srgbClr val="A96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Linked List 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 Item navigation is forward only.</a:t>
            </a:r>
          </a:p>
          <a:p>
            <a:pPr algn="just">
              <a:lnSpc>
                <a:spcPct val="200000"/>
              </a:lnSpc>
            </a:pP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A961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rgbClr val="A96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 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 Items can be navigated forward and backward.</a:t>
            </a:r>
          </a:p>
          <a:p>
            <a:pPr algn="just">
              <a:lnSpc>
                <a:spcPct val="200000"/>
              </a:lnSpc>
            </a:pP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en-US" dirty="0">
                <a:solidFill>
                  <a:srgbClr val="A96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Linked List 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 Last item contains link of the first element as next and the first element has a link to the last element as previous.</a:t>
            </a:r>
            <a:endParaRPr lang="en-US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A56EE19-F267-02E5-FCF0-8FA3B951AA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95" t="30849" r="6288" b="55686"/>
          <a:stretch/>
        </p:blipFill>
        <p:spPr>
          <a:xfrm>
            <a:off x="974062" y="1321837"/>
            <a:ext cx="4951070" cy="89154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E27C8E9-6A6B-2EEA-38FF-815F5EE475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14" t="55686" r="5870" b="28601"/>
          <a:stretch/>
        </p:blipFill>
        <p:spPr>
          <a:xfrm>
            <a:off x="974062" y="2642385"/>
            <a:ext cx="4951070" cy="960120"/>
          </a:xfrm>
          <a:prstGeom prst="rect">
            <a:avLst/>
          </a:prstGeom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AC2DAB17-A737-7932-270C-CF17293E4E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105" t="24053" r="6079" b="60235"/>
          <a:stretch/>
        </p:blipFill>
        <p:spPr>
          <a:xfrm>
            <a:off x="974061" y="4125393"/>
            <a:ext cx="4951071" cy="96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4" name="Google Shape;2944;p68"/>
          <p:cNvSpPr txBox="1">
            <a:spLocks noGrp="1"/>
          </p:cNvSpPr>
          <p:nvPr>
            <p:ph type="title"/>
          </p:nvPr>
        </p:nvSpPr>
        <p:spPr>
          <a:xfrm>
            <a:off x="-250283" y="668902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>
                <a:solidFill>
                  <a:srgbClr val="A96100"/>
                </a:solidFill>
              </a:rPr>
              <a:t>The </a:t>
            </a:r>
            <a:r>
              <a:rPr lang="en-US" sz="3200" kern="1200" dirty="0">
                <a:solidFill>
                  <a:srgbClr val="A96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en-US" sz="3200" kern="1200" dirty="0">
                <a:solidFill>
                  <a:srgbClr val="A96100"/>
                </a:solidFill>
              </a:rPr>
              <a:t> </a:t>
            </a:r>
            <a:r>
              <a:rPr lang="en-US" sz="3200" kern="1200" dirty="0">
                <a:solidFill>
                  <a:srgbClr val="A96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US" sz="3200" kern="1200" dirty="0">
                <a:solidFill>
                  <a:srgbClr val="A96100"/>
                </a:solidFill>
              </a:rPr>
              <a:t> </a:t>
            </a:r>
            <a:r>
              <a:rPr lang="en-US" sz="3200" kern="1200" dirty="0">
                <a:solidFill>
                  <a:srgbClr val="A96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supported</a:t>
            </a:r>
            <a:r>
              <a:rPr lang="en-US" sz="3200" kern="1200" dirty="0">
                <a:solidFill>
                  <a:srgbClr val="A96100"/>
                </a:solidFill>
              </a:rPr>
              <a:t> by a list.</a:t>
            </a:r>
          </a:p>
        </p:txBody>
      </p:sp>
      <p:grpSp>
        <p:nvGrpSpPr>
          <p:cNvPr id="2945" name="Google Shape;2945;p68"/>
          <p:cNvGrpSpPr/>
          <p:nvPr/>
        </p:nvGrpSpPr>
        <p:grpSpPr>
          <a:xfrm>
            <a:off x="1098860" y="1655927"/>
            <a:ext cx="7178094" cy="1938971"/>
            <a:chOff x="982950" y="1504725"/>
            <a:chExt cx="7178094" cy="2492778"/>
          </a:xfrm>
        </p:grpSpPr>
        <p:sp>
          <p:nvSpPr>
            <p:cNvPr id="2946" name="Google Shape;2946;p68"/>
            <p:cNvSpPr/>
            <p:nvPr/>
          </p:nvSpPr>
          <p:spPr>
            <a:xfrm>
              <a:off x="982950" y="1504725"/>
              <a:ext cx="2292300" cy="5727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A961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Insertion</a:t>
              </a:r>
              <a:endParaRPr sz="1800" b="1" dirty="0">
                <a:solidFill>
                  <a:srgbClr val="F2F5F4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947" name="Google Shape;2947;p68"/>
            <p:cNvSpPr/>
            <p:nvPr/>
          </p:nvSpPr>
          <p:spPr>
            <a:xfrm>
              <a:off x="991344" y="3424803"/>
              <a:ext cx="2292300" cy="5727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A961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Search</a:t>
              </a:r>
              <a:endParaRPr sz="2100" dirty="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2948" name="Google Shape;2948;p68"/>
            <p:cNvSpPr/>
            <p:nvPr/>
          </p:nvSpPr>
          <p:spPr>
            <a:xfrm>
              <a:off x="3427538" y="3424803"/>
              <a:ext cx="2291100" cy="5727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A961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Delete</a:t>
              </a:r>
              <a:endParaRPr sz="2100" dirty="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2949" name="Google Shape;2949;p68"/>
            <p:cNvSpPr/>
            <p:nvPr/>
          </p:nvSpPr>
          <p:spPr>
            <a:xfrm>
              <a:off x="5862604" y="3424803"/>
              <a:ext cx="2290200" cy="5727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A961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ldrich"/>
                </a:rPr>
                <a:t>Replace</a:t>
              </a:r>
              <a:endParaRPr sz="2100" dirty="0">
                <a:solidFill>
                  <a:srgbClr val="A961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ldrich"/>
              </a:endParaRPr>
            </a:p>
          </p:txBody>
        </p:sp>
        <p:sp>
          <p:nvSpPr>
            <p:cNvPr id="2951" name="Google Shape;2951;p68"/>
            <p:cNvSpPr/>
            <p:nvPr/>
          </p:nvSpPr>
          <p:spPr>
            <a:xfrm>
              <a:off x="3425847" y="1504725"/>
              <a:ext cx="2292300" cy="5727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A961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Deletion</a:t>
              </a:r>
              <a:endParaRPr sz="1800" b="1" dirty="0">
                <a:solidFill>
                  <a:srgbClr val="F2F5F4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952" name="Google Shape;2952;p68"/>
            <p:cNvSpPr/>
            <p:nvPr/>
          </p:nvSpPr>
          <p:spPr>
            <a:xfrm>
              <a:off x="5868744" y="1504725"/>
              <a:ext cx="2292300" cy="5727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A961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Traverse</a:t>
              </a:r>
              <a:endParaRPr sz="1800" b="1" dirty="0">
                <a:solidFill>
                  <a:srgbClr val="F2F5F4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cxnSp>
          <p:nvCxnSpPr>
            <p:cNvPr id="2953" name="Google Shape;2953;p68"/>
            <p:cNvCxnSpPr/>
            <p:nvPr/>
          </p:nvCxnSpPr>
          <p:spPr>
            <a:xfrm rot="10800000" flipH="1">
              <a:off x="5719268" y="1713588"/>
              <a:ext cx="150600" cy="24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</p:cxnSp>
        <p:cxnSp>
          <p:nvCxnSpPr>
            <p:cNvPr id="2956" name="Google Shape;2956;p68"/>
            <p:cNvCxnSpPr/>
            <p:nvPr/>
          </p:nvCxnSpPr>
          <p:spPr>
            <a:xfrm rot="10800000" flipH="1">
              <a:off x="3279972" y="1713588"/>
              <a:ext cx="150600" cy="24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</p:cxnSp>
        <p:cxnSp>
          <p:nvCxnSpPr>
            <p:cNvPr id="2957" name="Google Shape;2957;p68"/>
            <p:cNvCxnSpPr/>
            <p:nvPr/>
          </p:nvCxnSpPr>
          <p:spPr>
            <a:xfrm rot="10800000" flipH="1">
              <a:off x="3275247" y="3709866"/>
              <a:ext cx="150600" cy="24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</p:cxnSp>
        <p:cxnSp>
          <p:nvCxnSpPr>
            <p:cNvPr id="2958" name="Google Shape;2958;p68"/>
            <p:cNvCxnSpPr/>
            <p:nvPr/>
          </p:nvCxnSpPr>
          <p:spPr>
            <a:xfrm rot="10800000" flipH="1">
              <a:off x="5711993" y="3713133"/>
              <a:ext cx="150600" cy="24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</p:cxnSp>
      </p:grpSp>
      <p:pic>
        <p:nvPicPr>
          <p:cNvPr id="2959" name="Google Shape;2959;p68"/>
          <p:cNvPicPr preferRelativeResize="0"/>
          <p:nvPr/>
        </p:nvPicPr>
        <p:blipFill rotWithShape="1">
          <a:blip r:embed="rId3">
            <a:alphaModFix/>
          </a:blip>
          <a:srcRect l="-48330" r="48329"/>
          <a:stretch/>
        </p:blipFill>
        <p:spPr>
          <a:xfrm>
            <a:off x="6593668" y="-606942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5" name="Google Shape;2965;p68"/>
          <p:cNvSpPr/>
          <p:nvPr/>
        </p:nvSpPr>
        <p:spPr>
          <a:xfrm flipH="1">
            <a:off x="7184958" y="18155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04</a:t>
            </a:r>
            <a:endParaRPr sz="2400" dirty="0"/>
          </a:p>
        </p:txBody>
      </p:sp>
      <p:sp>
        <p:nvSpPr>
          <p:cNvPr id="2966" name="Google Shape;2966;p68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7" name="Google Shape;2967;p68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Google Shape;2968;p68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9" name="Google Shape;2969;p68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0" name="Google Shape;2970;p68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وان فرعي 4">
            <a:extLst>
              <a:ext uri="{FF2B5EF4-FFF2-40B4-BE49-F238E27FC236}">
                <a16:creationId xmlns:a16="http://schemas.microsoft.com/office/drawing/2014/main" id="{510145EE-ADE8-9996-71F4-9C99B93DE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49" y="1847062"/>
            <a:ext cx="9766850" cy="3848343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A961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Insertion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− </a:t>
            </a:r>
            <a:r>
              <a:rPr lang="en-US" sz="160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Adds an element at the beginning of the list.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chemeClr val="bg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A961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Deletion</a:t>
            </a:r>
            <a:r>
              <a:rPr lang="en-US" sz="160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− Deletes an element at the beginning of the list.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chemeClr val="bg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A961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Traverse</a:t>
            </a:r>
            <a:r>
              <a:rPr lang="en-US" sz="160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− Displays the complete list.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1200" dirty="0">
              <a:solidFill>
                <a:srgbClr val="A961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A961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</a:t>
            </a:r>
            <a:r>
              <a:rPr lang="en-US" sz="160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− Searches an element using the given key.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chemeClr val="bg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A961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</a:t>
            </a:r>
            <a:r>
              <a:rPr lang="en-US" sz="160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− Deletes an element using the given key.</a:t>
            </a:r>
          </a:p>
          <a:p>
            <a:pPr algn="just"/>
            <a:endParaRPr lang="ar-EG" sz="1800" dirty="0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833AD810-9796-C2FE-21B5-A1CF94040908}"/>
              </a:ext>
            </a:extLst>
          </p:cNvPr>
          <p:cNvSpPr txBox="1"/>
          <p:nvPr/>
        </p:nvSpPr>
        <p:spPr>
          <a:xfrm>
            <a:off x="365759" y="1034578"/>
            <a:ext cx="331274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rgbClr val="A96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Operations</a:t>
            </a:r>
            <a:endParaRPr lang="ar-EG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522</Words>
  <Application>Microsoft Office PowerPoint</Application>
  <PresentationFormat>عرض على الشاشة (16:9)</PresentationFormat>
  <Paragraphs>79</Paragraphs>
  <Slides>16</Slides>
  <Notes>15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16</vt:i4>
      </vt:variant>
    </vt:vector>
  </HeadingPairs>
  <TitlesOfParts>
    <vt:vector size="23" baseType="lpstr">
      <vt:lpstr>Bai Jamjuree</vt:lpstr>
      <vt:lpstr>Times New Roman</vt:lpstr>
      <vt:lpstr>Tahoma</vt:lpstr>
      <vt:lpstr>Arial</vt:lpstr>
      <vt:lpstr>Aldrich</vt:lpstr>
      <vt:lpstr>Lexend</vt:lpstr>
      <vt:lpstr>Data Science Project Proposal XL by Slidesgo</vt:lpstr>
      <vt:lpstr>Data Structure  Linked-List</vt:lpstr>
      <vt:lpstr>TABLE OF CONTENTS</vt:lpstr>
      <vt:lpstr>What’s Data Structure? </vt:lpstr>
      <vt:lpstr>TYPES OF DATA STRUCTURES </vt:lpstr>
      <vt:lpstr>Difference between Linear and Non- Linear Data Structure</vt:lpstr>
      <vt:lpstr>What is a linked list?</vt:lpstr>
      <vt:lpstr>Types of linked list?</vt:lpstr>
      <vt:lpstr>The basic operations supported by a list.</vt:lpstr>
      <vt:lpstr>عرض تقديمي في PowerPoint</vt:lpstr>
      <vt:lpstr>linkedlist nsert with display code in c++ :</vt:lpstr>
      <vt:lpstr>linkedlist search in code c++</vt:lpstr>
      <vt:lpstr>linkedlist delete in code c++</vt:lpstr>
      <vt:lpstr>Linked-list code in c++👉🏻</vt:lpstr>
      <vt:lpstr>عرض تقديمي في PowerPoint</vt:lpstr>
      <vt:lpstr>Output of code</vt:lpstr>
      <vt:lpstr>upervised by: Dr. Hesham Hamed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SafeAldean</dc:creator>
  <cp:lastModifiedBy>سيف الدين فرج محمدعمر</cp:lastModifiedBy>
  <cp:revision>2</cp:revision>
  <dcterms:modified xsi:type="dcterms:W3CDTF">2024-08-19T23:35:13Z</dcterms:modified>
</cp:coreProperties>
</file>