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8" r:id="rId3"/>
    <p:sldId id="260" r:id="rId4"/>
    <p:sldId id="267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62" autoAdjust="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3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72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3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53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4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0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1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6412-1B1F-41DB-AFD6-C275179735A9}" type="datetimeFigureOut">
              <a:rPr lang="en-US" smtClean="0"/>
              <a:t>09-Jan-19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E04BD0-C1EC-4A22-8E1D-F6F0510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11C28B-0008-4545-9847-68621A38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505919"/>
            <a:ext cx="1876239" cy="1410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98CFB-8E44-4583-AAB2-E06274123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546" y="822168"/>
            <a:ext cx="4941712" cy="1094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DCBF2B-A48A-46D5-A33E-8FCF858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76" y="5482742"/>
            <a:ext cx="3877986" cy="11061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303F2A-2DEA-4E6A-8FD1-7D7D5F594BD2}"/>
              </a:ext>
            </a:extLst>
          </p:cNvPr>
          <p:cNvSpPr txBox="1"/>
          <p:nvPr/>
        </p:nvSpPr>
        <p:spPr>
          <a:xfrm>
            <a:off x="1411551" y="3089428"/>
            <a:ext cx="794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Your laundry and dry cleaning never felt so easy!...</a:t>
            </a:r>
          </a:p>
        </p:txBody>
      </p:sp>
    </p:spTree>
    <p:extLst>
      <p:ext uri="{BB962C8B-B14F-4D97-AF65-F5344CB8AC3E}">
        <p14:creationId xmlns:p14="http://schemas.microsoft.com/office/powerpoint/2010/main" val="6115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2AF9-16FE-4935-8CAC-6151520B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Digital Laundry &amp;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9B6F-3E2C-4205-993C-6D2D9F94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3" y="1930400"/>
            <a:ext cx="7232138" cy="450985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Our idea was to digitalize Laundry process to get the laundry system in our doorstep.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There is 4 types of user in our app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Laundry User: </a:t>
            </a:r>
            <a:r>
              <a:rPr lang="en-US" dirty="0"/>
              <a:t>Laundry users are general people. They will give orders to       	Laundry Partners and later pay them for cleaning their clothes.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Laundry Partner: </a:t>
            </a:r>
            <a:r>
              <a:rPr lang="en-US" dirty="0"/>
              <a:t>Laundry partners are professional cleaners in real life. 	They will take order from Laundry Users and clean their clothes in exchange 	of money. Our app will take them under a contract.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Laundry Freelancer: </a:t>
            </a:r>
            <a:r>
              <a:rPr lang="en-US" dirty="0"/>
              <a:t>Laundry Freelancers are special type of users who 	can earn money by using this app by doing some freelancing work. They can 	either work as a deliveryman or a freelancer cleaner. 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Admin: </a:t>
            </a:r>
            <a:r>
              <a:rPr lang="en-US" dirty="0"/>
              <a:t>Admins will operate and maintain the whole system.</a:t>
            </a:r>
            <a:r>
              <a:rPr lang="en-US" sz="2000" dirty="0"/>
              <a:t> </a:t>
            </a:r>
            <a:endParaRPr lang="en-US" sz="2000" b="1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8898D-2924-459C-9911-A7DB8992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7" y="1528971"/>
            <a:ext cx="1139366" cy="1909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025D7-00F4-4F9F-AC41-E9624A42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337" y="3144596"/>
            <a:ext cx="1056553" cy="18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3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A558FCB2-2169-4EB0-8470-39F1361186CF}"/>
              </a:ext>
            </a:extLst>
          </p:cNvPr>
          <p:cNvSpPr txBox="1"/>
          <p:nvPr/>
        </p:nvSpPr>
        <p:spPr>
          <a:xfrm>
            <a:off x="949102" y="232349"/>
            <a:ext cx="5319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Procedure of Digital Laundry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8AAB5B-DEAE-4132-849A-274957C91449}"/>
              </a:ext>
            </a:extLst>
          </p:cNvPr>
          <p:cNvSpPr/>
          <p:nvPr/>
        </p:nvSpPr>
        <p:spPr>
          <a:xfrm>
            <a:off x="546415" y="792335"/>
            <a:ext cx="8833281" cy="6059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D6853C0-C624-4ED2-BC07-6853BDC9F569}"/>
              </a:ext>
            </a:extLst>
          </p:cNvPr>
          <p:cNvSpPr/>
          <p:nvPr/>
        </p:nvSpPr>
        <p:spPr>
          <a:xfrm>
            <a:off x="1903447" y="1450053"/>
            <a:ext cx="1642369" cy="1544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Laundry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7B99EA5-ABB3-43C7-BA7B-BCC18B361407}"/>
              </a:ext>
            </a:extLst>
          </p:cNvPr>
          <p:cNvSpPr/>
          <p:nvPr/>
        </p:nvSpPr>
        <p:spPr>
          <a:xfrm>
            <a:off x="7577757" y="2994767"/>
            <a:ext cx="1642369" cy="1544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Laundry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6C43C6-9DBD-4EC0-A9F0-33CC6E872B0B}"/>
              </a:ext>
            </a:extLst>
          </p:cNvPr>
          <p:cNvSpPr/>
          <p:nvPr/>
        </p:nvSpPr>
        <p:spPr>
          <a:xfrm>
            <a:off x="4016332" y="3198953"/>
            <a:ext cx="2388093" cy="1340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Laundry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C50F70-91DC-4CEA-A764-377DB3A551C1}"/>
              </a:ext>
            </a:extLst>
          </p:cNvPr>
          <p:cNvSpPr/>
          <p:nvPr/>
        </p:nvSpPr>
        <p:spPr>
          <a:xfrm>
            <a:off x="3273567" y="5365106"/>
            <a:ext cx="1843597" cy="1340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Laundry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Freelancer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ADC07D44-CC86-4967-9B89-BB421C8CC166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rot="16200000" flipH="1" flipV="1">
            <a:off x="6964459" y="2434733"/>
            <a:ext cx="874450" cy="1994517"/>
          </a:xfrm>
          <a:prstGeom prst="curvedConnector4">
            <a:avLst>
              <a:gd name="adj1" fmla="val -31219"/>
              <a:gd name="adj2" fmla="val 78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FC49B499-1B1B-47E1-8914-80FA119D4318}"/>
              </a:ext>
            </a:extLst>
          </p:cNvPr>
          <p:cNvCxnSpPr>
            <a:cxnSpLocks/>
            <a:stCxn id="90" idx="0"/>
            <a:endCxn id="88" idx="7"/>
          </p:cNvCxnSpPr>
          <p:nvPr/>
        </p:nvCxnSpPr>
        <p:spPr>
          <a:xfrm rot="16200000" flipV="1">
            <a:off x="3496497" y="1485071"/>
            <a:ext cx="1522682" cy="1905082"/>
          </a:xfrm>
          <a:prstGeom prst="curvedConnector3">
            <a:avLst>
              <a:gd name="adj1" fmla="val 129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479ECF4C-A31A-4D5C-9343-47976FE9D2ED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 rot="5400000">
            <a:off x="4290061" y="4444787"/>
            <a:ext cx="825625" cy="10150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B7D90B82-FEC0-4EC9-8CDB-B46F33957C41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117164" y="4539482"/>
            <a:ext cx="568171" cy="14958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0F20B506-EB1A-4B4C-959B-FE82E178DE66}"/>
              </a:ext>
            </a:extLst>
          </p:cNvPr>
          <p:cNvCxnSpPr>
            <a:stCxn id="88" idx="4"/>
            <a:endCxn id="90" idx="1"/>
          </p:cNvCxnSpPr>
          <p:nvPr/>
        </p:nvCxnSpPr>
        <p:spPr>
          <a:xfrm rot="16200000" flipH="1">
            <a:off x="2933257" y="2786142"/>
            <a:ext cx="874450" cy="12917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D99D988E-C203-4AE7-A869-4AD1C55BB354}"/>
              </a:ext>
            </a:extLst>
          </p:cNvPr>
          <p:cNvCxnSpPr>
            <a:cxnSpLocks/>
            <a:endCxn id="89" idx="4"/>
          </p:cNvCxnSpPr>
          <p:nvPr/>
        </p:nvCxnSpPr>
        <p:spPr>
          <a:xfrm>
            <a:off x="6404425" y="4282030"/>
            <a:ext cx="1994517" cy="257451"/>
          </a:xfrm>
          <a:prstGeom prst="curvedConnector4">
            <a:avLst>
              <a:gd name="adj1" fmla="val 482"/>
              <a:gd name="adj2" fmla="val 188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EA84099-1048-4C30-A6F8-378F0090CD00}"/>
              </a:ext>
            </a:extLst>
          </p:cNvPr>
          <p:cNvSpPr txBox="1"/>
          <p:nvPr/>
        </p:nvSpPr>
        <p:spPr>
          <a:xfrm rot="20943544">
            <a:off x="6873334" y="2428064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Give Order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592BE546-AC3D-43A0-A2BC-169DF156F142}"/>
              </a:ext>
            </a:extLst>
          </p:cNvPr>
          <p:cNvCxnSpPr>
            <a:cxnSpLocks/>
            <a:stCxn id="88" idx="1"/>
            <a:endCxn id="88" idx="2"/>
          </p:cNvCxnSpPr>
          <p:nvPr/>
        </p:nvCxnSpPr>
        <p:spPr>
          <a:xfrm rot="16200000" flipH="1" flipV="1">
            <a:off x="1750637" y="1829080"/>
            <a:ext cx="546139" cy="240519"/>
          </a:xfrm>
          <a:prstGeom prst="curvedConnector4">
            <a:avLst>
              <a:gd name="adj1" fmla="val -143424"/>
              <a:gd name="adj2" fmla="val 549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32CC0D0-664F-461C-A1AE-A4A570E82E1C}"/>
              </a:ext>
            </a:extLst>
          </p:cNvPr>
          <p:cNvSpPr txBox="1"/>
          <p:nvPr/>
        </p:nvSpPr>
        <p:spPr>
          <a:xfrm rot="21256257">
            <a:off x="995954" y="1124907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Cleaning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640826-F4F1-4836-A229-0D8DCEB099A4}"/>
              </a:ext>
            </a:extLst>
          </p:cNvPr>
          <p:cNvSpPr txBox="1"/>
          <p:nvPr/>
        </p:nvSpPr>
        <p:spPr>
          <a:xfrm rot="1381672">
            <a:off x="2903285" y="3184887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Delivery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43AE37D-2F22-47F3-BE3D-393BEC3CE2F8}"/>
              </a:ext>
            </a:extLst>
          </p:cNvPr>
          <p:cNvSpPr txBox="1"/>
          <p:nvPr/>
        </p:nvSpPr>
        <p:spPr>
          <a:xfrm rot="705006">
            <a:off x="3515596" y="1446343"/>
            <a:ext cx="1218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Payment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DBDC894-2115-4A0A-BAA7-976438D57B14}"/>
              </a:ext>
            </a:extLst>
          </p:cNvPr>
          <p:cNvSpPr txBox="1"/>
          <p:nvPr/>
        </p:nvSpPr>
        <p:spPr>
          <a:xfrm rot="20469344">
            <a:off x="7043109" y="2904645"/>
            <a:ext cx="873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Payment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DCCCB-C567-4984-970C-A19229C73D8B}"/>
              </a:ext>
            </a:extLst>
          </p:cNvPr>
          <p:cNvSpPr txBox="1"/>
          <p:nvPr/>
        </p:nvSpPr>
        <p:spPr>
          <a:xfrm rot="20483786">
            <a:off x="2895973" y="4852942"/>
            <a:ext cx="231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Delivery/Cleaning Request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ED33B0A-B98E-47FB-A807-371919545A20}"/>
              </a:ext>
            </a:extLst>
          </p:cNvPr>
          <p:cNvSpPr txBox="1"/>
          <p:nvPr/>
        </p:nvSpPr>
        <p:spPr>
          <a:xfrm>
            <a:off x="5562057" y="5391900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Cleaning/Delivery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78DD1D3-CC82-4678-B685-E9C05EDFC50B}"/>
              </a:ext>
            </a:extLst>
          </p:cNvPr>
          <p:cNvSpPr txBox="1"/>
          <p:nvPr/>
        </p:nvSpPr>
        <p:spPr>
          <a:xfrm>
            <a:off x="6598254" y="4385592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Delivery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24A2C00-1270-4787-BD67-91747BEC7710}"/>
              </a:ext>
            </a:extLst>
          </p:cNvPr>
          <p:cNvSpPr/>
          <p:nvPr/>
        </p:nvSpPr>
        <p:spPr>
          <a:xfrm>
            <a:off x="706333" y="3814643"/>
            <a:ext cx="1642369" cy="1544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012B1DAA-00DD-4500-B82F-F6DEC0090720}"/>
              </a:ext>
            </a:extLst>
          </p:cNvPr>
          <p:cNvCxnSpPr>
            <a:stCxn id="107" idx="7"/>
          </p:cNvCxnSpPr>
          <p:nvPr/>
        </p:nvCxnSpPr>
        <p:spPr>
          <a:xfrm rot="5400000" flipH="1" flipV="1">
            <a:off x="2843970" y="2869322"/>
            <a:ext cx="435753" cy="19073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8C35917F-CD0E-42BD-9BB2-D490CFC525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36413" y="4078752"/>
            <a:ext cx="1666808" cy="546138"/>
          </a:xfrm>
          <a:prstGeom prst="curvedConnector3">
            <a:avLst>
              <a:gd name="adj1" fmla="val -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962C4CB-675A-4978-995B-0E91624CBDF6}"/>
              </a:ext>
            </a:extLst>
          </p:cNvPr>
          <p:cNvSpPr txBox="1"/>
          <p:nvPr/>
        </p:nvSpPr>
        <p:spPr>
          <a:xfrm rot="21225502">
            <a:off x="2516268" y="4164893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Access 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01CAFF6-BD9D-4BFD-8761-BBD469544792}"/>
              </a:ext>
            </a:extLst>
          </p:cNvPr>
          <p:cNvSpPr txBox="1"/>
          <p:nvPr/>
        </p:nvSpPr>
        <p:spPr>
          <a:xfrm rot="20684288">
            <a:off x="2090793" y="3517000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Controlling </a:t>
            </a:r>
          </a:p>
          <a:p>
            <a:r>
              <a:rPr lang="en-US" sz="14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83685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97B4-D10E-434E-9E48-6A507384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76" y="363168"/>
            <a:ext cx="7259216" cy="1023106"/>
          </a:xfrm>
        </p:spPr>
        <p:txBody>
          <a:bodyPr>
            <a:normAutofit/>
          </a:bodyPr>
          <a:lstStyle/>
          <a:p>
            <a:r>
              <a:rPr lang="en-US" sz="2800" dirty="0"/>
              <a:t>Generating Revenue from Digital Laundry &amp;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7434-0DD3-4353-9B57-FD62ECB0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460" y="1386274"/>
            <a:ext cx="8596668" cy="5033639"/>
          </a:xfrm>
        </p:spPr>
        <p:txBody>
          <a:bodyPr>
            <a:normAutofit/>
          </a:bodyPr>
          <a:lstStyle/>
          <a:p>
            <a:r>
              <a:rPr lang="en-US" sz="2400" dirty="0"/>
              <a:t>Offering a Freemium</a:t>
            </a:r>
          </a:p>
          <a:p>
            <a:r>
              <a:rPr lang="en-US" sz="2400" dirty="0"/>
              <a:t>Ad revenue</a:t>
            </a:r>
          </a:p>
          <a:p>
            <a:r>
              <a:rPr lang="en-US" sz="2400" dirty="0"/>
              <a:t>In-App Upgrades</a:t>
            </a:r>
          </a:p>
          <a:p>
            <a:pPr marL="0" indent="0">
              <a:buNone/>
            </a:pPr>
            <a:r>
              <a:rPr lang="en-US" sz="2800" dirty="0"/>
              <a:t>Benefits:</a:t>
            </a:r>
          </a:p>
          <a:p>
            <a:pPr marL="0" indent="0">
              <a:buNone/>
            </a:pPr>
            <a:r>
              <a:rPr lang="en-US" sz="2000" b="1" dirty="0"/>
              <a:t>Laundry Partner</a:t>
            </a:r>
            <a:r>
              <a:rPr lang="en-US" sz="2000" dirty="0"/>
              <a:t>: They will earn more than usual as more people will come in touch of Laundry system.</a:t>
            </a:r>
          </a:p>
          <a:p>
            <a:pPr marL="0" indent="0">
              <a:buNone/>
            </a:pPr>
            <a:r>
              <a:rPr lang="en-US" sz="2000" b="1" dirty="0"/>
              <a:t>Laundry User</a:t>
            </a:r>
            <a:r>
              <a:rPr lang="en-US" sz="2000" dirty="0"/>
              <a:t>: They will get Laundry system in their doorsteps. Though it will cost some, but it will also save a lot of time and effort</a:t>
            </a:r>
          </a:p>
          <a:p>
            <a:pPr marL="0" indent="0">
              <a:buNone/>
            </a:pPr>
            <a:r>
              <a:rPr lang="en-US" sz="2000" b="1" dirty="0"/>
              <a:t>Laundry Freelancer</a:t>
            </a:r>
            <a:r>
              <a:rPr lang="en-US" sz="2000" dirty="0"/>
              <a:t>: They will get a opportunity to earn something in their free time.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F2D3F-58B2-4978-9CD1-BBADE6EE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658" y="874721"/>
            <a:ext cx="1686267" cy="1910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F0F43-E648-4831-BAD9-B45100CDD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5471727"/>
            <a:ext cx="1231641" cy="1326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3D94B-C808-49A5-8799-FEEAE4742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58" y="1165030"/>
            <a:ext cx="1686267" cy="16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F37B1-FEB1-423B-B765-AE853A208D4F}"/>
              </a:ext>
            </a:extLst>
          </p:cNvPr>
          <p:cNvSpPr txBox="1"/>
          <p:nvPr/>
        </p:nvSpPr>
        <p:spPr>
          <a:xfrm>
            <a:off x="1029810" y="71022"/>
            <a:ext cx="7821949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Progress of development of Digital Laundry</a:t>
            </a:r>
          </a:p>
          <a:p>
            <a:endParaRPr lang="en-US" sz="2400" dirty="0"/>
          </a:p>
          <a:p>
            <a:r>
              <a:rPr lang="en-US" sz="1600" dirty="0"/>
              <a:t>So far we have completed most of the development of the app. As of now, the app</a:t>
            </a:r>
          </a:p>
          <a:p>
            <a:r>
              <a:rPr lang="en-US" sz="1600" dirty="0"/>
              <a:t>can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 up and Sign in using 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 profile of users and cleaners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 current location in Google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Show position of laundries in Google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Send request for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Accept cleaning request and show notification</a:t>
            </a:r>
          </a:p>
          <a:p>
            <a:endParaRPr lang="en-US" sz="1600" dirty="0"/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Difficulties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Dealing with Firebase Cloud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Restricted APIs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FB40C-078F-45EE-AEF5-1167B9A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86" y="5367921"/>
            <a:ext cx="1259777" cy="1259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200DD-EFE6-4D8F-9F7A-231C0BBF0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37" y="1312033"/>
            <a:ext cx="2965965" cy="22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2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FD67A-E214-471E-9B68-46E244D43170}"/>
              </a:ext>
            </a:extLst>
          </p:cNvPr>
          <p:cNvSpPr txBox="1"/>
          <p:nvPr/>
        </p:nvSpPr>
        <p:spPr>
          <a:xfrm>
            <a:off x="4055057" y="194420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86E4A-1B6E-4272-BBC9-B9F616E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74029"/>
            <a:ext cx="7888304" cy="56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40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243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PowerPoint Presentation</vt:lpstr>
      <vt:lpstr>Idea of Digital Laundry &amp; How it works</vt:lpstr>
      <vt:lpstr>PowerPoint Presentation</vt:lpstr>
      <vt:lpstr>Generating Revenue from Digital Laundry &amp; Benefits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Laundry</dc:title>
  <dc:creator>Md Atik Shahriar</dc:creator>
  <cp:lastModifiedBy>Md Atik Shahriar</cp:lastModifiedBy>
  <cp:revision>26</cp:revision>
  <dcterms:created xsi:type="dcterms:W3CDTF">2019-01-08T14:56:23Z</dcterms:created>
  <dcterms:modified xsi:type="dcterms:W3CDTF">2019-01-09T17:41:15Z</dcterms:modified>
</cp:coreProperties>
</file>