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212" d="100"/>
          <a:sy n="21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rgbClr val="C76866"/>
                </a:gs>
                <a:gs pos="50000">
                  <a:srgbClr val="C64B48"/>
                </a:gs>
                <a:gs pos="100000">
                  <a:srgbClr val="B63B37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</c:dLbls>
          <c:val>
            <c:numRef>
              <c:f/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rgbClr val="8E76AC"/>
                </a:gs>
                <a:gs pos="50000">
                  <a:srgbClr val="8061A5"/>
                </a:gs>
                <a:gs pos="100000">
                  <a:srgbClr val="6F5195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</c:dLbls>
          <c:val>
            <c:numRef>
              <c:f/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spPr>
            <a:gradFill>
              <a:gsLst>
                <a:gs pos="0">
                  <a:srgbClr val="FAA262"/>
                </a:gs>
                <a:gs pos="50000">
                  <a:srgbClr val="FF8F33"/>
                </a:gs>
                <a:gs pos="100000">
                  <a:srgbClr val="E57E29"/>
                </a:gs>
              </a:gsLst>
              <a:lin ang="5400000" scaled="1"/>
            </a:gradFill>
            <a:ln>
              <a:noFill/>
            </a:ln>
            <a:effectLst>
              <a:outerShdw dist="35921" dir="2700000" algn="br">
                <a:srgbClr val="000000"/>
              </a:outerShdw>
            </a:effectLst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</c:dLbls>
          <c:val>
            <c:numRef>
              <c:f/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6">
                  <c:v>0.0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overlap val="-24"/>
        <c:gapWidth val="10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46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9065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3537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9320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3140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67994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73791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2554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5869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98917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1851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1053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6765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1051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3291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71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977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8528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4899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1974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341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85216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0839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4970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0024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02274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0850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9072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1885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337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12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421193" y="3285575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MOHAMMED SAIFFULA  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312213836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A&amp;f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ST.THOMAS COLLEGE OF ARTS AND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1586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452619" y="1060192"/>
            <a:ext cx="8534019" cy="50167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Situations in the Data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Departments with high or low "Count - Name" compared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or Support Functions: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with low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Consistently high "Count - Name" over time.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7579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533400" y="1371600"/>
            <a:ext cx="10287000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and Preparation: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Handling Missing Values: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Addressing any missing data points for "Count - Department" or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Normalization: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Ensuring consistency in data formats and units of measurement.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Outlier Detection and Correction: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and addressing any extreme or unusual values that might skew the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Engineering: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Creating Derived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Consider creating additional metrics such as "Resource Allocation Ratio" (Count - Name / Count - Department) to provide a more comprehensive understanding of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Categorical Encoding: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"Department" field is categorical, converting it into a numerical format suitable for modeling.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Exploratory Data Analysis (EDA):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Creating visualizations (e.g., histograms, scatter plots, box plots) to explore the distribution of variables, identify relationships, and detect patterns.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correlation between "Count - Department" and "Count - Name" to understand the relationship between departmental size and resource allocation.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0355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"/>
          <p:cNvSpPr>
            <a:spLocks/>
          </p:cNvSpPr>
          <p:nvPr/>
        </p:nvSpPr>
        <p:spPr>
          <a:xfrm rot="0">
            <a:off x="1143000" y="914400"/>
            <a:ext cx="82296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Selection and Training: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Using regression models (e.g., linear regression, multiple regression) to predict the "Count - Name" based on the "Count - Department" and other relevant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Classification Models: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goal is to classify departments into categories based on their resource allocation patterns, consider using classification models (e.g., decision trees, random forests, logistic regression).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Evaluation: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model's performance using appropriate metrics (e.g., R-squared, mean squared error, accuracy, precision, recall, F1-score).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Cross-Validation: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Evaluating the model's generalization ability using techniques like k-fold cross-validation.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Interpretation and Insights: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Understanding Model Coefficients: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Interpreting the coefficients of the regression model to understand the impact of "Count - Department" and other features on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Identifying Significant Predictors: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Determining which features are most influential in predicting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0464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4324218" y="1216666"/>
            <a:ext cx="2406492" cy="369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aphicFrame>
        <p:nvGraphicFramePr>
          <p:cNvPr id="178" name="图表"/>
          <p:cNvGraphicFramePr/>
          <p:nvPr/>
        </p:nvGraphicFramePr>
        <p:xfrm>
          <a:off x="2514600" y="1585998"/>
          <a:ext cx="6440626" cy="371427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41624938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06383" y="1143000"/>
            <a:ext cx="7299325" cy="411266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80" name="矩形"/>
          <p:cNvSpPr>
            <a:spLocks/>
          </p:cNvSpPr>
          <p:nvPr/>
        </p:nvSpPr>
        <p:spPr>
          <a:xfrm rot="0">
            <a:off x="3352800" y="609600"/>
            <a:ext cx="2406492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5865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762000" y="1447800"/>
            <a:ext cx="9372599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focus.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and support functions.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Re-evaluate resource allocation strategies.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 balanced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Promote strategic planning.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 efficiency and productivity.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 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9572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0688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9531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838200" y="1437426"/>
            <a:ext cx="8389534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765767" y="1537858"/>
            <a:ext cx="8534400" cy="4225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Analyzing Employee Type Distribution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different departments and identify potential imbalances or disparities.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Examination of the provided dataset, which includes departmental names,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Comparison of employee type distributions across various departments to identify any patterns or trends.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Efficiency Assessment: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Evaluation of the balance between fixed-term, permanent, and temporary employees in each department, considering factors such as workload, project requirements, and organizational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Formulation of recommendations for optimizing employee type distribution and improving departmental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820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"/>
          <p:cNvSpPr>
            <a:spLocks/>
          </p:cNvSpPr>
          <p:nvPr/>
        </p:nvSpPr>
        <p:spPr>
          <a:xfrm rot="0">
            <a:off x="838201" y="1031731"/>
            <a:ext cx="9829800" cy="393001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Expected Outcomes: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 comprehensive understanding of the employee type distribution within the organization.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Identification of potential imbalances or disparities in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improving employee type distribution and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Project Deliverables: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Data analysis report, including key metrics and findings.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Comparative analysis of employee type distributions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Assessment of employee type balance and identification of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optimizing employee type allocation and improving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6599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457200" y="1524805"/>
            <a:ext cx="9967912" cy="51111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Purpose: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departments and identify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Goals: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imbalances in employee type distribution.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 the balance of employee types within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recommendations for optimizing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 of departmental information,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Comparative analysis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Assessment of employee type balance.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 for optimization.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and analysis.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Balance assessment.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 development.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03458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838200" y="1691116"/>
            <a:ext cx="6624637" cy="230832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Directly affected by resource allocation decisions.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May be impacted by changes resulting from the project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Employees working within the various departments of the organization.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3658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3053541" y="1712586"/>
            <a:ext cx="6762750" cy="37856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and Value Proposition: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Resource Allocation Optimization Framework.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Components: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collection, analysis, comparison, assessment, and recommendations.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Improved efficiency, departmental performance, productivity, reduced costs, employee satisfaction, and informed decision-making.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99261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914400" y="1447800"/>
            <a:ext cx="7696200" cy="31700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Contains information about departmental resource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Fields: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Department, Count - Department, Count - Name.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Assumptions: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"Count - Name" likely represents individuals assigned to projects.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size comparison, resource allocation analysis, efficiency assessment, bottleneck identification, comparison to departmental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Considerations: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quality, privacy, and visualization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1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27</cp:revision>
  <dcterms:created xsi:type="dcterms:W3CDTF">2024-03-29T15:07:22Z</dcterms:created>
  <dcterms:modified xsi:type="dcterms:W3CDTF">2024-09-10T01:37:25Z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