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8229600" cx="14630400"/>
  <p:notesSz cx="8229600" cy="14630400"/>
  <p:embeddedFontLst>
    <p:embeddedFont>
      <p:font typeface="Libre Baskerville"/>
      <p:regular r:id="rId25"/>
      <p:bold r:id="rId26"/>
      <p:italic r:id="rId27"/>
    </p:embeddedFon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dzbsJfw+IiZFhSvJVotyvef8f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5C1128-5C55-4982-BEC2-E73A9299E13F}">
  <a:tblStyle styleId="{BB5C1128-5C55-4982-BEC2-E73A9299E13F}"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7"/>
          </a:solidFill>
        </a:fill>
      </a:tcStyle>
    </a:wholeTbl>
    <a:band1H>
      <a:tcTxStyle b="off" i="off"/>
      <a:tcStyle>
        <a:fill>
          <a:solidFill>
            <a:srgbClr val="FBDFCB"/>
          </a:solidFill>
        </a:fill>
      </a:tcStyle>
    </a:band1H>
    <a:band2H>
      <a:tcTxStyle b="off" i="off"/>
    </a:band2H>
    <a:band1V>
      <a:tcTxStyle b="off" i="off"/>
      <a:tcStyle>
        <a:fill>
          <a:solidFill>
            <a:srgbClr val="FBDFCB"/>
          </a:solidFill>
        </a:fill>
      </a:tcStyle>
    </a:band1V>
    <a:band2V>
      <a:tcTxStyle b="off" i="off"/>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Baskerville-bold.fntdata"/><Relationship Id="rId25" Type="http://schemas.openxmlformats.org/officeDocument/2006/relationships/font" Target="fonts/LibreBaskerville-regular.fntdata"/><Relationship Id="rId28" Type="http://schemas.openxmlformats.org/officeDocument/2006/relationships/font" Target="fonts/GillSans-regular.fntdata"/><Relationship Id="rId27" Type="http://schemas.openxmlformats.org/officeDocument/2006/relationships/font" Target="fonts/LibreBaskerville-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illSans-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
        <p:nvSpPr>
          <p:cNvPr id="88" name="Google Shape;88;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7043f6d74_0_22: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27043f6d74_0_22: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7: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8: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9: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0: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1: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2: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3: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4: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5: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
        <p:nvSpPr>
          <p:cNvPr id="103" name="Google Shape;103;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sz="1200">
              <a:solidFill>
                <a:schemeClr val="dk1"/>
              </a:solidFill>
              <a:latin typeface="Calibri"/>
              <a:ea typeface="Calibri"/>
              <a:cs typeface="Calibri"/>
              <a:sym typeface="Calibri"/>
            </a:endParaRPr>
          </a:p>
        </p:txBody>
      </p:sp>
      <p:sp>
        <p:nvSpPr>
          <p:cNvPr id="118" name="Google Shape;118;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4: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6: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7043f6d74_0_3: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7043f6d74_0_3: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7043f6d74_0_10: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7043f6d74_0_10: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7043f6d74_0_17: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7043f6d74_0_17: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6"/>
          <p:cNvSpPr txBox="1"/>
          <p:nvPr>
            <p:ph type="title"/>
          </p:nvPr>
        </p:nvSpPr>
        <p:spPr>
          <a:xfrm>
            <a:off x="2677363" y="1157630"/>
            <a:ext cx="9275674" cy="142646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6"/>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7"/>
          <p:cNvSpPr/>
          <p:nvPr/>
        </p:nvSpPr>
        <p:spPr>
          <a:xfrm>
            <a:off x="0" y="0"/>
            <a:ext cx="7315200" cy="8229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7"/>
          <p:cNvSpPr txBox="1"/>
          <p:nvPr>
            <p:ph type="title"/>
          </p:nvPr>
        </p:nvSpPr>
        <p:spPr>
          <a:xfrm>
            <a:off x="965607" y="2692594"/>
            <a:ext cx="5383987" cy="1369796"/>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640"/>
              <a:buFont typeface="Gill Sans"/>
              <a:buNone/>
              <a:defRPr sz="264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8083296" y="965607"/>
            <a:ext cx="5779008" cy="6298387"/>
          </a:xfrm>
          <a:prstGeom prst="rect">
            <a:avLst/>
          </a:prstGeom>
          <a:noFill/>
          <a:ln>
            <a:noFill/>
          </a:ln>
        </p:spPr>
        <p:txBody>
          <a:bodyPr anchorCtr="0" anchor="t" bIns="45700" lIns="91425" spcFirstLastPara="1" rIns="91425" wrap="square" tIns="45700">
            <a:normAutofit/>
          </a:bodyPr>
          <a:lstStyle>
            <a:lvl1pPr indent="-373380" lvl="0" marL="457200" algn="l">
              <a:lnSpc>
                <a:spcPct val="100000"/>
              </a:lnSpc>
              <a:spcBef>
                <a:spcPts val="1200"/>
              </a:spcBef>
              <a:spcAft>
                <a:spcPts val="0"/>
              </a:spcAft>
              <a:buSzPts val="2280"/>
              <a:buChar char="•"/>
              <a:defRPr sz="2280">
                <a:solidFill>
                  <a:schemeClr val="dk1"/>
                </a:solidFill>
              </a:defRPr>
            </a:lvl1pPr>
            <a:lvl2pPr indent="-350519" lvl="1" marL="914400" algn="l">
              <a:lnSpc>
                <a:spcPct val="100000"/>
              </a:lnSpc>
              <a:spcBef>
                <a:spcPts val="1200"/>
              </a:spcBef>
              <a:spcAft>
                <a:spcPts val="0"/>
              </a:spcAft>
              <a:buSzPts val="1920"/>
              <a:buChar char="•"/>
              <a:defRPr sz="1920">
                <a:solidFill>
                  <a:schemeClr val="dk1"/>
                </a:solidFill>
              </a:defRPr>
            </a:lvl2pPr>
            <a:lvl3pPr indent="-350519" lvl="2" marL="1371600" algn="l">
              <a:lnSpc>
                <a:spcPct val="100000"/>
              </a:lnSpc>
              <a:spcBef>
                <a:spcPts val="1200"/>
              </a:spcBef>
              <a:spcAft>
                <a:spcPts val="0"/>
              </a:spcAft>
              <a:buSzPts val="1920"/>
              <a:buChar char="•"/>
              <a:defRPr sz="1920">
                <a:solidFill>
                  <a:schemeClr val="dk1"/>
                </a:solidFill>
              </a:defRPr>
            </a:lvl3pPr>
            <a:lvl4pPr indent="-350519" lvl="3" marL="1828800" algn="l">
              <a:lnSpc>
                <a:spcPct val="100000"/>
              </a:lnSpc>
              <a:spcBef>
                <a:spcPts val="1200"/>
              </a:spcBef>
              <a:spcAft>
                <a:spcPts val="0"/>
              </a:spcAft>
              <a:buSzPts val="1920"/>
              <a:buChar char="•"/>
              <a:defRPr sz="1920">
                <a:solidFill>
                  <a:schemeClr val="dk1"/>
                </a:solidFill>
              </a:defRPr>
            </a:lvl4pPr>
            <a:lvl5pPr indent="-350520" lvl="4" marL="2286000" algn="l">
              <a:lnSpc>
                <a:spcPct val="100000"/>
              </a:lnSpc>
              <a:spcBef>
                <a:spcPts val="1200"/>
              </a:spcBef>
              <a:spcAft>
                <a:spcPts val="0"/>
              </a:spcAft>
              <a:buSzPts val="1920"/>
              <a:buChar char="•"/>
              <a:defRPr sz="1920">
                <a:solidFill>
                  <a:schemeClr val="dk1"/>
                </a:solidFill>
              </a:defRPr>
            </a:lvl5pPr>
            <a:lvl6pPr indent="-350520" lvl="5" marL="2743200" algn="l">
              <a:lnSpc>
                <a:spcPct val="100000"/>
              </a:lnSpc>
              <a:spcBef>
                <a:spcPts val="1200"/>
              </a:spcBef>
              <a:spcAft>
                <a:spcPts val="0"/>
              </a:spcAft>
              <a:buSzPts val="1920"/>
              <a:buChar char="•"/>
              <a:defRPr sz="1920"/>
            </a:lvl6pPr>
            <a:lvl7pPr indent="-350520" lvl="6" marL="3200400" algn="l">
              <a:lnSpc>
                <a:spcPct val="100000"/>
              </a:lnSpc>
              <a:spcBef>
                <a:spcPts val="1200"/>
              </a:spcBef>
              <a:spcAft>
                <a:spcPts val="0"/>
              </a:spcAft>
              <a:buSzPts val="1920"/>
              <a:buChar char="•"/>
              <a:defRPr sz="1920"/>
            </a:lvl7pPr>
            <a:lvl8pPr indent="-350520" lvl="7" marL="3657600" algn="l">
              <a:lnSpc>
                <a:spcPct val="100000"/>
              </a:lnSpc>
              <a:spcBef>
                <a:spcPts val="1200"/>
              </a:spcBef>
              <a:spcAft>
                <a:spcPts val="0"/>
              </a:spcAft>
              <a:buSzPts val="1920"/>
              <a:buChar char="•"/>
              <a:defRPr sz="1920"/>
            </a:lvl8pPr>
            <a:lvl9pPr indent="-350520" lvl="8" marL="4114800" algn="l">
              <a:lnSpc>
                <a:spcPct val="100000"/>
              </a:lnSpc>
              <a:spcBef>
                <a:spcPts val="1200"/>
              </a:spcBef>
              <a:spcAft>
                <a:spcPts val="0"/>
              </a:spcAft>
              <a:buSzPts val="1920"/>
              <a:buChar char="•"/>
              <a:defRPr sz="1920"/>
            </a:lvl9pPr>
          </a:lstStyle>
          <a:p/>
        </p:txBody>
      </p:sp>
      <p:sp>
        <p:nvSpPr>
          <p:cNvPr id="61" name="Google Shape;61;p27"/>
          <p:cNvSpPr txBox="1"/>
          <p:nvPr>
            <p:ph idx="2" type="body"/>
          </p:nvPr>
        </p:nvSpPr>
        <p:spPr>
          <a:xfrm>
            <a:off x="1338682" y="4259902"/>
            <a:ext cx="4553712" cy="2632843"/>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200"/>
              </a:spcBef>
              <a:spcAft>
                <a:spcPts val="0"/>
              </a:spcAft>
              <a:buSzPts val="1800"/>
              <a:buNone/>
              <a:defRPr sz="1800">
                <a:solidFill>
                  <a:srgbClr val="FFFFFF"/>
                </a:solidFill>
              </a:defRPr>
            </a:lvl1pPr>
            <a:lvl2pPr indent="-228600" lvl="1" marL="914400" algn="l">
              <a:lnSpc>
                <a:spcPct val="100000"/>
              </a:lnSpc>
              <a:spcBef>
                <a:spcPts val="1200"/>
              </a:spcBef>
              <a:spcAft>
                <a:spcPts val="0"/>
              </a:spcAft>
              <a:buSzPts val="1680"/>
              <a:buNone/>
              <a:defRPr sz="1679"/>
            </a:lvl2pPr>
            <a:lvl3pPr indent="-228600" lvl="2" marL="1371600" algn="l">
              <a:lnSpc>
                <a:spcPct val="100000"/>
              </a:lnSpc>
              <a:spcBef>
                <a:spcPts val="1200"/>
              </a:spcBef>
              <a:spcAft>
                <a:spcPts val="0"/>
              </a:spcAft>
              <a:buSzPts val="1440"/>
              <a:buNone/>
              <a:defRPr sz="1440"/>
            </a:lvl3pPr>
            <a:lvl4pPr indent="-228600" lvl="3" marL="1828800" algn="l">
              <a:lnSpc>
                <a:spcPct val="100000"/>
              </a:lnSpc>
              <a:spcBef>
                <a:spcPts val="1200"/>
              </a:spcBef>
              <a:spcAft>
                <a:spcPts val="0"/>
              </a:spcAft>
              <a:buSzPts val="1200"/>
              <a:buNone/>
              <a:defRPr sz="1200"/>
            </a:lvl4pPr>
            <a:lvl5pPr indent="-228600" lvl="4" marL="2286000" algn="l">
              <a:lnSpc>
                <a:spcPct val="100000"/>
              </a:lnSpc>
              <a:spcBef>
                <a:spcPts val="1200"/>
              </a:spcBef>
              <a:spcAft>
                <a:spcPts val="0"/>
              </a:spcAft>
              <a:buSzPts val="1200"/>
              <a:buNone/>
              <a:defRPr sz="1200"/>
            </a:lvl5pPr>
            <a:lvl6pPr indent="-228600" lvl="5" marL="2743200" algn="l">
              <a:lnSpc>
                <a:spcPct val="100000"/>
              </a:lnSpc>
              <a:spcBef>
                <a:spcPts val="1200"/>
              </a:spcBef>
              <a:spcAft>
                <a:spcPts val="0"/>
              </a:spcAft>
              <a:buSzPts val="1200"/>
              <a:buNone/>
              <a:defRPr sz="1200"/>
            </a:lvl6pPr>
            <a:lvl7pPr indent="-228600" lvl="6" marL="3200400" algn="l">
              <a:lnSpc>
                <a:spcPct val="100000"/>
              </a:lnSpc>
              <a:spcBef>
                <a:spcPts val="1200"/>
              </a:spcBef>
              <a:spcAft>
                <a:spcPts val="0"/>
              </a:spcAft>
              <a:buSzPts val="1200"/>
              <a:buNone/>
              <a:defRPr sz="1200"/>
            </a:lvl7pPr>
            <a:lvl8pPr indent="-228600" lvl="7" marL="3657600" algn="l">
              <a:lnSpc>
                <a:spcPct val="100000"/>
              </a:lnSpc>
              <a:spcBef>
                <a:spcPts val="1200"/>
              </a:spcBef>
              <a:spcAft>
                <a:spcPts val="0"/>
              </a:spcAft>
              <a:buSzPts val="1200"/>
              <a:buNone/>
              <a:defRPr sz="1200"/>
            </a:lvl8pPr>
            <a:lvl9pPr indent="-228600" lvl="8" marL="4114800" algn="l">
              <a:lnSpc>
                <a:spcPct val="100000"/>
              </a:lnSpc>
              <a:spcBef>
                <a:spcPts val="1200"/>
              </a:spcBef>
              <a:spcAft>
                <a:spcPts val="0"/>
              </a:spcAft>
              <a:buSzPts val="1200"/>
              <a:buNone/>
              <a:defRPr sz="1200"/>
            </a:lvl9pPr>
          </a:lstStyle>
          <a:p/>
        </p:txBody>
      </p:sp>
      <p:sp>
        <p:nvSpPr>
          <p:cNvPr id="62" name="Google Shape;62;p27"/>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965607" y="7483450"/>
            <a:ext cx="6149756"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p:nvPr/>
        </p:nvSpPr>
        <p:spPr>
          <a:xfrm>
            <a:off x="1" y="0"/>
            <a:ext cx="7315199" cy="8229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8"/>
          <p:cNvSpPr txBox="1"/>
          <p:nvPr>
            <p:ph type="title"/>
          </p:nvPr>
        </p:nvSpPr>
        <p:spPr>
          <a:xfrm>
            <a:off x="970227" y="2692594"/>
            <a:ext cx="5393998" cy="1361568"/>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640"/>
              <a:buFont typeface="Gill Sans"/>
              <a:buNone/>
              <a:defRPr sz="264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p:nvPr>
            <p:ph idx="2" type="pic"/>
          </p:nvPr>
        </p:nvSpPr>
        <p:spPr>
          <a:xfrm>
            <a:off x="7315200" y="0"/>
            <a:ext cx="7322516" cy="8229600"/>
          </a:xfrm>
          <a:prstGeom prst="rect">
            <a:avLst/>
          </a:prstGeom>
          <a:solidFill>
            <a:srgbClr val="BFBFBF"/>
          </a:solidFill>
          <a:ln>
            <a:noFill/>
          </a:ln>
        </p:spPr>
      </p:sp>
      <p:sp>
        <p:nvSpPr>
          <p:cNvPr id="69" name="Google Shape;69;p28"/>
          <p:cNvSpPr txBox="1"/>
          <p:nvPr>
            <p:ph idx="1" type="body"/>
          </p:nvPr>
        </p:nvSpPr>
        <p:spPr>
          <a:xfrm>
            <a:off x="1338682" y="4259902"/>
            <a:ext cx="4553712" cy="2632844"/>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200"/>
              </a:spcBef>
              <a:spcAft>
                <a:spcPts val="0"/>
              </a:spcAft>
              <a:buSzPts val="1800"/>
              <a:buNone/>
              <a:defRPr sz="1800">
                <a:solidFill>
                  <a:srgbClr val="FFFFFF"/>
                </a:solidFill>
              </a:defRPr>
            </a:lvl1pPr>
            <a:lvl2pPr indent="-228600" lvl="1" marL="914400" algn="l">
              <a:lnSpc>
                <a:spcPct val="100000"/>
              </a:lnSpc>
              <a:spcBef>
                <a:spcPts val="1200"/>
              </a:spcBef>
              <a:spcAft>
                <a:spcPts val="0"/>
              </a:spcAft>
              <a:buSzPts val="1680"/>
              <a:buNone/>
              <a:defRPr sz="1679"/>
            </a:lvl2pPr>
            <a:lvl3pPr indent="-228600" lvl="2" marL="1371600" algn="l">
              <a:lnSpc>
                <a:spcPct val="100000"/>
              </a:lnSpc>
              <a:spcBef>
                <a:spcPts val="1200"/>
              </a:spcBef>
              <a:spcAft>
                <a:spcPts val="0"/>
              </a:spcAft>
              <a:buSzPts val="1440"/>
              <a:buNone/>
              <a:defRPr sz="1440"/>
            </a:lvl3pPr>
            <a:lvl4pPr indent="-228600" lvl="3" marL="1828800" algn="l">
              <a:lnSpc>
                <a:spcPct val="100000"/>
              </a:lnSpc>
              <a:spcBef>
                <a:spcPts val="1200"/>
              </a:spcBef>
              <a:spcAft>
                <a:spcPts val="0"/>
              </a:spcAft>
              <a:buSzPts val="1200"/>
              <a:buNone/>
              <a:defRPr sz="1200"/>
            </a:lvl4pPr>
            <a:lvl5pPr indent="-228600" lvl="4" marL="2286000" algn="l">
              <a:lnSpc>
                <a:spcPct val="100000"/>
              </a:lnSpc>
              <a:spcBef>
                <a:spcPts val="1200"/>
              </a:spcBef>
              <a:spcAft>
                <a:spcPts val="0"/>
              </a:spcAft>
              <a:buSzPts val="1200"/>
              <a:buNone/>
              <a:defRPr sz="1200"/>
            </a:lvl5pPr>
            <a:lvl6pPr indent="-228600" lvl="5" marL="2743200" algn="l">
              <a:lnSpc>
                <a:spcPct val="100000"/>
              </a:lnSpc>
              <a:spcBef>
                <a:spcPts val="1200"/>
              </a:spcBef>
              <a:spcAft>
                <a:spcPts val="0"/>
              </a:spcAft>
              <a:buSzPts val="1200"/>
              <a:buNone/>
              <a:defRPr sz="1200"/>
            </a:lvl6pPr>
            <a:lvl7pPr indent="-228600" lvl="6" marL="3200400" algn="l">
              <a:lnSpc>
                <a:spcPct val="100000"/>
              </a:lnSpc>
              <a:spcBef>
                <a:spcPts val="1200"/>
              </a:spcBef>
              <a:spcAft>
                <a:spcPts val="0"/>
              </a:spcAft>
              <a:buSzPts val="1200"/>
              <a:buNone/>
              <a:defRPr sz="1200"/>
            </a:lvl7pPr>
            <a:lvl8pPr indent="-228600" lvl="7" marL="3657600" algn="l">
              <a:lnSpc>
                <a:spcPct val="100000"/>
              </a:lnSpc>
              <a:spcBef>
                <a:spcPts val="1200"/>
              </a:spcBef>
              <a:spcAft>
                <a:spcPts val="0"/>
              </a:spcAft>
              <a:buSzPts val="1200"/>
              <a:buNone/>
              <a:defRPr sz="1200"/>
            </a:lvl8pPr>
            <a:lvl9pPr indent="-228600" lvl="8" marL="4114800" algn="l">
              <a:lnSpc>
                <a:spcPct val="100000"/>
              </a:lnSpc>
              <a:spcBef>
                <a:spcPts val="1200"/>
              </a:spcBef>
              <a:spcAft>
                <a:spcPts val="0"/>
              </a:spcAft>
              <a:buSzPts val="1200"/>
              <a:buNone/>
              <a:defRPr sz="1200"/>
            </a:lvl9pPr>
          </a:lstStyle>
          <a:p/>
        </p:txBody>
      </p:sp>
      <p:sp>
        <p:nvSpPr>
          <p:cNvPr id="70" name="Google Shape;70;p28"/>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1" type="ftr"/>
          </p:nvPr>
        </p:nvSpPr>
        <p:spPr>
          <a:xfrm>
            <a:off x="965607" y="7483450"/>
            <a:ext cx="6149756"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9"/>
          <p:cNvSpPr txBox="1"/>
          <p:nvPr>
            <p:ph type="title"/>
          </p:nvPr>
        </p:nvSpPr>
        <p:spPr>
          <a:xfrm>
            <a:off x="2677363" y="1157630"/>
            <a:ext cx="9275674" cy="142646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 type="body"/>
          </p:nvPr>
        </p:nvSpPr>
        <p:spPr>
          <a:xfrm rot="5400000">
            <a:off x="5454010" y="389006"/>
            <a:ext cx="3722380" cy="927567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1200"/>
              </a:spcBef>
              <a:spcAft>
                <a:spcPts val="0"/>
              </a:spcAft>
              <a:buSzPts val="1800"/>
              <a:buChar char="•"/>
              <a:defRPr/>
            </a:lvl3pPr>
            <a:lvl4pPr indent="-342900" lvl="3" marL="1828800" algn="l">
              <a:lnSpc>
                <a:spcPct val="100000"/>
              </a:lnSpc>
              <a:spcBef>
                <a:spcPts val="1200"/>
              </a:spcBef>
              <a:spcAft>
                <a:spcPts val="0"/>
              </a:spcAft>
              <a:buSzPts val="1800"/>
              <a:buChar char="•"/>
              <a:defRPr/>
            </a:lvl4pPr>
            <a:lvl5pPr indent="-342900" lvl="4" marL="2286000" algn="l">
              <a:lnSpc>
                <a:spcPct val="100000"/>
              </a:lnSpc>
              <a:spcBef>
                <a:spcPts val="1200"/>
              </a:spcBef>
              <a:spcAft>
                <a:spcPts val="0"/>
              </a:spcAft>
              <a:buSzPts val="1800"/>
              <a:buChar char="•"/>
              <a:defRPr/>
            </a:lvl5pPr>
            <a:lvl6pPr indent="-342900" lvl="5" marL="2743200" algn="l">
              <a:lnSpc>
                <a:spcPct val="100000"/>
              </a:lnSpc>
              <a:spcBef>
                <a:spcPts val="1200"/>
              </a:spcBef>
              <a:spcAft>
                <a:spcPts val="0"/>
              </a:spcAft>
              <a:buSzPts val="1800"/>
              <a:buChar char="•"/>
              <a:defRPr/>
            </a:lvl6pPr>
            <a:lvl7pPr indent="-342900" lvl="6" marL="3200400" algn="l">
              <a:lnSpc>
                <a:spcPct val="100000"/>
              </a:lnSpc>
              <a:spcBef>
                <a:spcPts val="1200"/>
              </a:spcBef>
              <a:spcAft>
                <a:spcPts val="0"/>
              </a:spcAft>
              <a:buSzPts val="1800"/>
              <a:buChar char="•"/>
              <a:defRPr/>
            </a:lvl7pPr>
            <a:lvl8pPr indent="-342900" lvl="7" marL="3657600" algn="l">
              <a:lnSpc>
                <a:spcPct val="100000"/>
              </a:lnSpc>
              <a:spcBef>
                <a:spcPts val="1200"/>
              </a:spcBef>
              <a:spcAft>
                <a:spcPts val="0"/>
              </a:spcAft>
              <a:buSzPts val="1800"/>
              <a:buChar char="•"/>
              <a:defRPr/>
            </a:lvl8pPr>
            <a:lvl9pPr indent="-342900" lvl="8" marL="4114800" algn="l">
              <a:lnSpc>
                <a:spcPct val="100000"/>
              </a:lnSpc>
              <a:spcBef>
                <a:spcPts val="1200"/>
              </a:spcBef>
              <a:spcAft>
                <a:spcPts val="0"/>
              </a:spcAft>
              <a:buSzPts val="1800"/>
              <a:buChar char="•"/>
              <a:defRPr/>
            </a:lvl9pPr>
          </a:lstStyle>
          <a:p/>
        </p:txBody>
      </p:sp>
      <p:sp>
        <p:nvSpPr>
          <p:cNvPr id="76" name="Google Shape;76;p29"/>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0"/>
          <p:cNvSpPr txBox="1"/>
          <p:nvPr>
            <p:ph type="title"/>
          </p:nvPr>
        </p:nvSpPr>
        <p:spPr>
          <a:xfrm rot="5400000">
            <a:off x="8172811" y="3335635"/>
            <a:ext cx="5980176" cy="155833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rot="5400000">
            <a:off x="3406369" y="395707"/>
            <a:ext cx="5980176" cy="743818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1200"/>
              </a:spcBef>
              <a:spcAft>
                <a:spcPts val="0"/>
              </a:spcAft>
              <a:buSzPts val="1800"/>
              <a:buChar char="•"/>
              <a:defRPr/>
            </a:lvl3pPr>
            <a:lvl4pPr indent="-342900" lvl="3" marL="1828800" algn="l">
              <a:lnSpc>
                <a:spcPct val="100000"/>
              </a:lnSpc>
              <a:spcBef>
                <a:spcPts val="1200"/>
              </a:spcBef>
              <a:spcAft>
                <a:spcPts val="0"/>
              </a:spcAft>
              <a:buSzPts val="1800"/>
              <a:buChar char="•"/>
              <a:defRPr/>
            </a:lvl4pPr>
            <a:lvl5pPr indent="-342900" lvl="4" marL="2286000" algn="l">
              <a:lnSpc>
                <a:spcPct val="100000"/>
              </a:lnSpc>
              <a:spcBef>
                <a:spcPts val="1200"/>
              </a:spcBef>
              <a:spcAft>
                <a:spcPts val="0"/>
              </a:spcAft>
              <a:buSzPts val="1800"/>
              <a:buChar char="•"/>
              <a:defRPr/>
            </a:lvl5pPr>
            <a:lvl6pPr indent="-342900" lvl="5" marL="2743200" algn="l">
              <a:lnSpc>
                <a:spcPct val="100000"/>
              </a:lnSpc>
              <a:spcBef>
                <a:spcPts val="1200"/>
              </a:spcBef>
              <a:spcAft>
                <a:spcPts val="0"/>
              </a:spcAft>
              <a:buSzPts val="1800"/>
              <a:buChar char="•"/>
              <a:defRPr/>
            </a:lvl6pPr>
            <a:lvl7pPr indent="-342900" lvl="6" marL="3200400" algn="l">
              <a:lnSpc>
                <a:spcPct val="100000"/>
              </a:lnSpc>
              <a:spcBef>
                <a:spcPts val="1200"/>
              </a:spcBef>
              <a:spcAft>
                <a:spcPts val="0"/>
              </a:spcAft>
              <a:buSzPts val="1800"/>
              <a:buChar char="•"/>
              <a:defRPr/>
            </a:lvl7pPr>
            <a:lvl8pPr indent="-342900" lvl="7" marL="3657600" algn="l">
              <a:lnSpc>
                <a:spcPct val="100000"/>
              </a:lnSpc>
              <a:spcBef>
                <a:spcPts val="1200"/>
              </a:spcBef>
              <a:spcAft>
                <a:spcPts val="0"/>
              </a:spcAft>
              <a:buSzPts val="1800"/>
              <a:buChar char="•"/>
              <a:defRPr/>
            </a:lvl8pPr>
            <a:lvl9pPr indent="-342900" lvl="8" marL="4114800" algn="l">
              <a:lnSpc>
                <a:spcPct val="100000"/>
              </a:lnSpc>
              <a:spcBef>
                <a:spcPts val="1200"/>
              </a:spcBef>
              <a:spcAft>
                <a:spcPts val="0"/>
              </a:spcAft>
              <a:buSzPts val="1800"/>
              <a:buChar char="•"/>
              <a:defRPr/>
            </a:lvl9pPr>
          </a:lstStyle>
          <a:p/>
        </p:txBody>
      </p:sp>
      <p:sp>
        <p:nvSpPr>
          <p:cNvPr id="82" name="Google Shape;82;p30"/>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20"/>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8" name="Shape 18"/>
        <p:cNvGrpSpPr/>
        <p:nvPr/>
      </p:nvGrpSpPr>
      <p:grpSpPr>
        <a:xfrm>
          <a:off x="0" y="0"/>
          <a:ext cx="0" cy="0"/>
          <a:chOff x="0" y="0"/>
          <a:chExt cx="0" cy="0"/>
        </a:xfrm>
      </p:grpSpPr>
      <p:sp>
        <p:nvSpPr>
          <p:cNvPr id="19" name="Google Shape;19;p21"/>
          <p:cNvSpPr txBox="1"/>
          <p:nvPr>
            <p:ph type="ctrTitle"/>
          </p:nvPr>
        </p:nvSpPr>
        <p:spPr>
          <a:xfrm>
            <a:off x="1920240" y="2864093"/>
            <a:ext cx="10789920" cy="1975104"/>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4560"/>
              <a:buFont typeface="Gill Sans"/>
              <a:buNone/>
              <a:defRPr sz="456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 type="subTitle"/>
          </p:nvPr>
        </p:nvSpPr>
        <p:spPr>
          <a:xfrm>
            <a:off x="3234233" y="5223053"/>
            <a:ext cx="8161934" cy="1487873"/>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200"/>
              </a:spcBef>
              <a:spcAft>
                <a:spcPts val="0"/>
              </a:spcAft>
              <a:buSzPts val="2400"/>
              <a:buNone/>
              <a:defRPr sz="2400">
                <a:solidFill>
                  <a:srgbClr val="FEFEFE"/>
                </a:solidFill>
              </a:defRPr>
            </a:lvl1pPr>
            <a:lvl2pPr lvl="1" algn="ctr">
              <a:lnSpc>
                <a:spcPct val="100000"/>
              </a:lnSpc>
              <a:spcBef>
                <a:spcPts val="1200"/>
              </a:spcBef>
              <a:spcAft>
                <a:spcPts val="0"/>
              </a:spcAft>
              <a:buSzPts val="2400"/>
              <a:buNone/>
              <a:defRPr sz="2400"/>
            </a:lvl2pPr>
            <a:lvl3pPr lvl="2" algn="ctr">
              <a:lnSpc>
                <a:spcPct val="100000"/>
              </a:lnSpc>
              <a:spcBef>
                <a:spcPts val="1200"/>
              </a:spcBef>
              <a:spcAft>
                <a:spcPts val="0"/>
              </a:spcAft>
              <a:buSzPts val="2160"/>
              <a:buNone/>
              <a:defRPr sz="2160"/>
            </a:lvl3pPr>
            <a:lvl4pPr lvl="3" algn="ctr">
              <a:lnSpc>
                <a:spcPct val="100000"/>
              </a:lnSpc>
              <a:spcBef>
                <a:spcPts val="1200"/>
              </a:spcBef>
              <a:spcAft>
                <a:spcPts val="0"/>
              </a:spcAft>
              <a:buSzPts val="1920"/>
              <a:buNone/>
              <a:defRPr sz="1920"/>
            </a:lvl4pPr>
            <a:lvl5pPr lvl="4" algn="ctr">
              <a:lnSpc>
                <a:spcPct val="100000"/>
              </a:lnSpc>
              <a:spcBef>
                <a:spcPts val="1200"/>
              </a:spcBef>
              <a:spcAft>
                <a:spcPts val="0"/>
              </a:spcAft>
              <a:buSzPts val="1920"/>
              <a:buNone/>
              <a:defRPr sz="1920"/>
            </a:lvl5pPr>
            <a:lvl6pPr lvl="5" algn="ctr">
              <a:lnSpc>
                <a:spcPct val="100000"/>
              </a:lnSpc>
              <a:spcBef>
                <a:spcPts val="1200"/>
              </a:spcBef>
              <a:spcAft>
                <a:spcPts val="0"/>
              </a:spcAft>
              <a:buSzPts val="1920"/>
              <a:buNone/>
              <a:defRPr sz="1920"/>
            </a:lvl6pPr>
            <a:lvl7pPr lvl="6" algn="ctr">
              <a:lnSpc>
                <a:spcPct val="100000"/>
              </a:lnSpc>
              <a:spcBef>
                <a:spcPts val="1200"/>
              </a:spcBef>
              <a:spcAft>
                <a:spcPts val="0"/>
              </a:spcAft>
              <a:buSzPts val="1920"/>
              <a:buNone/>
              <a:defRPr sz="1920"/>
            </a:lvl7pPr>
            <a:lvl8pPr lvl="7" algn="ctr">
              <a:lnSpc>
                <a:spcPct val="100000"/>
              </a:lnSpc>
              <a:spcBef>
                <a:spcPts val="1200"/>
              </a:spcBef>
              <a:spcAft>
                <a:spcPts val="0"/>
              </a:spcAft>
              <a:buSzPts val="1920"/>
              <a:buNone/>
              <a:defRPr sz="1920"/>
            </a:lvl8pPr>
            <a:lvl9pPr lvl="8" algn="ctr">
              <a:lnSpc>
                <a:spcPct val="100000"/>
              </a:lnSpc>
              <a:spcBef>
                <a:spcPts val="1200"/>
              </a:spcBef>
              <a:spcAft>
                <a:spcPts val="0"/>
              </a:spcAft>
              <a:buSzPts val="1920"/>
              <a:buNone/>
              <a:defRPr sz="1920"/>
            </a:lvl9pPr>
          </a:lstStyle>
          <a:p/>
        </p:txBody>
      </p:sp>
      <p:sp>
        <p:nvSpPr>
          <p:cNvPr id="21" name="Google Shape;21;p21"/>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2"/>
          <p:cNvSpPr txBox="1"/>
          <p:nvPr>
            <p:ph type="title"/>
          </p:nvPr>
        </p:nvSpPr>
        <p:spPr>
          <a:xfrm>
            <a:off x="2677363" y="1157630"/>
            <a:ext cx="9275674" cy="142646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body"/>
          </p:nvPr>
        </p:nvSpPr>
        <p:spPr>
          <a:xfrm>
            <a:off x="2677363" y="3165653"/>
            <a:ext cx="9275674" cy="372238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1200"/>
              </a:spcBef>
              <a:spcAft>
                <a:spcPts val="0"/>
              </a:spcAft>
              <a:buSzPts val="1800"/>
              <a:buChar char="•"/>
              <a:defRPr/>
            </a:lvl3pPr>
            <a:lvl4pPr indent="-342900" lvl="3" marL="1828800" algn="l">
              <a:lnSpc>
                <a:spcPct val="100000"/>
              </a:lnSpc>
              <a:spcBef>
                <a:spcPts val="1200"/>
              </a:spcBef>
              <a:spcAft>
                <a:spcPts val="0"/>
              </a:spcAft>
              <a:buSzPts val="1800"/>
              <a:buChar char="•"/>
              <a:defRPr/>
            </a:lvl4pPr>
            <a:lvl5pPr indent="-342900" lvl="4" marL="2286000" algn="l">
              <a:lnSpc>
                <a:spcPct val="100000"/>
              </a:lnSpc>
              <a:spcBef>
                <a:spcPts val="1200"/>
              </a:spcBef>
              <a:spcAft>
                <a:spcPts val="0"/>
              </a:spcAft>
              <a:buSzPts val="1800"/>
              <a:buChar char="•"/>
              <a:defRPr/>
            </a:lvl5pPr>
            <a:lvl6pPr indent="-342900" lvl="5" marL="2743200" algn="l">
              <a:lnSpc>
                <a:spcPct val="100000"/>
              </a:lnSpc>
              <a:spcBef>
                <a:spcPts val="1200"/>
              </a:spcBef>
              <a:spcAft>
                <a:spcPts val="0"/>
              </a:spcAft>
              <a:buSzPts val="1800"/>
              <a:buChar char="•"/>
              <a:defRPr/>
            </a:lvl6pPr>
            <a:lvl7pPr indent="-342900" lvl="6" marL="3200400" algn="l">
              <a:lnSpc>
                <a:spcPct val="100000"/>
              </a:lnSpc>
              <a:spcBef>
                <a:spcPts val="1200"/>
              </a:spcBef>
              <a:spcAft>
                <a:spcPts val="0"/>
              </a:spcAft>
              <a:buSzPts val="1800"/>
              <a:buChar char="•"/>
              <a:defRPr/>
            </a:lvl7pPr>
            <a:lvl8pPr indent="-342900" lvl="7" marL="3657600" algn="l">
              <a:lnSpc>
                <a:spcPct val="100000"/>
              </a:lnSpc>
              <a:spcBef>
                <a:spcPts val="1200"/>
              </a:spcBef>
              <a:spcAft>
                <a:spcPts val="0"/>
              </a:spcAft>
              <a:buSzPts val="1800"/>
              <a:buChar char="•"/>
              <a:defRPr/>
            </a:lvl8pPr>
            <a:lvl9pPr indent="-342900" lvl="8" marL="4114800" algn="l">
              <a:lnSpc>
                <a:spcPct val="100000"/>
              </a:lnSpc>
              <a:spcBef>
                <a:spcPts val="1200"/>
              </a:spcBef>
              <a:spcAft>
                <a:spcPts val="0"/>
              </a:spcAft>
              <a:buSzPts val="1800"/>
              <a:buChar char="•"/>
              <a:defRPr/>
            </a:lvl9pPr>
          </a:lstStyle>
          <a:p/>
        </p:txBody>
      </p:sp>
      <p:sp>
        <p:nvSpPr>
          <p:cNvPr id="27" name="Google Shape;27;p22"/>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0" name="Shape 30"/>
        <p:cNvGrpSpPr/>
        <p:nvPr/>
      </p:nvGrpSpPr>
      <p:grpSpPr>
        <a:xfrm>
          <a:off x="0" y="0"/>
          <a:ext cx="0" cy="0"/>
          <a:chOff x="0" y="0"/>
          <a:chExt cx="0" cy="0"/>
        </a:xfrm>
      </p:grpSpPr>
      <p:sp>
        <p:nvSpPr>
          <p:cNvPr id="31" name="Google Shape;31;p23"/>
          <p:cNvSpPr txBox="1"/>
          <p:nvPr>
            <p:ph type="title"/>
          </p:nvPr>
        </p:nvSpPr>
        <p:spPr>
          <a:xfrm>
            <a:off x="1920240" y="2864093"/>
            <a:ext cx="10789920" cy="1975104"/>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4560"/>
              <a:buFont typeface="Gill Sans"/>
              <a:buNone/>
              <a:defRPr sz="456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 type="body"/>
          </p:nvPr>
        </p:nvSpPr>
        <p:spPr>
          <a:xfrm>
            <a:off x="3234233" y="5222958"/>
            <a:ext cx="8161934" cy="1518098"/>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200"/>
              </a:spcBef>
              <a:spcAft>
                <a:spcPts val="0"/>
              </a:spcAft>
              <a:buSzPts val="2400"/>
              <a:buNone/>
              <a:defRPr sz="2400">
                <a:solidFill>
                  <a:schemeClr val="lt1"/>
                </a:solidFill>
              </a:defRPr>
            </a:lvl1pPr>
            <a:lvl2pPr indent="-228600" lvl="1" marL="914400" algn="l">
              <a:lnSpc>
                <a:spcPct val="100000"/>
              </a:lnSpc>
              <a:spcBef>
                <a:spcPts val="1200"/>
              </a:spcBef>
              <a:spcAft>
                <a:spcPts val="0"/>
              </a:spcAft>
              <a:buSzPts val="2400"/>
              <a:buNone/>
              <a:defRPr sz="2400">
                <a:solidFill>
                  <a:schemeClr val="lt1"/>
                </a:solidFill>
              </a:defRPr>
            </a:lvl2pPr>
            <a:lvl3pPr indent="-228600" lvl="2" marL="1371600" algn="l">
              <a:lnSpc>
                <a:spcPct val="100000"/>
              </a:lnSpc>
              <a:spcBef>
                <a:spcPts val="1200"/>
              </a:spcBef>
              <a:spcAft>
                <a:spcPts val="0"/>
              </a:spcAft>
              <a:buSzPts val="2160"/>
              <a:buNone/>
              <a:defRPr sz="2160">
                <a:solidFill>
                  <a:schemeClr val="lt1"/>
                </a:solidFill>
              </a:defRPr>
            </a:lvl3pPr>
            <a:lvl4pPr indent="-228600" lvl="3" marL="1828800" algn="l">
              <a:lnSpc>
                <a:spcPct val="100000"/>
              </a:lnSpc>
              <a:spcBef>
                <a:spcPts val="1200"/>
              </a:spcBef>
              <a:spcAft>
                <a:spcPts val="0"/>
              </a:spcAft>
              <a:buSzPts val="1920"/>
              <a:buNone/>
              <a:defRPr sz="1920">
                <a:solidFill>
                  <a:schemeClr val="lt1"/>
                </a:solidFill>
              </a:defRPr>
            </a:lvl4pPr>
            <a:lvl5pPr indent="-228600" lvl="4" marL="2286000" algn="l">
              <a:lnSpc>
                <a:spcPct val="100000"/>
              </a:lnSpc>
              <a:spcBef>
                <a:spcPts val="1200"/>
              </a:spcBef>
              <a:spcAft>
                <a:spcPts val="0"/>
              </a:spcAft>
              <a:buSzPts val="1920"/>
              <a:buNone/>
              <a:defRPr sz="1920">
                <a:solidFill>
                  <a:schemeClr val="lt1"/>
                </a:solidFill>
              </a:defRPr>
            </a:lvl5pPr>
            <a:lvl6pPr indent="-228600" lvl="5" marL="2743200" algn="l">
              <a:lnSpc>
                <a:spcPct val="100000"/>
              </a:lnSpc>
              <a:spcBef>
                <a:spcPts val="1200"/>
              </a:spcBef>
              <a:spcAft>
                <a:spcPts val="0"/>
              </a:spcAft>
              <a:buSzPts val="1920"/>
              <a:buNone/>
              <a:defRPr sz="1920">
                <a:solidFill>
                  <a:schemeClr val="lt1"/>
                </a:solidFill>
              </a:defRPr>
            </a:lvl6pPr>
            <a:lvl7pPr indent="-228600" lvl="6" marL="3200400" algn="l">
              <a:lnSpc>
                <a:spcPct val="100000"/>
              </a:lnSpc>
              <a:spcBef>
                <a:spcPts val="1200"/>
              </a:spcBef>
              <a:spcAft>
                <a:spcPts val="0"/>
              </a:spcAft>
              <a:buSzPts val="1920"/>
              <a:buNone/>
              <a:defRPr sz="1920">
                <a:solidFill>
                  <a:schemeClr val="lt1"/>
                </a:solidFill>
              </a:defRPr>
            </a:lvl7pPr>
            <a:lvl8pPr indent="-228600" lvl="7" marL="3657600" algn="l">
              <a:lnSpc>
                <a:spcPct val="100000"/>
              </a:lnSpc>
              <a:spcBef>
                <a:spcPts val="1200"/>
              </a:spcBef>
              <a:spcAft>
                <a:spcPts val="0"/>
              </a:spcAft>
              <a:buSzPts val="1920"/>
              <a:buNone/>
              <a:defRPr sz="1920">
                <a:solidFill>
                  <a:schemeClr val="lt1"/>
                </a:solidFill>
              </a:defRPr>
            </a:lvl8pPr>
            <a:lvl9pPr indent="-228600" lvl="8" marL="4114800" algn="l">
              <a:lnSpc>
                <a:spcPct val="100000"/>
              </a:lnSpc>
              <a:spcBef>
                <a:spcPts val="1200"/>
              </a:spcBef>
              <a:spcAft>
                <a:spcPts val="0"/>
              </a:spcAft>
              <a:buSzPts val="1920"/>
              <a:buNone/>
              <a:defRPr sz="1920">
                <a:solidFill>
                  <a:schemeClr val="lt1"/>
                </a:solidFill>
              </a:defRPr>
            </a:lvl9pPr>
          </a:lstStyle>
          <a:p/>
        </p:txBody>
      </p:sp>
      <p:sp>
        <p:nvSpPr>
          <p:cNvPr id="33" name="Google Shape;33;p23"/>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4"/>
          <p:cNvSpPr txBox="1"/>
          <p:nvPr>
            <p:ph type="title"/>
          </p:nvPr>
        </p:nvSpPr>
        <p:spPr>
          <a:xfrm>
            <a:off x="2677363" y="1157630"/>
            <a:ext cx="9275674" cy="142646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1898295" y="3165653"/>
            <a:ext cx="5126125" cy="372237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1200"/>
              </a:spcBef>
              <a:spcAft>
                <a:spcPts val="0"/>
              </a:spcAft>
              <a:buSzPts val="1800"/>
              <a:buChar char="•"/>
              <a:defRPr/>
            </a:lvl3pPr>
            <a:lvl4pPr indent="-342900" lvl="3" marL="1828800" algn="l">
              <a:lnSpc>
                <a:spcPct val="100000"/>
              </a:lnSpc>
              <a:spcBef>
                <a:spcPts val="1200"/>
              </a:spcBef>
              <a:spcAft>
                <a:spcPts val="0"/>
              </a:spcAft>
              <a:buSzPts val="1800"/>
              <a:buChar char="•"/>
              <a:defRPr/>
            </a:lvl4pPr>
            <a:lvl5pPr indent="-342900" lvl="4" marL="2286000" algn="l">
              <a:lnSpc>
                <a:spcPct val="100000"/>
              </a:lnSpc>
              <a:spcBef>
                <a:spcPts val="1200"/>
              </a:spcBef>
              <a:spcAft>
                <a:spcPts val="0"/>
              </a:spcAft>
              <a:buSzPts val="1800"/>
              <a:buChar char="•"/>
              <a:defRPr/>
            </a:lvl5pPr>
            <a:lvl6pPr indent="-342900" lvl="5" marL="2743200" algn="l">
              <a:lnSpc>
                <a:spcPct val="100000"/>
              </a:lnSpc>
              <a:spcBef>
                <a:spcPts val="1200"/>
              </a:spcBef>
              <a:spcAft>
                <a:spcPts val="0"/>
              </a:spcAft>
              <a:buSzPts val="1800"/>
              <a:buChar char="•"/>
              <a:defRPr/>
            </a:lvl6pPr>
            <a:lvl7pPr indent="-342900" lvl="6" marL="3200400" algn="l">
              <a:lnSpc>
                <a:spcPct val="100000"/>
              </a:lnSpc>
              <a:spcBef>
                <a:spcPts val="1200"/>
              </a:spcBef>
              <a:spcAft>
                <a:spcPts val="0"/>
              </a:spcAft>
              <a:buSzPts val="1800"/>
              <a:buChar char="•"/>
              <a:defRPr/>
            </a:lvl7pPr>
            <a:lvl8pPr indent="-342900" lvl="7" marL="3657600" algn="l">
              <a:lnSpc>
                <a:spcPct val="100000"/>
              </a:lnSpc>
              <a:spcBef>
                <a:spcPts val="1200"/>
              </a:spcBef>
              <a:spcAft>
                <a:spcPts val="0"/>
              </a:spcAft>
              <a:buSzPts val="1800"/>
              <a:buChar char="•"/>
              <a:defRPr/>
            </a:lvl8pPr>
            <a:lvl9pPr indent="-342900" lvl="8" marL="4114800" algn="l">
              <a:lnSpc>
                <a:spcPct val="100000"/>
              </a:lnSpc>
              <a:spcBef>
                <a:spcPts val="1200"/>
              </a:spcBef>
              <a:spcAft>
                <a:spcPts val="0"/>
              </a:spcAft>
              <a:buSzPts val="1800"/>
              <a:buChar char="•"/>
              <a:defRPr/>
            </a:lvl9pPr>
          </a:lstStyle>
          <a:p/>
        </p:txBody>
      </p:sp>
      <p:sp>
        <p:nvSpPr>
          <p:cNvPr id="39" name="Google Shape;39;p24"/>
          <p:cNvSpPr txBox="1"/>
          <p:nvPr>
            <p:ph idx="2" type="body"/>
          </p:nvPr>
        </p:nvSpPr>
        <p:spPr>
          <a:xfrm>
            <a:off x="7605979" y="3165653"/>
            <a:ext cx="5124296" cy="372237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1200"/>
              </a:spcBef>
              <a:spcAft>
                <a:spcPts val="0"/>
              </a:spcAft>
              <a:buSzPts val="1800"/>
              <a:buChar char="•"/>
              <a:defRPr/>
            </a:lvl3pPr>
            <a:lvl4pPr indent="-342900" lvl="3" marL="1828800" algn="l">
              <a:lnSpc>
                <a:spcPct val="100000"/>
              </a:lnSpc>
              <a:spcBef>
                <a:spcPts val="1200"/>
              </a:spcBef>
              <a:spcAft>
                <a:spcPts val="0"/>
              </a:spcAft>
              <a:buSzPts val="1800"/>
              <a:buChar char="•"/>
              <a:defRPr/>
            </a:lvl4pPr>
            <a:lvl5pPr indent="-342900" lvl="4" marL="2286000" algn="l">
              <a:lnSpc>
                <a:spcPct val="100000"/>
              </a:lnSpc>
              <a:spcBef>
                <a:spcPts val="1200"/>
              </a:spcBef>
              <a:spcAft>
                <a:spcPts val="0"/>
              </a:spcAft>
              <a:buSzPts val="1800"/>
              <a:buChar char="•"/>
              <a:defRPr/>
            </a:lvl5pPr>
            <a:lvl6pPr indent="-342900" lvl="5" marL="2743200" algn="l">
              <a:lnSpc>
                <a:spcPct val="100000"/>
              </a:lnSpc>
              <a:spcBef>
                <a:spcPts val="1200"/>
              </a:spcBef>
              <a:spcAft>
                <a:spcPts val="0"/>
              </a:spcAft>
              <a:buSzPts val="1800"/>
              <a:buChar char="•"/>
              <a:defRPr/>
            </a:lvl6pPr>
            <a:lvl7pPr indent="-342900" lvl="6" marL="3200400" algn="l">
              <a:lnSpc>
                <a:spcPct val="100000"/>
              </a:lnSpc>
              <a:spcBef>
                <a:spcPts val="1200"/>
              </a:spcBef>
              <a:spcAft>
                <a:spcPts val="0"/>
              </a:spcAft>
              <a:buSzPts val="1800"/>
              <a:buChar char="•"/>
              <a:defRPr/>
            </a:lvl7pPr>
            <a:lvl8pPr indent="-342900" lvl="7" marL="3657600" algn="l">
              <a:lnSpc>
                <a:spcPct val="100000"/>
              </a:lnSpc>
              <a:spcBef>
                <a:spcPts val="1200"/>
              </a:spcBef>
              <a:spcAft>
                <a:spcPts val="0"/>
              </a:spcAft>
              <a:buSzPts val="1800"/>
              <a:buChar char="•"/>
              <a:defRPr/>
            </a:lvl8pPr>
            <a:lvl9pPr indent="-342900" lvl="8" marL="4114800" algn="l">
              <a:lnSpc>
                <a:spcPct val="100000"/>
              </a:lnSpc>
              <a:spcBef>
                <a:spcPts val="1200"/>
              </a:spcBef>
              <a:spcAft>
                <a:spcPts val="0"/>
              </a:spcAft>
              <a:buSzPts val="1800"/>
              <a:buChar char="•"/>
              <a:defRPr/>
            </a:lvl9pPr>
          </a:lstStyle>
          <a:p/>
        </p:txBody>
      </p:sp>
      <p:sp>
        <p:nvSpPr>
          <p:cNvPr id="40" name="Google Shape;40;p24"/>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5"/>
          <p:cNvSpPr txBox="1"/>
          <p:nvPr>
            <p:ph idx="1" type="body"/>
          </p:nvPr>
        </p:nvSpPr>
        <p:spPr>
          <a:xfrm>
            <a:off x="1900123" y="2776120"/>
            <a:ext cx="5124298" cy="844904"/>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200"/>
              </a:spcBef>
              <a:spcAft>
                <a:spcPts val="0"/>
              </a:spcAft>
              <a:buSzPts val="2280"/>
              <a:buNone/>
              <a:defRPr b="0" sz="2280" cap="none">
                <a:solidFill>
                  <a:srgbClr val="6B8890"/>
                </a:solidFill>
              </a:defRPr>
            </a:lvl1pPr>
            <a:lvl2pPr indent="-228600" lvl="1" marL="914400" algn="l">
              <a:lnSpc>
                <a:spcPct val="100000"/>
              </a:lnSpc>
              <a:spcBef>
                <a:spcPts val="1200"/>
              </a:spcBef>
              <a:spcAft>
                <a:spcPts val="0"/>
              </a:spcAft>
              <a:buSzPts val="2280"/>
              <a:buNone/>
              <a:defRPr b="1" sz="2280"/>
            </a:lvl2pPr>
            <a:lvl3pPr indent="-228600" lvl="2" marL="1371600" algn="l">
              <a:lnSpc>
                <a:spcPct val="100000"/>
              </a:lnSpc>
              <a:spcBef>
                <a:spcPts val="1200"/>
              </a:spcBef>
              <a:spcAft>
                <a:spcPts val="0"/>
              </a:spcAft>
              <a:buSzPts val="2160"/>
              <a:buNone/>
              <a:defRPr b="1" sz="2160"/>
            </a:lvl3pPr>
            <a:lvl4pPr indent="-228600" lvl="3" marL="1828800" algn="l">
              <a:lnSpc>
                <a:spcPct val="100000"/>
              </a:lnSpc>
              <a:spcBef>
                <a:spcPts val="1200"/>
              </a:spcBef>
              <a:spcAft>
                <a:spcPts val="0"/>
              </a:spcAft>
              <a:buSzPts val="1920"/>
              <a:buNone/>
              <a:defRPr b="1" sz="1920"/>
            </a:lvl4pPr>
            <a:lvl5pPr indent="-228600" lvl="4" marL="2286000" algn="l">
              <a:lnSpc>
                <a:spcPct val="100000"/>
              </a:lnSpc>
              <a:spcBef>
                <a:spcPts val="1200"/>
              </a:spcBef>
              <a:spcAft>
                <a:spcPts val="0"/>
              </a:spcAft>
              <a:buSzPts val="1920"/>
              <a:buNone/>
              <a:defRPr b="1" sz="1920"/>
            </a:lvl5pPr>
            <a:lvl6pPr indent="-228600" lvl="5" marL="2743200" algn="l">
              <a:lnSpc>
                <a:spcPct val="100000"/>
              </a:lnSpc>
              <a:spcBef>
                <a:spcPts val="1200"/>
              </a:spcBef>
              <a:spcAft>
                <a:spcPts val="0"/>
              </a:spcAft>
              <a:buSzPts val="1920"/>
              <a:buNone/>
              <a:defRPr b="1" sz="1920"/>
            </a:lvl6pPr>
            <a:lvl7pPr indent="-228600" lvl="6" marL="3200400" algn="l">
              <a:lnSpc>
                <a:spcPct val="100000"/>
              </a:lnSpc>
              <a:spcBef>
                <a:spcPts val="1200"/>
              </a:spcBef>
              <a:spcAft>
                <a:spcPts val="0"/>
              </a:spcAft>
              <a:buSzPts val="1920"/>
              <a:buNone/>
              <a:defRPr b="1" sz="1920"/>
            </a:lvl7pPr>
            <a:lvl8pPr indent="-228600" lvl="7" marL="3657600" algn="l">
              <a:lnSpc>
                <a:spcPct val="100000"/>
              </a:lnSpc>
              <a:spcBef>
                <a:spcPts val="1200"/>
              </a:spcBef>
              <a:spcAft>
                <a:spcPts val="0"/>
              </a:spcAft>
              <a:buSzPts val="1920"/>
              <a:buNone/>
              <a:defRPr b="1" sz="1920"/>
            </a:lvl8pPr>
            <a:lvl9pPr indent="-228600" lvl="8" marL="4114800" algn="l">
              <a:lnSpc>
                <a:spcPct val="100000"/>
              </a:lnSpc>
              <a:spcBef>
                <a:spcPts val="1200"/>
              </a:spcBef>
              <a:spcAft>
                <a:spcPts val="0"/>
              </a:spcAft>
              <a:buSzPts val="1920"/>
              <a:buNone/>
              <a:defRPr b="1" sz="1920"/>
            </a:lvl9pPr>
          </a:lstStyle>
          <a:p/>
        </p:txBody>
      </p:sp>
      <p:sp>
        <p:nvSpPr>
          <p:cNvPr id="45" name="Google Shape;45;p25"/>
          <p:cNvSpPr txBox="1"/>
          <p:nvPr>
            <p:ph idx="2" type="body"/>
          </p:nvPr>
        </p:nvSpPr>
        <p:spPr>
          <a:xfrm>
            <a:off x="1900123" y="3771900"/>
            <a:ext cx="5124298" cy="311613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1200"/>
              </a:spcBef>
              <a:spcAft>
                <a:spcPts val="0"/>
              </a:spcAft>
              <a:buSzPts val="1800"/>
              <a:buChar char="•"/>
              <a:defRPr/>
            </a:lvl3pPr>
            <a:lvl4pPr indent="-342900" lvl="3" marL="1828800" algn="l">
              <a:lnSpc>
                <a:spcPct val="100000"/>
              </a:lnSpc>
              <a:spcBef>
                <a:spcPts val="1200"/>
              </a:spcBef>
              <a:spcAft>
                <a:spcPts val="0"/>
              </a:spcAft>
              <a:buSzPts val="1800"/>
              <a:buChar char="•"/>
              <a:defRPr/>
            </a:lvl4pPr>
            <a:lvl5pPr indent="-342900" lvl="4" marL="2286000" algn="l">
              <a:lnSpc>
                <a:spcPct val="100000"/>
              </a:lnSpc>
              <a:spcBef>
                <a:spcPts val="1200"/>
              </a:spcBef>
              <a:spcAft>
                <a:spcPts val="0"/>
              </a:spcAft>
              <a:buSzPts val="1800"/>
              <a:buChar char="•"/>
              <a:defRPr/>
            </a:lvl5pPr>
            <a:lvl6pPr indent="-342900" lvl="5" marL="2743200" algn="l">
              <a:lnSpc>
                <a:spcPct val="100000"/>
              </a:lnSpc>
              <a:spcBef>
                <a:spcPts val="1200"/>
              </a:spcBef>
              <a:spcAft>
                <a:spcPts val="0"/>
              </a:spcAft>
              <a:buSzPts val="1800"/>
              <a:buChar char="•"/>
              <a:defRPr/>
            </a:lvl6pPr>
            <a:lvl7pPr indent="-342900" lvl="6" marL="3200400" algn="l">
              <a:lnSpc>
                <a:spcPct val="100000"/>
              </a:lnSpc>
              <a:spcBef>
                <a:spcPts val="1200"/>
              </a:spcBef>
              <a:spcAft>
                <a:spcPts val="0"/>
              </a:spcAft>
              <a:buSzPts val="1800"/>
              <a:buChar char="•"/>
              <a:defRPr/>
            </a:lvl7pPr>
            <a:lvl8pPr indent="-342900" lvl="7" marL="3657600" algn="l">
              <a:lnSpc>
                <a:spcPct val="100000"/>
              </a:lnSpc>
              <a:spcBef>
                <a:spcPts val="1200"/>
              </a:spcBef>
              <a:spcAft>
                <a:spcPts val="0"/>
              </a:spcAft>
              <a:buSzPts val="1800"/>
              <a:buChar char="•"/>
              <a:defRPr/>
            </a:lvl8pPr>
            <a:lvl9pPr indent="-342900" lvl="8" marL="4114800" algn="l">
              <a:lnSpc>
                <a:spcPct val="100000"/>
              </a:lnSpc>
              <a:spcBef>
                <a:spcPts val="1200"/>
              </a:spcBef>
              <a:spcAft>
                <a:spcPts val="0"/>
              </a:spcAft>
              <a:buSzPts val="1800"/>
              <a:buChar char="•"/>
              <a:defRPr/>
            </a:lvl9pPr>
          </a:lstStyle>
          <a:p/>
        </p:txBody>
      </p:sp>
      <p:sp>
        <p:nvSpPr>
          <p:cNvPr id="46" name="Google Shape;46;p25"/>
          <p:cNvSpPr txBox="1"/>
          <p:nvPr>
            <p:ph idx="3" type="body"/>
          </p:nvPr>
        </p:nvSpPr>
        <p:spPr>
          <a:xfrm>
            <a:off x="7605979" y="3771900"/>
            <a:ext cx="5104181" cy="311613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SzPts val="1800"/>
              <a:buChar char="•"/>
              <a:defRPr/>
            </a:lvl1pPr>
            <a:lvl2pPr indent="-342900" lvl="1" marL="914400" algn="l">
              <a:lnSpc>
                <a:spcPct val="100000"/>
              </a:lnSpc>
              <a:spcBef>
                <a:spcPts val="1200"/>
              </a:spcBef>
              <a:spcAft>
                <a:spcPts val="0"/>
              </a:spcAft>
              <a:buSzPts val="1800"/>
              <a:buChar char="•"/>
              <a:defRPr/>
            </a:lvl2pPr>
            <a:lvl3pPr indent="-342900" lvl="2" marL="1371600" algn="l">
              <a:lnSpc>
                <a:spcPct val="100000"/>
              </a:lnSpc>
              <a:spcBef>
                <a:spcPts val="1200"/>
              </a:spcBef>
              <a:spcAft>
                <a:spcPts val="0"/>
              </a:spcAft>
              <a:buSzPts val="1800"/>
              <a:buChar char="•"/>
              <a:defRPr/>
            </a:lvl3pPr>
            <a:lvl4pPr indent="-342900" lvl="3" marL="1828800" algn="l">
              <a:lnSpc>
                <a:spcPct val="100000"/>
              </a:lnSpc>
              <a:spcBef>
                <a:spcPts val="1200"/>
              </a:spcBef>
              <a:spcAft>
                <a:spcPts val="0"/>
              </a:spcAft>
              <a:buSzPts val="1800"/>
              <a:buChar char="•"/>
              <a:defRPr/>
            </a:lvl4pPr>
            <a:lvl5pPr indent="-350520" lvl="4" marL="2286000" algn="l">
              <a:lnSpc>
                <a:spcPct val="100000"/>
              </a:lnSpc>
              <a:spcBef>
                <a:spcPts val="1200"/>
              </a:spcBef>
              <a:spcAft>
                <a:spcPts val="0"/>
              </a:spcAft>
              <a:buSzPts val="1920"/>
              <a:buChar char="•"/>
              <a:defRPr/>
            </a:lvl5pPr>
            <a:lvl6pPr indent="-342900" lvl="5" marL="2743200" algn="l">
              <a:lnSpc>
                <a:spcPct val="100000"/>
              </a:lnSpc>
              <a:spcBef>
                <a:spcPts val="1200"/>
              </a:spcBef>
              <a:spcAft>
                <a:spcPts val="0"/>
              </a:spcAft>
              <a:buSzPts val="1800"/>
              <a:buChar char="•"/>
              <a:defRPr/>
            </a:lvl6pPr>
            <a:lvl7pPr indent="-342900" lvl="6" marL="3200400" algn="l">
              <a:lnSpc>
                <a:spcPct val="100000"/>
              </a:lnSpc>
              <a:spcBef>
                <a:spcPts val="1200"/>
              </a:spcBef>
              <a:spcAft>
                <a:spcPts val="0"/>
              </a:spcAft>
              <a:buSzPts val="1800"/>
              <a:buChar char="•"/>
              <a:defRPr/>
            </a:lvl7pPr>
            <a:lvl8pPr indent="-342900" lvl="7" marL="3657600" algn="l">
              <a:lnSpc>
                <a:spcPct val="100000"/>
              </a:lnSpc>
              <a:spcBef>
                <a:spcPts val="1200"/>
              </a:spcBef>
              <a:spcAft>
                <a:spcPts val="0"/>
              </a:spcAft>
              <a:buSzPts val="1800"/>
              <a:buChar char="•"/>
              <a:defRPr/>
            </a:lvl8pPr>
            <a:lvl9pPr indent="-342900" lvl="8" marL="4114800" algn="l">
              <a:lnSpc>
                <a:spcPct val="100000"/>
              </a:lnSpc>
              <a:spcBef>
                <a:spcPts val="1200"/>
              </a:spcBef>
              <a:spcAft>
                <a:spcPts val="0"/>
              </a:spcAft>
              <a:buSzPts val="1800"/>
              <a:buChar char="•"/>
              <a:defRPr/>
            </a:lvl9pPr>
          </a:lstStyle>
          <a:p/>
        </p:txBody>
      </p:sp>
      <p:sp>
        <p:nvSpPr>
          <p:cNvPr id="47" name="Google Shape;47;p25"/>
          <p:cNvSpPr txBox="1"/>
          <p:nvPr>
            <p:ph idx="4" type="body"/>
          </p:nvPr>
        </p:nvSpPr>
        <p:spPr>
          <a:xfrm>
            <a:off x="7605979" y="2776120"/>
            <a:ext cx="5124298" cy="844904"/>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200"/>
              </a:spcBef>
              <a:spcAft>
                <a:spcPts val="0"/>
              </a:spcAft>
              <a:buSzPts val="2280"/>
              <a:buNone/>
              <a:defRPr b="0" sz="2280" cap="none">
                <a:solidFill>
                  <a:srgbClr val="6B8890"/>
                </a:solidFill>
              </a:defRPr>
            </a:lvl1pPr>
            <a:lvl2pPr indent="-228600" lvl="1" marL="914400" algn="l">
              <a:lnSpc>
                <a:spcPct val="100000"/>
              </a:lnSpc>
              <a:spcBef>
                <a:spcPts val="1200"/>
              </a:spcBef>
              <a:spcAft>
                <a:spcPts val="0"/>
              </a:spcAft>
              <a:buSzPts val="2280"/>
              <a:buNone/>
              <a:defRPr b="1" sz="2280"/>
            </a:lvl2pPr>
            <a:lvl3pPr indent="-228600" lvl="2" marL="1371600" algn="l">
              <a:lnSpc>
                <a:spcPct val="100000"/>
              </a:lnSpc>
              <a:spcBef>
                <a:spcPts val="1200"/>
              </a:spcBef>
              <a:spcAft>
                <a:spcPts val="0"/>
              </a:spcAft>
              <a:buSzPts val="2160"/>
              <a:buNone/>
              <a:defRPr b="1" sz="2160"/>
            </a:lvl3pPr>
            <a:lvl4pPr indent="-228600" lvl="3" marL="1828800" algn="l">
              <a:lnSpc>
                <a:spcPct val="100000"/>
              </a:lnSpc>
              <a:spcBef>
                <a:spcPts val="1200"/>
              </a:spcBef>
              <a:spcAft>
                <a:spcPts val="0"/>
              </a:spcAft>
              <a:buSzPts val="1920"/>
              <a:buNone/>
              <a:defRPr b="1" sz="1920"/>
            </a:lvl4pPr>
            <a:lvl5pPr indent="-228600" lvl="4" marL="2286000" algn="l">
              <a:lnSpc>
                <a:spcPct val="100000"/>
              </a:lnSpc>
              <a:spcBef>
                <a:spcPts val="1200"/>
              </a:spcBef>
              <a:spcAft>
                <a:spcPts val="0"/>
              </a:spcAft>
              <a:buSzPts val="1920"/>
              <a:buNone/>
              <a:defRPr b="1" sz="1920"/>
            </a:lvl5pPr>
            <a:lvl6pPr indent="-228600" lvl="5" marL="2743200" algn="l">
              <a:lnSpc>
                <a:spcPct val="100000"/>
              </a:lnSpc>
              <a:spcBef>
                <a:spcPts val="1200"/>
              </a:spcBef>
              <a:spcAft>
                <a:spcPts val="0"/>
              </a:spcAft>
              <a:buSzPts val="1920"/>
              <a:buNone/>
              <a:defRPr b="1" sz="1920"/>
            </a:lvl6pPr>
            <a:lvl7pPr indent="-228600" lvl="6" marL="3200400" algn="l">
              <a:lnSpc>
                <a:spcPct val="100000"/>
              </a:lnSpc>
              <a:spcBef>
                <a:spcPts val="1200"/>
              </a:spcBef>
              <a:spcAft>
                <a:spcPts val="0"/>
              </a:spcAft>
              <a:buSzPts val="1920"/>
              <a:buNone/>
              <a:defRPr b="1" sz="1920"/>
            </a:lvl7pPr>
            <a:lvl8pPr indent="-228600" lvl="7" marL="3657600" algn="l">
              <a:lnSpc>
                <a:spcPct val="100000"/>
              </a:lnSpc>
              <a:spcBef>
                <a:spcPts val="1200"/>
              </a:spcBef>
              <a:spcAft>
                <a:spcPts val="0"/>
              </a:spcAft>
              <a:buSzPts val="1920"/>
              <a:buNone/>
              <a:defRPr b="1" sz="1920"/>
            </a:lvl8pPr>
            <a:lvl9pPr indent="-228600" lvl="8" marL="4114800" algn="l">
              <a:lnSpc>
                <a:spcPct val="100000"/>
              </a:lnSpc>
              <a:spcBef>
                <a:spcPts val="1200"/>
              </a:spcBef>
              <a:spcAft>
                <a:spcPts val="0"/>
              </a:spcAft>
              <a:buSzPts val="1920"/>
              <a:buNone/>
              <a:defRPr b="1" sz="1920"/>
            </a:lvl9pPr>
          </a:lstStyle>
          <a:p/>
        </p:txBody>
      </p:sp>
      <p:sp>
        <p:nvSpPr>
          <p:cNvPr id="48" name="Google Shape;48;p25"/>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51" name="Google Shape;51;p25"/>
          <p:cNvSpPr txBox="1"/>
          <p:nvPr>
            <p:ph type="title"/>
          </p:nvPr>
        </p:nvSpPr>
        <p:spPr>
          <a:xfrm>
            <a:off x="2677363" y="1157630"/>
            <a:ext cx="9275674" cy="142646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2677363" y="1157630"/>
            <a:ext cx="9275674" cy="1426464"/>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3360"/>
              <a:buFont typeface="Gill Sans"/>
              <a:buNone/>
              <a:defRPr b="0" i="0" sz="3359"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2677363" y="3165653"/>
            <a:ext cx="9275674" cy="3722380"/>
          </a:xfrm>
          <a:prstGeom prst="rect">
            <a:avLst/>
          </a:prstGeom>
          <a:noFill/>
          <a:ln>
            <a:noFill/>
          </a:ln>
        </p:spPr>
        <p:txBody>
          <a:bodyPr anchorCtr="0" anchor="t" bIns="45700" lIns="91425" spcFirstLastPara="1" rIns="91425" wrap="square" tIns="45700">
            <a:normAutofit/>
          </a:bodyPr>
          <a:lstStyle>
            <a:lvl1pPr indent="-365760" lvl="0" marL="457200" marR="0" rtl="0" algn="l">
              <a:lnSpc>
                <a:spcPct val="100000"/>
              </a:lnSpc>
              <a:spcBef>
                <a:spcPts val="1200"/>
              </a:spcBef>
              <a:spcAft>
                <a:spcPts val="0"/>
              </a:spcAft>
              <a:buClr>
                <a:schemeClr val="accent2"/>
              </a:buClr>
              <a:buSzPts val="2160"/>
              <a:buFont typeface="Arial"/>
              <a:buChar char="•"/>
              <a:defRPr b="0" i="0" sz="2160" u="none" cap="none" strike="noStrike">
                <a:solidFill>
                  <a:srgbClr val="262626"/>
                </a:solidFill>
                <a:latin typeface="Gill Sans"/>
                <a:ea typeface="Gill Sans"/>
                <a:cs typeface="Gill Sans"/>
                <a:sym typeface="Gill Sans"/>
              </a:defRPr>
            </a:lvl1pPr>
            <a:lvl2pPr indent="-350519" lvl="1" marL="914400" marR="0" rtl="0" algn="l">
              <a:lnSpc>
                <a:spcPct val="100000"/>
              </a:lnSpc>
              <a:spcBef>
                <a:spcPts val="1200"/>
              </a:spcBef>
              <a:spcAft>
                <a:spcPts val="0"/>
              </a:spcAft>
              <a:buClr>
                <a:schemeClr val="accent2"/>
              </a:buClr>
              <a:buSzPts val="1920"/>
              <a:buFont typeface="Arial"/>
              <a:buChar char="•"/>
              <a:defRPr b="0" i="0" sz="1920" u="none" cap="none" strike="noStrike">
                <a:solidFill>
                  <a:srgbClr val="262626"/>
                </a:solidFill>
                <a:latin typeface="Gill Sans"/>
                <a:ea typeface="Gill Sans"/>
                <a:cs typeface="Gill Sans"/>
                <a:sym typeface="Gill Sans"/>
              </a:defRPr>
            </a:lvl2pPr>
            <a:lvl3pPr indent="-350519" lvl="2" marL="1371600" marR="0" rtl="0" algn="l">
              <a:lnSpc>
                <a:spcPct val="100000"/>
              </a:lnSpc>
              <a:spcBef>
                <a:spcPts val="1200"/>
              </a:spcBef>
              <a:spcAft>
                <a:spcPts val="0"/>
              </a:spcAft>
              <a:buClr>
                <a:schemeClr val="accent2"/>
              </a:buClr>
              <a:buSzPts val="1920"/>
              <a:buFont typeface="Arial"/>
              <a:buChar char="•"/>
              <a:defRPr b="0" i="0" sz="1920" u="none" cap="none" strike="noStrike">
                <a:solidFill>
                  <a:srgbClr val="262626"/>
                </a:solidFill>
                <a:latin typeface="Gill Sans"/>
                <a:ea typeface="Gill Sans"/>
                <a:cs typeface="Gill Sans"/>
                <a:sym typeface="Gill Sans"/>
              </a:defRPr>
            </a:lvl3pPr>
            <a:lvl4pPr indent="-350519" lvl="3" marL="1828800" marR="0" rtl="0" algn="l">
              <a:lnSpc>
                <a:spcPct val="100000"/>
              </a:lnSpc>
              <a:spcBef>
                <a:spcPts val="1200"/>
              </a:spcBef>
              <a:spcAft>
                <a:spcPts val="0"/>
              </a:spcAft>
              <a:buClr>
                <a:schemeClr val="accent2"/>
              </a:buClr>
              <a:buSzPts val="1920"/>
              <a:buFont typeface="Arial"/>
              <a:buChar char="•"/>
              <a:defRPr b="0" i="0" sz="1920" u="none" cap="none" strike="noStrike">
                <a:solidFill>
                  <a:srgbClr val="262626"/>
                </a:solidFill>
                <a:latin typeface="Gill Sans"/>
                <a:ea typeface="Gill Sans"/>
                <a:cs typeface="Gill Sans"/>
                <a:sym typeface="Gill Sans"/>
              </a:defRPr>
            </a:lvl4pPr>
            <a:lvl5pPr indent="-350520" lvl="4" marL="2286000" marR="0" rtl="0" algn="l">
              <a:lnSpc>
                <a:spcPct val="100000"/>
              </a:lnSpc>
              <a:spcBef>
                <a:spcPts val="1200"/>
              </a:spcBef>
              <a:spcAft>
                <a:spcPts val="0"/>
              </a:spcAft>
              <a:buClr>
                <a:schemeClr val="accent2"/>
              </a:buClr>
              <a:buSzPts val="1920"/>
              <a:buFont typeface="Arial"/>
              <a:buChar char="•"/>
              <a:defRPr b="0" i="0" sz="1920" u="none" cap="none" strike="noStrike">
                <a:solidFill>
                  <a:srgbClr val="262626"/>
                </a:solidFill>
                <a:latin typeface="Gill Sans"/>
                <a:ea typeface="Gill Sans"/>
                <a:cs typeface="Gill Sans"/>
                <a:sym typeface="Gill Sans"/>
              </a:defRPr>
            </a:lvl5pPr>
            <a:lvl6pPr indent="-350520" lvl="5" marL="2743200" marR="0" rtl="0" algn="l">
              <a:lnSpc>
                <a:spcPct val="100000"/>
              </a:lnSpc>
              <a:spcBef>
                <a:spcPts val="1200"/>
              </a:spcBef>
              <a:spcAft>
                <a:spcPts val="0"/>
              </a:spcAft>
              <a:buClr>
                <a:schemeClr val="accent2"/>
              </a:buClr>
              <a:buSzPts val="1920"/>
              <a:buFont typeface="Arial"/>
              <a:buChar char="•"/>
              <a:defRPr b="0" i="0" sz="1920" u="none" cap="none" strike="noStrike">
                <a:solidFill>
                  <a:schemeClr val="dk1"/>
                </a:solidFill>
                <a:latin typeface="Gill Sans"/>
                <a:ea typeface="Gill Sans"/>
                <a:cs typeface="Gill Sans"/>
                <a:sym typeface="Gill Sans"/>
              </a:defRPr>
            </a:lvl6pPr>
            <a:lvl7pPr indent="-350520" lvl="6" marL="3200400" marR="0" rtl="0" algn="l">
              <a:lnSpc>
                <a:spcPct val="100000"/>
              </a:lnSpc>
              <a:spcBef>
                <a:spcPts val="1200"/>
              </a:spcBef>
              <a:spcAft>
                <a:spcPts val="0"/>
              </a:spcAft>
              <a:buClr>
                <a:schemeClr val="accent2"/>
              </a:buClr>
              <a:buSzPts val="1920"/>
              <a:buFont typeface="Arial"/>
              <a:buChar char="•"/>
              <a:defRPr b="0" i="0" sz="1920" u="none" cap="none" strike="noStrike">
                <a:solidFill>
                  <a:schemeClr val="dk1"/>
                </a:solidFill>
                <a:latin typeface="Gill Sans"/>
                <a:ea typeface="Gill Sans"/>
                <a:cs typeface="Gill Sans"/>
                <a:sym typeface="Gill Sans"/>
              </a:defRPr>
            </a:lvl7pPr>
            <a:lvl8pPr indent="-350520" lvl="7" marL="3657600" marR="0" rtl="0" algn="l">
              <a:lnSpc>
                <a:spcPct val="100000"/>
              </a:lnSpc>
              <a:spcBef>
                <a:spcPts val="1200"/>
              </a:spcBef>
              <a:spcAft>
                <a:spcPts val="0"/>
              </a:spcAft>
              <a:buClr>
                <a:schemeClr val="accent2"/>
              </a:buClr>
              <a:buSzPts val="1920"/>
              <a:buFont typeface="Arial"/>
              <a:buChar char="•"/>
              <a:defRPr b="0" i="0" sz="1920" u="none" cap="none" strike="noStrike">
                <a:solidFill>
                  <a:schemeClr val="dk1"/>
                </a:solidFill>
                <a:latin typeface="Gill Sans"/>
                <a:ea typeface="Gill Sans"/>
                <a:cs typeface="Gill Sans"/>
                <a:sym typeface="Gill Sans"/>
              </a:defRPr>
            </a:lvl8pPr>
            <a:lvl9pPr indent="-350520" lvl="8" marL="4114800" marR="0" rtl="0" algn="l">
              <a:lnSpc>
                <a:spcPct val="100000"/>
              </a:lnSpc>
              <a:spcBef>
                <a:spcPts val="1200"/>
              </a:spcBef>
              <a:spcAft>
                <a:spcPts val="0"/>
              </a:spcAft>
              <a:buClr>
                <a:schemeClr val="accent2"/>
              </a:buClr>
              <a:buSzPts val="1920"/>
              <a:buFont typeface="Arial"/>
              <a:buChar char="•"/>
              <a:defRPr b="0" i="0" sz="1920" u="none" cap="none" strike="noStrike">
                <a:solidFill>
                  <a:schemeClr val="dk1"/>
                </a:solidFill>
                <a:latin typeface="Gill Sans"/>
                <a:ea typeface="Gill Sans"/>
                <a:cs typeface="Gill Sans"/>
                <a:sym typeface="Gill Sans"/>
              </a:defRPr>
            </a:lvl9pPr>
          </a:lstStyle>
          <a:p/>
        </p:txBody>
      </p:sp>
      <p:sp>
        <p:nvSpPr>
          <p:cNvPr id="8" name="Google Shape;8;p16"/>
          <p:cNvSpPr txBox="1"/>
          <p:nvPr>
            <p:ph idx="10" type="dt"/>
          </p:nvPr>
        </p:nvSpPr>
        <p:spPr>
          <a:xfrm>
            <a:off x="9385715" y="7486579"/>
            <a:ext cx="3304495" cy="388762"/>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6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9" name="Google Shape;9;p16"/>
          <p:cNvSpPr txBox="1"/>
          <p:nvPr>
            <p:ph idx="11" type="ftr"/>
          </p:nvPr>
        </p:nvSpPr>
        <p:spPr>
          <a:xfrm>
            <a:off x="1920241" y="7483450"/>
            <a:ext cx="7081427" cy="38404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60" u="none" cap="none" strike="noStrike">
                <a:solidFill>
                  <a:schemeClr val="dk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0" name="Google Shape;10;p16"/>
          <p:cNvSpPr/>
          <p:nvPr>
            <p:ph idx="12" type="sldNum"/>
          </p:nvPr>
        </p:nvSpPr>
        <p:spPr>
          <a:xfrm>
            <a:off x="12910706" y="7461504"/>
            <a:ext cx="438912" cy="438912"/>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320"/>
              <a:buFont typeface="Arial"/>
              <a:buNone/>
              <a:defRPr b="0" i="0" sz="132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12.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www.kaggle.com/datasets/heesoo37/120-years-ofolympic-history-athletes-and-results" TargetMode="External"/><Relationship Id="rId4" Type="http://schemas.openxmlformats.org/officeDocument/2006/relationships/hyperlink" Target="https://www.researchgate.net/publication/350078499_Analyzing_Evolution_of_the_Olympics_by_Exploratory_Data_Analysis_using_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researchgate.net/scientific-contributions/Rahul-Pradhan-2191499116?_tp=eyJjb250ZXh0Ijp7ImZpcnN0UGFnZSI6InB1YmxpY2F0aW9uIiwicGFnZSI6InB1YmxpY2F0aW9uIn19" TargetMode="External"/><Relationship Id="rId4" Type="http://schemas.openxmlformats.org/officeDocument/2006/relationships/hyperlink" Target="https://wpdatatables.com/author/bogdan/" TargetMode="External"/><Relationship Id="rId5" Type="http://schemas.openxmlformats.org/officeDocument/2006/relationships/hyperlink" Target="https://wpdatatables.com/author/bogdan/" TargetMode="External"/><Relationship Id="rId6" Type="http://schemas.openxmlformats.org/officeDocument/2006/relationships/hyperlink" Target="https://wpdatatables.com/author/bogd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p:nvPr/>
        </p:nvSpPr>
        <p:spPr>
          <a:xfrm>
            <a:off x="6280190" y="2011204"/>
            <a:ext cx="7556421" cy="2126337"/>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chemeClr val="dk1"/>
              </a:buClr>
              <a:buSzPts val="4450"/>
              <a:buFont typeface="Gill Sans"/>
              <a:buNone/>
            </a:pPr>
            <a:r>
              <a:t/>
            </a:r>
            <a:endParaRPr b="0" i="0" sz="4450" u="none" cap="none" strike="noStrike">
              <a:solidFill>
                <a:schemeClr val="dk1"/>
              </a:solidFill>
              <a:latin typeface="Gill Sans"/>
              <a:ea typeface="Gill Sans"/>
              <a:cs typeface="Gill Sans"/>
              <a:sym typeface="Gill Sans"/>
            </a:endParaRPr>
          </a:p>
        </p:txBody>
      </p:sp>
      <p:sp>
        <p:nvSpPr>
          <p:cNvPr id="91" name="Google Shape;91;p1"/>
          <p:cNvSpPr/>
          <p:nvPr/>
        </p:nvSpPr>
        <p:spPr>
          <a:xfrm>
            <a:off x="6280190" y="4477703"/>
            <a:ext cx="75564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chemeClr val="dk1"/>
              </a:buClr>
              <a:buSzPts val="1750"/>
              <a:buFont typeface="Gill Sans"/>
              <a:buNone/>
            </a:pPr>
            <a:r>
              <a:t/>
            </a:r>
            <a:endParaRPr b="0" i="0" sz="1750" u="none" cap="none" strike="noStrike">
              <a:solidFill>
                <a:schemeClr val="dk1"/>
              </a:solidFill>
              <a:latin typeface="Gill Sans"/>
              <a:ea typeface="Gill Sans"/>
              <a:cs typeface="Gill Sans"/>
              <a:sym typeface="Gill Sans"/>
            </a:endParaRPr>
          </a:p>
        </p:txBody>
      </p:sp>
      <p:sp>
        <p:nvSpPr>
          <p:cNvPr id="92" name="Google Shape;92;p1"/>
          <p:cNvSpPr/>
          <p:nvPr/>
        </p:nvSpPr>
        <p:spPr>
          <a:xfrm>
            <a:off x="6280190" y="5838468"/>
            <a:ext cx="362903" cy="362903"/>
          </a:xfrm>
          <a:prstGeom prst="roundRect">
            <a:avLst>
              <a:gd fmla="val 25194296"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6280191" y="2858948"/>
            <a:ext cx="8188164" cy="5266480"/>
          </a:xfrm>
          <a:prstGeom prst="rect">
            <a:avLst/>
          </a:prstGeom>
          <a:noFill/>
          <a:ln>
            <a:noFill/>
          </a:ln>
        </p:spPr>
        <p:txBody>
          <a:bodyPr anchorCtr="0" anchor="t" bIns="0" lIns="0" spcFirstLastPara="1" rIns="0" wrap="square" tIns="0">
            <a:noAutofit/>
          </a:bodyPr>
          <a:lstStyle/>
          <a:p>
            <a:pPr indent="0" lvl="0" marL="0" marR="0" rtl="0" algn="l">
              <a:lnSpc>
                <a:spcPct val="140909"/>
              </a:lnSpc>
              <a:spcBef>
                <a:spcPts val="0"/>
              </a:spcBef>
              <a:spcAft>
                <a:spcPts val="0"/>
              </a:spcAft>
              <a:buClr>
                <a:schemeClr val="dk1"/>
              </a:buClr>
              <a:buSzPts val="2200"/>
              <a:buFont typeface="Gill Sans"/>
              <a:buNone/>
            </a:pPr>
            <a:r>
              <a:t/>
            </a:r>
            <a:endParaRPr b="0" i="0" sz="2200" u="none" cap="none" strike="noStrike">
              <a:solidFill>
                <a:schemeClr val="dk1"/>
              </a:solidFill>
              <a:latin typeface="Gill Sans"/>
              <a:ea typeface="Gill Sans"/>
              <a:cs typeface="Gill Sans"/>
              <a:sym typeface="Gill Sans"/>
            </a:endParaRPr>
          </a:p>
        </p:txBody>
      </p:sp>
      <p:pic>
        <p:nvPicPr>
          <p:cNvPr id="94" name="Google Shape;94;p1"/>
          <p:cNvPicPr preferRelativeResize="0"/>
          <p:nvPr/>
        </p:nvPicPr>
        <p:blipFill rotWithShape="1">
          <a:blip r:embed="rId3">
            <a:alphaModFix/>
          </a:blip>
          <a:srcRect b="0" l="0" r="0" t="0"/>
          <a:stretch/>
        </p:blipFill>
        <p:spPr>
          <a:xfrm>
            <a:off x="2167" y="0"/>
            <a:ext cx="6051392" cy="3483978"/>
          </a:xfrm>
          <a:prstGeom prst="rect">
            <a:avLst/>
          </a:prstGeom>
          <a:noFill/>
          <a:ln>
            <a:noFill/>
          </a:ln>
        </p:spPr>
      </p:pic>
      <p:pic>
        <p:nvPicPr>
          <p:cNvPr id="95" name="Google Shape;95;p1"/>
          <p:cNvPicPr preferRelativeResize="0"/>
          <p:nvPr/>
        </p:nvPicPr>
        <p:blipFill rotWithShape="1">
          <a:blip r:embed="rId4">
            <a:alphaModFix/>
          </a:blip>
          <a:srcRect b="0" l="0" r="0" t="0"/>
          <a:stretch/>
        </p:blipFill>
        <p:spPr>
          <a:xfrm>
            <a:off x="-13073" y="3483978"/>
            <a:ext cx="6066632" cy="4745621"/>
          </a:xfrm>
          <a:prstGeom prst="rect">
            <a:avLst/>
          </a:prstGeom>
          <a:noFill/>
          <a:ln>
            <a:noFill/>
          </a:ln>
        </p:spPr>
      </p:pic>
      <p:sp>
        <p:nvSpPr>
          <p:cNvPr id="96" name="Google Shape;96;p1"/>
          <p:cNvSpPr/>
          <p:nvPr/>
        </p:nvSpPr>
        <p:spPr>
          <a:xfrm>
            <a:off x="6053560" y="-1"/>
            <a:ext cx="8601514" cy="8229601"/>
          </a:xfrm>
          <a:prstGeom prst="rect">
            <a:avLst/>
          </a:prstGeom>
          <a:solidFill>
            <a:srgbClr val="F5DFD3"/>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5C4E3D"/>
                </a:solidFill>
                <a:latin typeface="Arial"/>
                <a:ea typeface="Arial"/>
                <a:cs typeface="Arial"/>
                <a:sym typeface="Arial"/>
              </a:rPr>
              <a:t> </a:t>
            </a:r>
            <a:endParaRPr b="0" i="0" sz="3200" u="none" cap="none" strike="noStrike">
              <a:solidFill>
                <a:srgbClr val="5C4E3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5C4E3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5C4E3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1) Introduction</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2) Literature Review</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3) Open Issues</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4) Problem Statement</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5)Proposed Architecture</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6) Functional and Non-Functional Requirements</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7)Low Level Design </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8)Methodology</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9) Implementation</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10)Progress in Project so far</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11)Experiment results and analysis</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12)Testing and Validation</a:t>
            </a:r>
            <a:endParaRPr b="0" i="0" sz="2400" u="none" cap="none" strike="noStrike">
              <a:solidFill>
                <a:srgbClr val="5C4E3D"/>
              </a:solidFill>
              <a:latin typeface="Arial"/>
              <a:ea typeface="Arial"/>
              <a:cs typeface="Arial"/>
              <a:sym typeface="Arial"/>
            </a:endParaRPr>
          </a:p>
          <a:p>
            <a:pPr indent="0" lvl="0" marL="0" marR="0" rtl="0" algn="l">
              <a:lnSpc>
                <a:spcPct val="135000"/>
              </a:lnSpc>
              <a:spcBef>
                <a:spcPts val="0"/>
              </a:spcBef>
              <a:spcAft>
                <a:spcPts val="0"/>
              </a:spcAft>
              <a:buClr>
                <a:srgbClr val="000000"/>
              </a:buClr>
              <a:buSzPts val="2400"/>
              <a:buFont typeface="Arial"/>
              <a:buNone/>
            </a:pPr>
            <a:r>
              <a:rPr b="0" i="0" lang="en-US" sz="2400" u="none" cap="none" strike="noStrike">
                <a:solidFill>
                  <a:srgbClr val="5C4E3D"/>
                </a:solidFill>
                <a:latin typeface="Arial"/>
                <a:ea typeface="Arial"/>
                <a:cs typeface="Arial"/>
                <a:sym typeface="Arial"/>
              </a:rPr>
              <a:t>13)Conclusion</a:t>
            </a:r>
            <a:endParaRPr b="0" i="0" sz="2400" u="none" cap="none" strike="noStrike">
              <a:solidFill>
                <a:srgbClr val="5C4E3D"/>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7" name="Google Shape;97;p1"/>
          <p:cNvSpPr/>
          <p:nvPr/>
        </p:nvSpPr>
        <p:spPr>
          <a:xfrm>
            <a:off x="6023080" y="58453"/>
            <a:ext cx="45719" cy="45719"/>
          </a:xfrm>
          <a:prstGeom prst="rect">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8" name="Google Shape;98;p1"/>
          <p:cNvSpPr/>
          <p:nvPr/>
        </p:nvSpPr>
        <p:spPr>
          <a:xfrm>
            <a:off x="6068799" y="3747"/>
            <a:ext cx="8561601" cy="1420519"/>
          </a:xfrm>
          <a:prstGeom prst="rect">
            <a:avLst/>
          </a:prstGeom>
          <a:solidFill>
            <a:srgbClr val="F9C676"/>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5C4E3D"/>
                </a:solidFill>
                <a:latin typeface="Libre Baskerville"/>
                <a:ea typeface="Libre Baskerville"/>
                <a:cs typeface="Libre Baskerville"/>
                <a:sym typeface="Libre Baskerville"/>
              </a:rPr>
              <a:t>Olympics data analysis using machine learning algorithms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9" name="Google Shape;99;p1"/>
          <p:cNvSpPr/>
          <p:nvPr/>
        </p:nvSpPr>
        <p:spPr>
          <a:xfrm>
            <a:off x="6068799" y="1674789"/>
            <a:ext cx="45719" cy="45719"/>
          </a:xfrm>
          <a:prstGeom prst="rect">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27043f6d74_0_22"/>
          <p:cNvSpPr txBox="1"/>
          <p:nvPr/>
        </p:nvSpPr>
        <p:spPr>
          <a:xfrm>
            <a:off x="0" y="75275"/>
            <a:ext cx="14495100" cy="7115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sex_index = </a:t>
            </a:r>
            <a:r>
              <a:rPr lang="en-US" sz="1600">
                <a:solidFill>
                  <a:srgbClr val="116644"/>
                </a:solidFill>
                <a:highlight>
                  <a:srgbClr val="F7F7F7"/>
                </a:highlight>
                <a:latin typeface="Libre Baskerville"/>
                <a:ea typeface="Libre Baskerville"/>
                <a:cs typeface="Libre Baskerville"/>
                <a:sym typeface="Libre Baskerville"/>
              </a:rPr>
              <a:t>1.0</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F00DB"/>
                </a:solidFill>
                <a:highlight>
                  <a:srgbClr val="F7F7F7"/>
                </a:highlight>
                <a:latin typeface="Libre Baskerville"/>
                <a:ea typeface="Libre Baskerville"/>
                <a:cs typeface="Libre Baskerville"/>
                <a:sym typeface="Libre Baskerville"/>
              </a:rPr>
              <a:t>if</a:t>
            </a:r>
            <a:r>
              <a:rPr lang="en-US" sz="1600">
                <a:solidFill>
                  <a:schemeClr val="dk1"/>
                </a:solidFill>
                <a:highlight>
                  <a:srgbClr val="F7F7F7"/>
                </a:highlight>
                <a:latin typeface="Libre Baskerville"/>
                <a:ea typeface="Libre Baskerville"/>
                <a:cs typeface="Libre Baskerville"/>
                <a:sym typeface="Libre Baskerville"/>
              </a:rPr>
              <a:t> sex.lower() == </a:t>
            </a:r>
            <a:r>
              <a:rPr lang="en-US" sz="1600">
                <a:solidFill>
                  <a:srgbClr val="A31515"/>
                </a:solidFill>
                <a:highlight>
                  <a:srgbClr val="F7F7F7"/>
                </a:highlight>
                <a:latin typeface="Libre Baskerville"/>
                <a:ea typeface="Libre Baskerville"/>
                <a:cs typeface="Libre Baskerville"/>
                <a:sym typeface="Libre Baskerville"/>
              </a:rPr>
              <a:t>"female"</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F00DB"/>
                </a:solidFill>
                <a:highlight>
                  <a:srgbClr val="F7F7F7"/>
                </a:highlight>
                <a:latin typeface="Libre Baskerville"/>
                <a:ea typeface="Libre Baskerville"/>
                <a:cs typeface="Libre Baskerville"/>
                <a:sym typeface="Libre Baskerville"/>
              </a:rPr>
              <a:t>else</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116644"/>
                </a:solidFill>
                <a:highlight>
                  <a:srgbClr val="F7F7F7"/>
                </a:highlight>
                <a:latin typeface="Libre Baskerville"/>
                <a:ea typeface="Libre Baskerville"/>
                <a:cs typeface="Libre Baskerville"/>
                <a:sym typeface="Libre Baskerville"/>
              </a:rPr>
              <a:t>0.0</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008000"/>
                </a:solidFill>
                <a:highlight>
                  <a:srgbClr val="F7F7F7"/>
                </a:highlight>
                <a:latin typeface="Libre Baskerville"/>
                <a:ea typeface="Libre Baskerville"/>
                <a:cs typeface="Libre Baskerville"/>
                <a:sym typeface="Libre Baskerville"/>
              </a:rPr>
              <a:t># Adjust indexing as per StringIndexer</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input_data = spark.createDataFrame([(sex_index, age, height, weight)], feature_cols)</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input_data = assembler.transform(input_data)</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predicted_sport = model.transform(input_data)</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predicted_sport.show()</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predicted_sport_index = predicted_sport.select(</a:t>
            </a:r>
            <a:r>
              <a:rPr lang="en-US" sz="1600">
                <a:solidFill>
                  <a:srgbClr val="A31515"/>
                </a:solidFill>
                <a:highlight>
                  <a:srgbClr val="F7F7F7"/>
                </a:highlight>
                <a:latin typeface="Libre Baskerville"/>
                <a:ea typeface="Libre Baskerville"/>
                <a:cs typeface="Libre Baskerville"/>
                <a:sym typeface="Libre Baskerville"/>
              </a:rPr>
              <a:t>"prediction"</a:t>
            </a:r>
            <a:r>
              <a:rPr lang="en-US" sz="1600">
                <a:solidFill>
                  <a:schemeClr val="dk1"/>
                </a:solidFill>
                <a:highlight>
                  <a:srgbClr val="F7F7F7"/>
                </a:highlight>
                <a:latin typeface="Libre Baskerville"/>
                <a:ea typeface="Libre Baskerville"/>
                <a:cs typeface="Libre Baskerville"/>
                <a:sym typeface="Libre Baskerville"/>
              </a:rPr>
              <a:t>).collect()[</a:t>
            </a:r>
            <a:r>
              <a:rPr lang="en-US" sz="1600">
                <a:solidFill>
                  <a:srgbClr val="116644"/>
                </a:solidFill>
                <a:highlight>
                  <a:srgbClr val="F7F7F7"/>
                </a:highlight>
                <a:latin typeface="Libre Baskerville"/>
                <a:ea typeface="Libre Baskerville"/>
                <a:cs typeface="Libre Baskerville"/>
                <a:sym typeface="Libre Baskerville"/>
              </a:rPr>
              <a:t>0</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116644"/>
                </a:solidFill>
                <a:highlight>
                  <a:srgbClr val="F7F7F7"/>
                </a:highlight>
                <a:latin typeface="Libre Baskerville"/>
                <a:ea typeface="Libre Baskerville"/>
                <a:cs typeface="Libre Baskerville"/>
                <a:sym typeface="Libre Baskerville"/>
              </a:rPr>
              <a:t>0</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original_data = spark.read.csv(file_path, header=</a:t>
            </a:r>
            <a:r>
              <a:rPr lang="en-US" sz="1600">
                <a:solidFill>
                  <a:srgbClr val="0000FF"/>
                </a:solidFill>
                <a:highlight>
                  <a:srgbClr val="F7F7F7"/>
                </a:highlight>
                <a:latin typeface="Libre Baskerville"/>
                <a:ea typeface="Libre Baskerville"/>
                <a:cs typeface="Libre Baskerville"/>
                <a:sym typeface="Libre Baskerville"/>
              </a:rPr>
              <a:t>True</a:t>
            </a:r>
            <a:r>
              <a:rPr lang="en-US" sz="1600">
                <a:solidFill>
                  <a:schemeClr val="dk1"/>
                </a:solidFill>
                <a:highlight>
                  <a:srgbClr val="F7F7F7"/>
                </a:highlight>
                <a:latin typeface="Libre Baskerville"/>
                <a:ea typeface="Libre Baskerville"/>
                <a:cs typeface="Libre Baskerville"/>
                <a:sym typeface="Libre Baskerville"/>
              </a:rPr>
              <a:t>, inferSchema=</a:t>
            </a:r>
            <a:r>
              <a:rPr lang="en-US" sz="1600">
                <a:solidFill>
                  <a:srgbClr val="0000FF"/>
                </a:solidFill>
                <a:highlight>
                  <a:srgbClr val="F7F7F7"/>
                </a:highlight>
                <a:latin typeface="Libre Baskerville"/>
                <a:ea typeface="Libre Baskerville"/>
                <a:cs typeface="Libre Baskerville"/>
                <a:sym typeface="Libre Baskerville"/>
              </a:rPr>
              <a:t>True</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sport_indexer_reverse = StringIndexer(inputCol=</a:t>
            </a:r>
            <a:r>
              <a:rPr lang="en-US" sz="1600">
                <a:solidFill>
                  <a:srgbClr val="A31515"/>
                </a:solidFill>
                <a:highlight>
                  <a:srgbClr val="F7F7F7"/>
                </a:highlight>
                <a:latin typeface="Libre Baskerville"/>
                <a:ea typeface="Libre Baskerville"/>
                <a:cs typeface="Libre Baskerville"/>
                <a:sym typeface="Libre Baskerville"/>
              </a:rPr>
              <a:t>"Sport"</a:t>
            </a:r>
            <a:r>
              <a:rPr lang="en-US" sz="1600">
                <a:solidFill>
                  <a:schemeClr val="dk1"/>
                </a:solidFill>
                <a:highlight>
                  <a:srgbClr val="F7F7F7"/>
                </a:highlight>
                <a:latin typeface="Libre Baskerville"/>
                <a:ea typeface="Libre Baskerville"/>
                <a:cs typeface="Libre Baskerville"/>
                <a:sym typeface="Libre Baskerville"/>
              </a:rPr>
              <a:t>, outputCol=</a:t>
            </a:r>
            <a:r>
              <a:rPr lang="en-US" sz="1600">
                <a:solidFill>
                  <a:srgbClr val="A31515"/>
                </a:solidFill>
                <a:highlight>
                  <a:srgbClr val="F7F7F7"/>
                </a:highlight>
                <a:latin typeface="Libre Baskerville"/>
                <a:ea typeface="Libre Baskerville"/>
                <a:cs typeface="Libre Baskerville"/>
                <a:sym typeface="Libre Baskerville"/>
              </a:rPr>
              <a:t>"SportName"</a:t>
            </a:r>
            <a:r>
              <a:rPr lang="en-US" sz="1600">
                <a:solidFill>
                  <a:schemeClr val="dk1"/>
                </a:solidFill>
                <a:highlight>
                  <a:srgbClr val="F7F7F7"/>
                </a:highlight>
                <a:latin typeface="Libre Baskerville"/>
                <a:ea typeface="Libre Baskerville"/>
                <a:cs typeface="Libre Baskerville"/>
                <a:sym typeface="Libre Baskerville"/>
              </a:rPr>
              <a:t>, handleInvalid=</a:t>
            </a:r>
            <a:r>
              <a:rPr lang="en-US" sz="1600">
                <a:solidFill>
                  <a:srgbClr val="A31515"/>
                </a:solidFill>
                <a:highlight>
                  <a:srgbClr val="F7F7F7"/>
                </a:highlight>
                <a:latin typeface="Libre Baskerville"/>
                <a:ea typeface="Libre Baskerville"/>
                <a:cs typeface="Libre Baskerville"/>
                <a:sym typeface="Libre Baskerville"/>
              </a:rPr>
              <a:t>"skip"</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sport_indexer_reverse_model = sport_indexer_reverse.fit(original_data)  </a:t>
            </a:r>
            <a:r>
              <a:rPr lang="en-US" sz="1600">
                <a:solidFill>
                  <a:srgbClr val="008000"/>
                </a:solidFill>
                <a:highlight>
                  <a:srgbClr val="F7F7F7"/>
                </a:highlight>
                <a:latin typeface="Libre Baskerville"/>
                <a:ea typeface="Libre Baskerville"/>
                <a:cs typeface="Libre Baskerville"/>
                <a:sym typeface="Libre Baskerville"/>
              </a:rPr>
              <a:t># Fit the reverse indexer model on the original data</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predicted_sport_name = sport_indexer_reverse_model.labels[</a:t>
            </a:r>
            <a:r>
              <a:rPr lang="en-US" sz="1600">
                <a:solidFill>
                  <a:srgbClr val="257693"/>
                </a:solidFill>
                <a:highlight>
                  <a:srgbClr val="F7F7F7"/>
                </a:highlight>
                <a:latin typeface="Libre Baskerville"/>
                <a:ea typeface="Libre Baskerville"/>
                <a:cs typeface="Libre Baskerville"/>
                <a:sym typeface="Libre Baskerville"/>
              </a:rPr>
              <a:t>int</a:t>
            </a:r>
            <a:r>
              <a:rPr lang="en-US" sz="1600">
                <a:solidFill>
                  <a:schemeClr val="dk1"/>
                </a:solidFill>
                <a:highlight>
                  <a:srgbClr val="F7F7F7"/>
                </a:highlight>
                <a:latin typeface="Libre Baskerville"/>
                <a:ea typeface="Libre Baskerville"/>
                <a:cs typeface="Libre Baskerville"/>
                <a:sym typeface="Libre Baskerville"/>
              </a:rPr>
              <a:t>(predicted_sport_index)]</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rgbClr val="795E26"/>
                </a:solidFill>
                <a:highlight>
                  <a:srgbClr val="F7F7F7"/>
                </a:highlight>
                <a:latin typeface="Libre Baskerville"/>
                <a:ea typeface="Libre Baskerville"/>
                <a:cs typeface="Libre Baskerville"/>
                <a:sym typeface="Libre Baskerville"/>
              </a:rPr>
              <a:t>print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0000FF"/>
                </a:solidFill>
                <a:highlight>
                  <a:srgbClr val="F7F7F7"/>
                </a:highlight>
                <a:latin typeface="Libre Baskerville"/>
                <a:ea typeface="Libre Baskerville"/>
                <a:cs typeface="Libre Baskerville"/>
                <a:sym typeface="Libre Baskerville"/>
              </a:rPr>
              <a:t>f</a:t>
            </a:r>
            <a:r>
              <a:rPr lang="en-US" sz="1600">
                <a:solidFill>
                  <a:srgbClr val="A31515"/>
                </a:solidFill>
                <a:highlight>
                  <a:srgbClr val="F7F7F7"/>
                </a:highlight>
                <a:latin typeface="Libre Baskerville"/>
                <a:ea typeface="Libre Baskerville"/>
                <a:cs typeface="Libre Baskerville"/>
                <a:sym typeface="Libre Baskerville"/>
              </a:rPr>
              <a:t>"\nPredicted Sport: </a:t>
            </a:r>
            <a:r>
              <a:rPr lang="en-US" sz="1600">
                <a:solidFill>
                  <a:schemeClr val="dk1"/>
                </a:solidFill>
                <a:highlight>
                  <a:srgbClr val="F7F7F7"/>
                </a:highlight>
                <a:latin typeface="Libre Baskerville"/>
                <a:ea typeface="Libre Baskerville"/>
                <a:cs typeface="Libre Baskerville"/>
                <a:sym typeface="Libre Baskerville"/>
              </a:rPr>
              <a:t>{predicted_sport_name}</a:t>
            </a:r>
            <a:r>
              <a:rPr lang="en-US" sz="1600">
                <a:solidFill>
                  <a:srgbClr val="A31515"/>
                </a:solidFill>
                <a:highlight>
                  <a:srgbClr val="F7F7F7"/>
                </a:highlight>
                <a:latin typeface="Libre Baskerville"/>
                <a:ea typeface="Libre Baskerville"/>
                <a:cs typeface="Libre Baskerville"/>
                <a:sym typeface="Libre Baskerville"/>
              </a:rPr>
              <a:t>"</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spark.stop()</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chemeClr val="dk1"/>
              </a:solidFill>
              <a:highlight>
                <a:srgbClr val="F7F7F7"/>
              </a:highlight>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p:nvPr/>
        </p:nvSpPr>
        <p:spPr>
          <a:xfrm>
            <a:off x="0" y="0"/>
            <a:ext cx="14630400" cy="1944547"/>
          </a:xfrm>
          <a:prstGeom prst="rect">
            <a:avLst/>
          </a:prstGeom>
          <a:solidFill>
            <a:srgbClr val="FBD9A3"/>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dk1"/>
                </a:solidFill>
                <a:latin typeface="Libre Baskerville"/>
                <a:ea typeface="Libre Baskerville"/>
                <a:cs typeface="Libre Baskerville"/>
                <a:sym typeface="Libre Baskerville"/>
              </a:rPr>
              <a:t>Data Collection</a:t>
            </a:r>
            <a:endParaRPr b="0" i="0" sz="6600" u="none" cap="none" strike="noStrike">
              <a:solidFill>
                <a:schemeClr val="dk1"/>
              </a:solidFill>
              <a:latin typeface="Libre Baskerville"/>
              <a:ea typeface="Libre Baskerville"/>
              <a:cs typeface="Libre Baskerville"/>
              <a:sym typeface="Libre Baskerville"/>
            </a:endParaRPr>
          </a:p>
        </p:txBody>
      </p:sp>
      <p:sp>
        <p:nvSpPr>
          <p:cNvPr id="178" name="Google Shape;178;p7"/>
          <p:cNvSpPr txBox="1"/>
          <p:nvPr/>
        </p:nvSpPr>
        <p:spPr>
          <a:xfrm>
            <a:off x="185195" y="2268638"/>
            <a:ext cx="7755038" cy="5355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3"/>
              </a:buClr>
              <a:buSzPts val="1800"/>
              <a:buFont typeface="Libre Baskerville"/>
              <a:buChar char="•"/>
            </a:pPr>
            <a:r>
              <a:rPr b="1" i="0" lang="en-US" sz="1800" u="none" cap="none" strike="noStrike">
                <a:solidFill>
                  <a:schemeClr val="accent3"/>
                </a:solidFill>
                <a:latin typeface="Libre Baskerville"/>
                <a:ea typeface="Libre Baskerville"/>
                <a:cs typeface="Libre Baskerville"/>
                <a:sym typeface="Libre Baskerville"/>
              </a:rPr>
              <a:t>Objective:</a:t>
            </a:r>
            <a:r>
              <a:rPr b="0" i="0" lang="en-US" sz="1800" u="none" cap="none" strike="noStrike">
                <a:solidFill>
                  <a:schemeClr val="accent3"/>
                </a:solidFill>
                <a:latin typeface="Libre Baskerville"/>
                <a:ea typeface="Libre Baskerville"/>
                <a:cs typeface="Libre Baskerville"/>
                <a:sym typeface="Libre Baskerville"/>
              </a:rPr>
              <a:t> </a:t>
            </a:r>
            <a:r>
              <a:rPr b="0" i="0" lang="en-US" sz="1800" u="none" cap="none" strike="noStrike">
                <a:solidFill>
                  <a:srgbClr val="3F3F3F"/>
                </a:solidFill>
                <a:latin typeface="Libre Baskerville"/>
                <a:ea typeface="Libre Baskerville"/>
                <a:cs typeface="Libre Baskerville"/>
                <a:sym typeface="Libre Baskerville"/>
              </a:rPr>
              <a:t>Gather extensive datasets to analyze the evolution of the Olympic Games over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3F3F3F"/>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3F3F3F"/>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accent3"/>
              </a:buClr>
              <a:buSzPts val="1800"/>
              <a:buFont typeface="Libre Baskerville"/>
              <a:buChar char="•"/>
            </a:pPr>
            <a:r>
              <a:rPr b="1" i="0" lang="en-US" sz="1800" u="none" cap="none" strike="noStrike">
                <a:solidFill>
                  <a:schemeClr val="accent3"/>
                </a:solidFill>
                <a:latin typeface="Libre Baskerville"/>
                <a:ea typeface="Libre Baskerville"/>
                <a:cs typeface="Libre Baskerville"/>
                <a:sym typeface="Libre Baskerville"/>
              </a:rPr>
              <a:t>Datasets Used:</a:t>
            </a:r>
            <a:endParaRPr b="0" i="0" sz="1800" u="none" cap="none" strike="noStrike">
              <a:solidFill>
                <a:schemeClr val="accent3"/>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accent3"/>
              </a:buClr>
              <a:buSzPts val="1800"/>
              <a:buFont typeface="Libre Baskerville"/>
              <a:buChar char="•"/>
            </a:pPr>
            <a:r>
              <a:rPr b="1" i="0" lang="en-US" sz="1800" u="none" cap="none" strike="noStrike">
                <a:solidFill>
                  <a:schemeClr val="accent3"/>
                </a:solidFill>
                <a:latin typeface="Libre Baskerville"/>
                <a:ea typeface="Libre Baskerville"/>
                <a:cs typeface="Libre Baskerville"/>
                <a:sym typeface="Libre Baskerville"/>
              </a:rPr>
              <a:t>Player Data</a:t>
            </a:r>
            <a:r>
              <a:rPr b="1" i="0" lang="en-US" sz="1800" u="none" cap="none" strike="noStrike">
                <a:solidFill>
                  <a:srgbClr val="3F3F3F"/>
                </a:solidFill>
                <a:latin typeface="Libre Baskerville"/>
                <a:ea typeface="Libre Baskerville"/>
                <a:cs typeface="Libre Baskerville"/>
                <a:sym typeface="Libre Baskerville"/>
              </a:rPr>
              <a:t>:</a:t>
            </a:r>
            <a:r>
              <a:rPr b="0" i="0" lang="en-US" sz="1800" u="none" cap="none" strike="noStrike">
                <a:solidFill>
                  <a:srgbClr val="3F3F3F"/>
                </a:solidFill>
                <a:latin typeface="Libre Baskerville"/>
                <a:ea typeface="Libre Baskerville"/>
                <a:cs typeface="Libre Baskerville"/>
                <a:sym typeface="Libre Baskerville"/>
              </a:rPr>
              <a:t> Includes player details such as gender, height, weight, country of origin, and medals earned (Gold, Silver, Bronze).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3F3F3F"/>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rgbClr val="3F3F3F"/>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accent3"/>
              </a:buClr>
              <a:buSzPts val="1800"/>
              <a:buFont typeface="Libre Baskerville"/>
              <a:buChar char="•"/>
            </a:pPr>
            <a:r>
              <a:rPr b="1" i="0" lang="en-US" sz="1800" u="none" cap="none" strike="noStrike">
                <a:solidFill>
                  <a:schemeClr val="accent3"/>
                </a:solidFill>
                <a:latin typeface="Libre Baskerville"/>
                <a:ea typeface="Libre Baskerville"/>
                <a:cs typeface="Libre Baskerville"/>
                <a:sym typeface="Libre Baskerville"/>
              </a:rPr>
              <a:t>Nation Data:</a:t>
            </a:r>
            <a:r>
              <a:rPr b="0" i="0" lang="en-US" sz="1800" u="none" cap="none" strike="noStrike">
                <a:solidFill>
                  <a:schemeClr val="accent3"/>
                </a:solidFill>
                <a:latin typeface="Libre Baskerville"/>
                <a:ea typeface="Libre Baskerville"/>
                <a:cs typeface="Libre Baskerville"/>
                <a:sym typeface="Libre Baskerville"/>
              </a:rPr>
              <a:t> </a:t>
            </a:r>
            <a:r>
              <a:rPr b="0" i="0" lang="en-US" sz="1800" u="none" cap="none" strike="noStrike">
                <a:solidFill>
                  <a:srgbClr val="3F3F3F"/>
                </a:solidFill>
                <a:latin typeface="Libre Baskerville"/>
                <a:ea typeface="Libre Baskerville"/>
                <a:cs typeface="Libre Baskerville"/>
                <a:sym typeface="Libre Baskerville"/>
              </a:rPr>
              <a:t>Includes statistics about the nations that participated in the Olympics and their total medals (Gold, Silver, Bronze).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3F3F3F"/>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rgbClr val="3F3F3F"/>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accent3"/>
              </a:buClr>
              <a:buSzPts val="1800"/>
              <a:buFont typeface="Libre Baskerville"/>
              <a:buChar char="•"/>
            </a:pPr>
            <a:r>
              <a:rPr b="1" i="0" lang="en-US" sz="1800" u="none" cap="none" strike="noStrike">
                <a:solidFill>
                  <a:schemeClr val="accent3"/>
                </a:solidFill>
                <a:latin typeface="Libre Baskerville"/>
                <a:ea typeface="Libre Baskerville"/>
                <a:cs typeface="Libre Baskerville"/>
                <a:sym typeface="Libre Baskerville"/>
              </a:rPr>
              <a:t>Importance:</a:t>
            </a:r>
            <a:r>
              <a:rPr b="0" i="0" lang="en-US" sz="1800" u="none" cap="none" strike="noStrike">
                <a:solidFill>
                  <a:schemeClr val="accent3"/>
                </a:solidFill>
                <a:latin typeface="Libre Baskerville"/>
                <a:ea typeface="Libre Baskerville"/>
                <a:cs typeface="Libre Baskerville"/>
                <a:sym typeface="Libre Baskerville"/>
              </a:rPr>
              <a:t> </a:t>
            </a:r>
            <a:r>
              <a:rPr b="0" i="0" lang="en-US" sz="1800" u="none" cap="none" strike="noStrike">
                <a:solidFill>
                  <a:srgbClr val="3F3F3F"/>
                </a:solidFill>
                <a:latin typeface="Libre Baskerville"/>
                <a:ea typeface="Libre Baskerville"/>
                <a:cs typeface="Libre Baskerville"/>
                <a:sym typeface="Libre Baskerville"/>
              </a:rPr>
              <a:t>A large and diverse dataset ensures more accurate results and stronger confidence in the conclusions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F3F3F"/>
              </a:buClr>
              <a:buSzPts val="1800"/>
              <a:buFont typeface="Libre Baskerville"/>
              <a:buChar char="•"/>
            </a:pPr>
            <a:r>
              <a:rPr b="0" i="0" lang="en-US" sz="1800" u="none" cap="none" strike="noStrike">
                <a:solidFill>
                  <a:srgbClr val="3F3F3F"/>
                </a:solidFill>
                <a:latin typeface="Libre Baskerville"/>
                <a:ea typeface="Libre Baskerville"/>
                <a:cs typeface="Libre Baskerville"/>
                <a:sym typeface="Libre Baskerville"/>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pic>
        <p:nvPicPr>
          <p:cNvPr id="179" name="Google Shape;179;p7"/>
          <p:cNvPicPr preferRelativeResize="0"/>
          <p:nvPr/>
        </p:nvPicPr>
        <p:blipFill rotWithShape="1">
          <a:blip r:embed="rId3">
            <a:alphaModFix/>
          </a:blip>
          <a:srcRect b="0" l="0" r="0" t="0"/>
          <a:stretch/>
        </p:blipFill>
        <p:spPr>
          <a:xfrm>
            <a:off x="7940234" y="2060294"/>
            <a:ext cx="6504972" cy="61693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p:nvPr/>
        </p:nvSpPr>
        <p:spPr>
          <a:xfrm>
            <a:off x="0" y="0"/>
            <a:ext cx="14630400" cy="1608881"/>
          </a:xfrm>
          <a:prstGeom prst="rect">
            <a:avLst/>
          </a:prstGeom>
          <a:solidFill>
            <a:srgbClr val="FBD9A3"/>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Libre Baskerville"/>
                <a:ea typeface="Libre Baskerville"/>
                <a:cs typeface="Libre Baskerville"/>
                <a:sym typeface="Libre Baskerville"/>
              </a:rPr>
              <a:t>Data Preprocessing</a:t>
            </a:r>
            <a:endParaRPr b="0" i="0" sz="5400" u="none" cap="none" strike="noStrike">
              <a:solidFill>
                <a:schemeClr val="dk1"/>
              </a:solidFill>
              <a:latin typeface="Libre Baskerville"/>
              <a:ea typeface="Libre Baskerville"/>
              <a:cs typeface="Libre Baskerville"/>
              <a:sym typeface="Libre Baskerville"/>
            </a:endParaRPr>
          </a:p>
        </p:txBody>
      </p:sp>
      <p:sp>
        <p:nvSpPr>
          <p:cNvPr id="185" name="Google Shape;185;p8"/>
          <p:cNvSpPr txBox="1"/>
          <p:nvPr/>
        </p:nvSpPr>
        <p:spPr>
          <a:xfrm>
            <a:off x="104172" y="1701479"/>
            <a:ext cx="7419372" cy="59093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3"/>
              </a:buClr>
              <a:buSzPts val="2000"/>
              <a:buFont typeface="Arial"/>
              <a:buChar char="•"/>
            </a:pPr>
            <a:r>
              <a:rPr b="1" i="0" lang="en-US" sz="2000" u="none" cap="none" strike="noStrike">
                <a:solidFill>
                  <a:schemeClr val="accent3"/>
                </a:solidFill>
                <a:latin typeface="Arial"/>
                <a:ea typeface="Arial"/>
                <a:cs typeface="Arial"/>
                <a:sym typeface="Arial"/>
              </a:rPr>
              <a:t>Objective:</a:t>
            </a:r>
            <a:r>
              <a:rPr b="0" i="0" lang="en-US" sz="2000" u="none" cap="none" strike="noStrike">
                <a:solidFill>
                  <a:schemeClr val="accent3"/>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Prepare the raw data for analysis by cleaning and transforming it into usable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Gill Sans"/>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Gill Sans"/>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3"/>
              </a:buClr>
              <a:buSzPts val="2000"/>
              <a:buFont typeface="Arial"/>
              <a:buChar char="•"/>
            </a:pPr>
            <a:r>
              <a:rPr b="1" i="0" lang="en-US" sz="2000" u="none" cap="none" strike="noStrike">
                <a:solidFill>
                  <a:schemeClr val="accent3"/>
                </a:solidFill>
                <a:latin typeface="Arial"/>
                <a:ea typeface="Arial"/>
                <a:cs typeface="Arial"/>
                <a:sym typeface="Arial"/>
              </a:rPr>
              <a:t>Process:</a:t>
            </a:r>
            <a:endParaRPr b="0" i="0" sz="20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Identification and Handling of Missing Data:</a:t>
            </a:r>
            <a:r>
              <a:rPr b="0" i="0" lang="en-US" sz="2000" u="none" cap="none" strike="noStrike">
                <a:solidFill>
                  <a:schemeClr val="dk1"/>
                </a:solidFill>
                <a:latin typeface="Arial"/>
                <a:ea typeface="Arial"/>
                <a:cs typeface="Arial"/>
                <a:sym typeface="Arial"/>
              </a:rPr>
              <a:t> Raw data often contains missing or inaccurate values (e.g., null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Gill Sans"/>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Gill Sans"/>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3"/>
              </a:buClr>
              <a:buSzPts val="2000"/>
              <a:buFont typeface="Arial"/>
              <a:buChar char="•"/>
            </a:pPr>
            <a:r>
              <a:rPr b="1" i="0" lang="en-US" sz="2000" u="none" cap="none" strike="noStrike">
                <a:solidFill>
                  <a:schemeClr val="accent3"/>
                </a:solidFill>
                <a:latin typeface="Arial"/>
                <a:ea typeface="Arial"/>
                <a:cs typeface="Arial"/>
                <a:sym typeface="Arial"/>
              </a:rPr>
              <a:t>Deterministic Imputation:</a:t>
            </a:r>
            <a:r>
              <a:rPr b="0" i="0" lang="en-US" sz="2000" u="none" cap="none" strike="noStrike">
                <a:solidFill>
                  <a:schemeClr val="accent3"/>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Replaces null values by using available data from the same column. Techniques like </a:t>
            </a:r>
            <a:r>
              <a:rPr b="1" i="0" lang="en-US" sz="2000" u="none" cap="none" strike="noStrike">
                <a:solidFill>
                  <a:schemeClr val="dk1"/>
                </a:solidFill>
                <a:latin typeface="Arial"/>
                <a:ea typeface="Arial"/>
                <a:cs typeface="Arial"/>
                <a:sym typeface="Arial"/>
              </a:rPr>
              <a:t>Basic Numeric Imputation</a:t>
            </a:r>
            <a:r>
              <a:rPr b="0" i="0" lang="en-US" sz="2000" u="none" cap="none" strike="noStrike">
                <a:solidFill>
                  <a:schemeClr val="dk1"/>
                </a:solidFill>
                <a:latin typeface="Arial"/>
                <a:ea typeface="Arial"/>
                <a:cs typeface="Arial"/>
                <a:sym typeface="Arial"/>
              </a:rPr>
              <a:t> (using mean or median values) or </a:t>
            </a:r>
            <a:r>
              <a:rPr b="1" i="0" lang="en-US" sz="2000" u="none" cap="none" strike="noStrike">
                <a:solidFill>
                  <a:schemeClr val="dk1"/>
                </a:solidFill>
                <a:latin typeface="Arial"/>
                <a:ea typeface="Arial"/>
                <a:cs typeface="Arial"/>
                <a:sym typeface="Arial"/>
              </a:rPr>
              <a:t>Hot Deck Imputation</a:t>
            </a:r>
            <a:r>
              <a:rPr b="0" i="0" lang="en-US" sz="2000" u="none" cap="none" strike="noStrike">
                <a:solidFill>
                  <a:schemeClr val="dk1"/>
                </a:solidFill>
                <a:latin typeface="Arial"/>
                <a:ea typeface="Arial"/>
                <a:cs typeface="Arial"/>
                <a:sym typeface="Arial"/>
              </a:rPr>
              <a:t> (replacing with a comparable dataset entry) are applied.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Gill Sans"/>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Gill Sans"/>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3"/>
              </a:buClr>
              <a:buSzPts val="2000"/>
              <a:buFont typeface="Arial"/>
              <a:buChar char="•"/>
            </a:pPr>
            <a:r>
              <a:rPr b="1" i="0" lang="en-US" sz="2000" u="none" cap="none" strike="noStrike">
                <a:solidFill>
                  <a:schemeClr val="accent3"/>
                </a:solidFill>
                <a:latin typeface="Arial"/>
                <a:ea typeface="Arial"/>
                <a:cs typeface="Arial"/>
                <a:sym typeface="Arial"/>
              </a:rPr>
              <a:t>Goal:</a:t>
            </a:r>
            <a:r>
              <a:rPr b="0" i="0" lang="en-US" sz="2000" u="none" cap="none" strike="noStrike">
                <a:solidFill>
                  <a:schemeClr val="accent3"/>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To remove inaccuracies and ensure that the dataset is clean and ready for further analysis.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pic>
        <p:nvPicPr>
          <p:cNvPr id="186" name="Google Shape;186;p8"/>
          <p:cNvPicPr preferRelativeResize="0"/>
          <p:nvPr/>
        </p:nvPicPr>
        <p:blipFill rotWithShape="1">
          <a:blip r:embed="rId3">
            <a:alphaModFix/>
          </a:blip>
          <a:srcRect b="0" l="0" r="0" t="0"/>
          <a:stretch/>
        </p:blipFill>
        <p:spPr>
          <a:xfrm>
            <a:off x="8646288" y="1608879"/>
            <a:ext cx="5879939" cy="3287211"/>
          </a:xfrm>
          <a:prstGeom prst="rect">
            <a:avLst/>
          </a:prstGeom>
          <a:noFill/>
          <a:ln>
            <a:noFill/>
          </a:ln>
        </p:spPr>
      </p:pic>
      <p:pic>
        <p:nvPicPr>
          <p:cNvPr id="187" name="Google Shape;187;p8"/>
          <p:cNvPicPr preferRelativeResize="0"/>
          <p:nvPr/>
        </p:nvPicPr>
        <p:blipFill rotWithShape="1">
          <a:blip r:embed="rId4">
            <a:alphaModFix/>
          </a:blip>
          <a:srcRect b="0" l="0" r="0" t="0"/>
          <a:stretch/>
        </p:blipFill>
        <p:spPr>
          <a:xfrm>
            <a:off x="8646289" y="4896091"/>
            <a:ext cx="5984111" cy="33335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p:nvPr/>
        </p:nvSpPr>
        <p:spPr>
          <a:xfrm>
            <a:off x="0" y="0"/>
            <a:ext cx="14630400" cy="1539433"/>
          </a:xfrm>
          <a:prstGeom prst="rect">
            <a:avLst/>
          </a:prstGeom>
          <a:solidFill>
            <a:srgbClr val="FBD9A3"/>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Libre Baskerville"/>
                <a:ea typeface="Libre Baskerville"/>
                <a:cs typeface="Libre Baskerville"/>
                <a:sym typeface="Libre Baskerville"/>
              </a:rPr>
              <a:t>Exploratory Data Analysis (EDA):</a:t>
            </a:r>
            <a:endParaRPr b="0" i="0" sz="1400" u="none" cap="none" strike="noStrike">
              <a:solidFill>
                <a:srgbClr val="000000"/>
              </a:solidFill>
              <a:latin typeface="Arial"/>
              <a:ea typeface="Arial"/>
              <a:cs typeface="Arial"/>
              <a:sym typeface="Arial"/>
            </a:endParaRPr>
          </a:p>
        </p:txBody>
      </p:sp>
      <p:sp>
        <p:nvSpPr>
          <p:cNvPr id="193" name="Google Shape;193;p9"/>
          <p:cNvSpPr txBox="1"/>
          <p:nvPr/>
        </p:nvSpPr>
        <p:spPr>
          <a:xfrm>
            <a:off x="0" y="1678329"/>
            <a:ext cx="8032830" cy="52896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3"/>
              </a:buClr>
              <a:buSzPts val="2400"/>
              <a:buFont typeface="Arial"/>
              <a:buChar char="•"/>
            </a:pPr>
            <a:r>
              <a:rPr b="1" i="0" lang="en-US" sz="2400" u="none" cap="none" strike="noStrike">
                <a:solidFill>
                  <a:schemeClr val="accent3"/>
                </a:solidFill>
                <a:latin typeface="Arial"/>
                <a:ea typeface="Arial"/>
                <a:cs typeface="Arial"/>
                <a:sym typeface="Arial"/>
              </a:rPr>
              <a:t>Objective:</a:t>
            </a:r>
            <a:r>
              <a:rPr b="0" i="0" lang="en-US" sz="2400" u="none" cap="none" strike="noStrike">
                <a:solidFill>
                  <a:schemeClr val="accent3"/>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Conduct a thorough examination of the cleaned data to uncover patterns, trends, and key characteristics.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Gill Sans"/>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3"/>
              </a:buClr>
              <a:buSzPts val="2400"/>
              <a:buFont typeface="Arial"/>
              <a:buChar char="•"/>
            </a:pPr>
            <a:r>
              <a:rPr b="1" i="0" lang="en-US" sz="2400" u="none" cap="none" strike="noStrike">
                <a:solidFill>
                  <a:schemeClr val="accent3"/>
                </a:solidFill>
                <a:latin typeface="Arial"/>
                <a:ea typeface="Arial"/>
                <a:cs typeface="Arial"/>
                <a:sym typeface="Arial"/>
              </a:rPr>
              <a:t>Techniques Used:</a:t>
            </a:r>
            <a:endParaRPr b="0" i="0" sz="2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chemeClr val="accent3"/>
              </a:buClr>
              <a:buSzPts val="2400"/>
              <a:buFont typeface="Arial"/>
              <a:buChar char="•"/>
            </a:pPr>
            <a:r>
              <a:rPr b="1" i="0" lang="en-US" sz="2400" u="none" cap="none" strike="noStrike">
                <a:solidFill>
                  <a:schemeClr val="accent3"/>
                </a:solidFill>
                <a:latin typeface="Arial"/>
                <a:ea typeface="Arial"/>
                <a:cs typeface="Arial"/>
                <a:sym typeface="Arial"/>
              </a:rPr>
              <a:t>Visualization:</a:t>
            </a:r>
            <a:r>
              <a:rPr b="0" i="0" lang="en-US" sz="2400" u="none" cap="none" strike="noStrike">
                <a:solidFill>
                  <a:schemeClr val="accent3"/>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Create visual representations such as histograms, bar graphs, box plots, scatter plots, etc., to understand the distribution of data and relationships between different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Gill Sans"/>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3"/>
              </a:buClr>
              <a:buSzPts val="2400"/>
              <a:buFont typeface="Arial"/>
              <a:buChar char="•"/>
            </a:pPr>
            <a:r>
              <a:rPr b="1" i="0" lang="en-US" sz="2400" u="none" cap="none" strike="noStrike">
                <a:solidFill>
                  <a:schemeClr val="accent3"/>
                </a:solidFill>
                <a:latin typeface="Arial"/>
                <a:ea typeface="Arial"/>
                <a:cs typeface="Arial"/>
                <a:sym typeface="Arial"/>
              </a:rPr>
              <a:t>Goal:</a:t>
            </a:r>
            <a:r>
              <a:rPr b="0" i="0" lang="en-US" sz="2400" u="none" cap="none" strike="noStrike">
                <a:solidFill>
                  <a:schemeClr val="accent3"/>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To visualize and compare various aspects contributing to the evolution of the Olympic Games, helping researchers to draw insights about trends and changes over time.</a:t>
            </a:r>
            <a:endParaRPr b="0" i="0" sz="2400" u="none" cap="none" strike="noStrike">
              <a:solidFill>
                <a:schemeClr val="dk1"/>
              </a:solidFill>
              <a:latin typeface="Gill Sans"/>
              <a:ea typeface="Gill Sans"/>
              <a:cs typeface="Gill Sans"/>
              <a:sym typeface="Gill Sans"/>
            </a:endParaRPr>
          </a:p>
        </p:txBody>
      </p:sp>
      <p:sp>
        <p:nvSpPr>
          <p:cNvPr id="194" name="Google Shape;194;p9"/>
          <p:cNvSpPr/>
          <p:nvPr/>
        </p:nvSpPr>
        <p:spPr>
          <a:xfrm>
            <a:off x="0" y="-184666"/>
            <a:ext cx="248786"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95" name="Google Shape;195;p9"/>
          <p:cNvPicPr preferRelativeResize="0"/>
          <p:nvPr/>
        </p:nvPicPr>
        <p:blipFill rotWithShape="1">
          <a:blip r:embed="rId3">
            <a:alphaModFix/>
          </a:blip>
          <a:srcRect b="0" l="0" r="0" t="0"/>
          <a:stretch/>
        </p:blipFill>
        <p:spPr>
          <a:xfrm>
            <a:off x="8507392" y="1612224"/>
            <a:ext cx="6123008" cy="2820880"/>
          </a:xfrm>
          <a:prstGeom prst="rect">
            <a:avLst/>
          </a:prstGeom>
          <a:noFill/>
          <a:ln>
            <a:noFill/>
          </a:ln>
        </p:spPr>
      </p:pic>
      <p:pic>
        <p:nvPicPr>
          <p:cNvPr id="196" name="Google Shape;196;p9"/>
          <p:cNvPicPr preferRelativeResize="0"/>
          <p:nvPr/>
        </p:nvPicPr>
        <p:blipFill rotWithShape="1">
          <a:blip r:embed="rId4">
            <a:alphaModFix/>
          </a:blip>
          <a:srcRect b="0" l="0" r="0" t="0"/>
          <a:stretch/>
        </p:blipFill>
        <p:spPr>
          <a:xfrm>
            <a:off x="8507392" y="4433105"/>
            <a:ext cx="5984112" cy="37964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p:nvPr/>
        </p:nvSpPr>
        <p:spPr>
          <a:xfrm>
            <a:off x="0" y="-1"/>
            <a:ext cx="14630400" cy="1678329"/>
          </a:xfrm>
          <a:prstGeom prst="rect">
            <a:avLst/>
          </a:prstGeom>
          <a:solidFill>
            <a:srgbClr val="FBD9A3"/>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Libre Baskerville"/>
                <a:ea typeface="Libre Baskerville"/>
                <a:cs typeface="Libre Baskerville"/>
                <a:sym typeface="Libre Baskerville"/>
              </a:rPr>
              <a:t>Machine Learning Algorithm Application</a:t>
            </a:r>
            <a:endParaRPr b="0" i="0" sz="1400" u="none" cap="none" strike="noStrike">
              <a:solidFill>
                <a:srgbClr val="000000"/>
              </a:solidFill>
              <a:latin typeface="Arial"/>
              <a:ea typeface="Arial"/>
              <a:cs typeface="Arial"/>
              <a:sym typeface="Arial"/>
            </a:endParaRPr>
          </a:p>
        </p:txBody>
      </p:sp>
      <p:sp>
        <p:nvSpPr>
          <p:cNvPr id="202" name="Google Shape;202;p10"/>
          <p:cNvSpPr txBox="1"/>
          <p:nvPr/>
        </p:nvSpPr>
        <p:spPr>
          <a:xfrm>
            <a:off x="0" y="1863524"/>
            <a:ext cx="7048981"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5"/>
              </a:buClr>
              <a:buSzPts val="1800"/>
              <a:buFont typeface="Arial"/>
              <a:buChar char="•"/>
            </a:pPr>
            <a:r>
              <a:rPr b="1" i="0" lang="en-US" sz="1800" u="none" cap="none" strike="noStrike">
                <a:solidFill>
                  <a:schemeClr val="accent5"/>
                </a:solidFill>
                <a:latin typeface="Arial"/>
                <a:ea typeface="Arial"/>
                <a:cs typeface="Arial"/>
                <a:sym typeface="Arial"/>
              </a:rPr>
              <a:t>Objective:</a:t>
            </a:r>
            <a:r>
              <a:rPr b="0" i="0" lang="en-US" sz="1800" u="none" cap="none" strike="noStrike">
                <a:solidFill>
                  <a:schemeClr val="accent5"/>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Apply machine learning models (e.g., linear regression, logistic regression, decision trees, SVM) to predict or analyze further insights.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5"/>
              </a:buClr>
              <a:buSzPts val="1800"/>
              <a:buFont typeface="Arial"/>
              <a:buChar char="•"/>
            </a:pPr>
            <a:r>
              <a:rPr b="1" i="0" lang="en-US" sz="1800" u="none" cap="none" strike="noStrike">
                <a:solidFill>
                  <a:schemeClr val="accent5"/>
                </a:solidFill>
                <a:latin typeface="Arial"/>
                <a:ea typeface="Arial"/>
                <a:cs typeface="Arial"/>
                <a:sym typeface="Arial"/>
              </a:rPr>
              <a:t>Usage</a:t>
            </a:r>
            <a:r>
              <a:rPr b="1" i="0"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Arial"/>
                <a:ea typeface="Arial"/>
                <a:cs typeface="Arial"/>
                <a:sym typeface="Arial"/>
              </a:rPr>
              <a:t> While not explicitly mentioned, these algorithms could be used to predict future trends or classify certain outcomes based on historical 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pic>
        <p:nvPicPr>
          <p:cNvPr id="203" name="Google Shape;203;p10"/>
          <p:cNvPicPr preferRelativeResize="0"/>
          <p:nvPr/>
        </p:nvPicPr>
        <p:blipFill rotWithShape="1">
          <a:blip r:embed="rId3">
            <a:alphaModFix/>
          </a:blip>
          <a:srcRect b="0" l="11384" r="0" t="0"/>
          <a:stretch/>
        </p:blipFill>
        <p:spPr>
          <a:xfrm>
            <a:off x="9753600" y="1752839"/>
            <a:ext cx="4876800" cy="2923331"/>
          </a:xfrm>
          <a:prstGeom prst="rect">
            <a:avLst/>
          </a:prstGeom>
          <a:noFill/>
          <a:ln>
            <a:noFill/>
          </a:ln>
        </p:spPr>
      </p:pic>
      <p:pic>
        <p:nvPicPr>
          <p:cNvPr id="204" name="Google Shape;204;p10"/>
          <p:cNvPicPr preferRelativeResize="0"/>
          <p:nvPr/>
        </p:nvPicPr>
        <p:blipFill rotWithShape="1">
          <a:blip r:embed="rId4">
            <a:alphaModFix/>
          </a:blip>
          <a:srcRect b="0" l="0" r="0" t="0"/>
          <a:stretch/>
        </p:blipFill>
        <p:spPr>
          <a:xfrm>
            <a:off x="1" y="4933345"/>
            <a:ext cx="5659120" cy="3296255"/>
          </a:xfrm>
          <a:prstGeom prst="rect">
            <a:avLst/>
          </a:prstGeom>
          <a:noFill/>
          <a:ln>
            <a:noFill/>
          </a:ln>
        </p:spPr>
      </p:pic>
      <p:pic>
        <p:nvPicPr>
          <p:cNvPr descr="Exploratory data analysis. Here is the step-by-step process for… | by ..." id="205" name="Google Shape;205;p10"/>
          <p:cNvPicPr preferRelativeResize="0"/>
          <p:nvPr/>
        </p:nvPicPr>
        <p:blipFill rotWithShape="1">
          <a:blip r:embed="rId5">
            <a:alphaModFix/>
          </a:blip>
          <a:srcRect b="7906" l="3525" r="3422" t="3898"/>
          <a:stretch/>
        </p:blipFill>
        <p:spPr>
          <a:xfrm>
            <a:off x="9753600" y="5082848"/>
            <a:ext cx="4876800" cy="27635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p:nvPr/>
        </p:nvSpPr>
        <p:spPr>
          <a:xfrm>
            <a:off x="0" y="0"/>
            <a:ext cx="14630400" cy="1481559"/>
          </a:xfrm>
          <a:prstGeom prst="rect">
            <a:avLst/>
          </a:prstGeom>
          <a:solidFill>
            <a:srgbClr val="FBD9A3"/>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Libre Baskerville"/>
                <a:ea typeface="Libre Baskerville"/>
                <a:cs typeface="Libre Baskerville"/>
                <a:sym typeface="Libre Baskerville"/>
              </a:rPr>
              <a:t>Functional Requirements and Non-Functional Requirements</a:t>
            </a:r>
            <a:r>
              <a:rPr b="0" i="0" lang="en-US" sz="1800" u="none" cap="none" strike="noStrike">
                <a:solidFill>
                  <a:schemeClr val="lt1"/>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a:off x="0" y="1481559"/>
            <a:ext cx="7315200" cy="1238491"/>
          </a:xfrm>
          <a:prstGeom prst="rect">
            <a:avLst/>
          </a:prstGeom>
          <a:solidFill>
            <a:srgbClr val="FF000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latin typeface="Libre Baskerville"/>
                <a:ea typeface="Libre Baskerville"/>
                <a:cs typeface="Libre Baskerville"/>
                <a:sym typeface="Libre Baskerville"/>
              </a:rPr>
              <a:t>Functional Requirements</a:t>
            </a:r>
            <a:endParaRPr b="0" i="0" sz="3600" u="none" cap="none" strike="noStrike">
              <a:solidFill>
                <a:schemeClr val="lt1"/>
              </a:solidFill>
              <a:latin typeface="Libre Baskerville"/>
              <a:ea typeface="Libre Baskerville"/>
              <a:cs typeface="Libre Baskerville"/>
              <a:sym typeface="Libre Baskerville"/>
            </a:endParaRPr>
          </a:p>
        </p:txBody>
      </p:sp>
      <p:sp>
        <p:nvSpPr>
          <p:cNvPr id="212" name="Google Shape;212;p11"/>
          <p:cNvSpPr/>
          <p:nvPr/>
        </p:nvSpPr>
        <p:spPr>
          <a:xfrm>
            <a:off x="7500393" y="1481558"/>
            <a:ext cx="7130005" cy="1238491"/>
          </a:xfrm>
          <a:prstGeom prst="rect">
            <a:avLst/>
          </a:prstGeom>
          <a:solidFill>
            <a:srgbClr val="FF000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lt1"/>
                </a:solidFill>
                <a:latin typeface="Gill Sans"/>
                <a:ea typeface="Gill Sans"/>
                <a:cs typeface="Gill Sans"/>
                <a:sym typeface="Gill Sans"/>
              </a:rPr>
              <a:t>Non- Functional Requirements</a:t>
            </a:r>
            <a:endParaRPr b="0" i="0" sz="4000" u="none" cap="none" strike="noStrike">
              <a:solidFill>
                <a:schemeClr val="lt1"/>
              </a:solidFill>
              <a:latin typeface="Gill Sans"/>
              <a:ea typeface="Gill Sans"/>
              <a:cs typeface="Gill Sans"/>
              <a:sym typeface="Gill Sans"/>
            </a:endParaRPr>
          </a:p>
        </p:txBody>
      </p:sp>
      <p:sp>
        <p:nvSpPr>
          <p:cNvPr id="213" name="Google Shape;213;p11"/>
          <p:cNvSpPr/>
          <p:nvPr/>
        </p:nvSpPr>
        <p:spPr>
          <a:xfrm>
            <a:off x="0" y="2720050"/>
            <a:ext cx="7315200" cy="5509550"/>
          </a:xfrm>
          <a:prstGeom prst="rect">
            <a:avLst/>
          </a:prstGeom>
          <a:solidFill>
            <a:schemeClr val="accent2"/>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Data Collection and Integration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Data Preprocessing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Exploratory Data Analysis (EDA)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Model Building and Training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Model Evaluation and Performance Metrics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Prediction and Decision Support: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User Interaction</a:t>
            </a:r>
            <a:endParaRPr b="0" i="0" sz="1400" u="none" cap="none" strike="noStrike">
              <a:solidFill>
                <a:srgbClr val="000000"/>
              </a:solidFill>
              <a:latin typeface="Arial"/>
              <a:ea typeface="Arial"/>
              <a:cs typeface="Arial"/>
              <a:sym typeface="Arial"/>
            </a:endParaRPr>
          </a:p>
        </p:txBody>
      </p:sp>
      <p:sp>
        <p:nvSpPr>
          <p:cNvPr id="214" name="Google Shape;214;p11"/>
          <p:cNvSpPr/>
          <p:nvPr/>
        </p:nvSpPr>
        <p:spPr>
          <a:xfrm>
            <a:off x="7500393" y="2720050"/>
            <a:ext cx="7130004" cy="5509550"/>
          </a:xfrm>
          <a:prstGeom prst="rect">
            <a:avLst/>
          </a:prstGeom>
          <a:solidFill>
            <a:schemeClr val="accent4"/>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Scalability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Performance and Efficiency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Accuracy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Reliability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Security and Privacy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Usability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Maintainability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Interoperability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Libre Baskerville"/>
                <a:ea typeface="Libre Baskerville"/>
                <a:cs typeface="Libre Baskerville"/>
                <a:sym typeface="Libre Baskerville"/>
              </a:rPr>
              <a:t>. Data Integrity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p:nvPr/>
        </p:nvSpPr>
        <p:spPr>
          <a:xfrm>
            <a:off x="0" y="0"/>
            <a:ext cx="14630400" cy="1759352"/>
          </a:xfrm>
          <a:prstGeom prst="rect">
            <a:avLst/>
          </a:prstGeom>
          <a:solidFill>
            <a:srgbClr val="FBD9A3"/>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dk1"/>
                </a:solidFill>
                <a:latin typeface="Libre Baskerville"/>
                <a:ea typeface="Libre Baskerville"/>
                <a:cs typeface="Libre Baskerville"/>
                <a:sym typeface="Libre Baskerville"/>
              </a:rPr>
              <a:t>High Level Architecture And Design</a:t>
            </a:r>
            <a:endParaRPr b="0" i="0" sz="4800" u="none" cap="none" strike="noStrike">
              <a:solidFill>
                <a:schemeClr val="dk1"/>
              </a:solidFill>
              <a:latin typeface="Libre Baskerville"/>
              <a:ea typeface="Libre Baskerville"/>
              <a:cs typeface="Libre Baskerville"/>
              <a:sym typeface="Libre Baskerville"/>
            </a:endParaRPr>
          </a:p>
        </p:txBody>
      </p:sp>
      <p:sp>
        <p:nvSpPr>
          <p:cNvPr id="220" name="Google Shape;220;p12"/>
          <p:cNvSpPr/>
          <p:nvPr/>
        </p:nvSpPr>
        <p:spPr>
          <a:xfrm>
            <a:off x="104172" y="1944547"/>
            <a:ext cx="3819646" cy="1421757"/>
          </a:xfrm>
          <a:prstGeom prst="rect">
            <a:avLst/>
          </a:prstGeom>
          <a:solidFill>
            <a:srgbClr val="92D05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Libre Baskerville"/>
                <a:ea typeface="Libre Baskerville"/>
                <a:cs typeface="Libre Baskerville"/>
                <a:sym typeface="Libre Baskerville"/>
              </a:rPr>
              <a:t>Data Sources</a:t>
            </a:r>
            <a:r>
              <a:rPr b="0" i="0" lang="en-US" sz="3200" u="none" cap="none" strike="noStrike">
                <a:solidFill>
                  <a:schemeClr val="lt1"/>
                </a:solidFill>
                <a:latin typeface="Libre Baskerville"/>
                <a:ea typeface="Libre Baskerville"/>
                <a:cs typeface="Libre Baskerville"/>
                <a:sym typeface="Libre Baskerville"/>
              </a:rPr>
              <a:t> </a:t>
            </a:r>
            <a:endParaRPr b="0" i="0" sz="1400" u="none" cap="none" strike="noStrike">
              <a:solidFill>
                <a:srgbClr val="000000"/>
              </a:solidFill>
              <a:latin typeface="Arial"/>
              <a:ea typeface="Arial"/>
              <a:cs typeface="Arial"/>
              <a:sym typeface="Arial"/>
            </a:endParaRPr>
          </a:p>
        </p:txBody>
      </p:sp>
      <p:sp>
        <p:nvSpPr>
          <p:cNvPr id="221" name="Google Shape;221;p12"/>
          <p:cNvSpPr/>
          <p:nvPr/>
        </p:nvSpPr>
        <p:spPr>
          <a:xfrm>
            <a:off x="11422283" y="4345813"/>
            <a:ext cx="2743200" cy="1573190"/>
          </a:xfrm>
          <a:prstGeom prst="rect">
            <a:avLst/>
          </a:prstGeom>
          <a:solidFill>
            <a:srgbClr val="92D05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Libre Baskerville"/>
                <a:ea typeface="Libre Baskerville"/>
                <a:cs typeface="Libre Baskerville"/>
                <a:sym typeface="Libre Baskerville"/>
              </a:rPr>
              <a:t> </a:t>
            </a:r>
            <a:r>
              <a:rPr b="1" i="0" lang="en-US" sz="2400" u="none" cap="none" strike="noStrike">
                <a:solidFill>
                  <a:schemeClr val="lt1"/>
                </a:solidFill>
                <a:latin typeface="Libre Baskerville"/>
                <a:ea typeface="Libre Baskerville"/>
                <a:cs typeface="Libre Baskerville"/>
                <a:sym typeface="Libre Baskerville"/>
              </a:rPr>
              <a:t>Exploratory Data Analysis Layer</a:t>
            </a:r>
            <a:endParaRPr b="0" i="0" sz="1400" u="none" cap="none" strike="noStrike">
              <a:solidFill>
                <a:srgbClr val="000000"/>
              </a:solidFill>
              <a:latin typeface="Arial"/>
              <a:ea typeface="Arial"/>
              <a:cs typeface="Arial"/>
              <a:sym typeface="Arial"/>
            </a:endParaRPr>
          </a:p>
        </p:txBody>
      </p:sp>
      <p:sp>
        <p:nvSpPr>
          <p:cNvPr id="222" name="Google Shape;222;p12"/>
          <p:cNvSpPr/>
          <p:nvPr/>
        </p:nvSpPr>
        <p:spPr>
          <a:xfrm>
            <a:off x="5723681" y="1932972"/>
            <a:ext cx="3183037" cy="1421757"/>
          </a:xfrm>
          <a:prstGeom prst="rect">
            <a:avLst/>
          </a:prstGeom>
          <a:solidFill>
            <a:srgbClr val="92D05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Libre Baskerville"/>
                <a:ea typeface="Libre Baskerville"/>
                <a:cs typeface="Libre Baskerville"/>
                <a:sym typeface="Libre Baskerville"/>
              </a:rPr>
              <a:t>Data Collection Layer</a:t>
            </a:r>
            <a:r>
              <a:rPr b="0" i="0" lang="en-US" sz="2400" u="none" cap="none" strike="noStrike">
                <a:solidFill>
                  <a:schemeClr val="lt1"/>
                </a:solidFill>
                <a:latin typeface="Libre Baskerville"/>
                <a:ea typeface="Libre Baskerville"/>
                <a:cs typeface="Libre Baskerville"/>
                <a:sym typeface="Libre Baskerville"/>
              </a:rPr>
              <a:t>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a:off x="10926502" y="1944547"/>
            <a:ext cx="3391382" cy="1421757"/>
          </a:xfrm>
          <a:prstGeom prst="rect">
            <a:avLst/>
          </a:prstGeom>
          <a:solidFill>
            <a:srgbClr val="92D05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F2F2F2"/>
                </a:solidFill>
                <a:latin typeface="Libre Baskerville"/>
                <a:ea typeface="Libre Baskerville"/>
                <a:cs typeface="Libre Baskerville"/>
                <a:sym typeface="Libre Baskerville"/>
              </a:rPr>
              <a:t>Data cleaning, transformation</a:t>
            </a:r>
            <a:endParaRPr b="1" i="0" sz="2400" u="none" cap="none" strike="noStrike">
              <a:solidFill>
                <a:srgbClr val="F2F2F2"/>
              </a:solidFill>
              <a:latin typeface="Libre Baskerville"/>
              <a:ea typeface="Libre Baskerville"/>
              <a:cs typeface="Libre Baskerville"/>
              <a:sym typeface="Libre Baskerville"/>
            </a:endParaRPr>
          </a:p>
        </p:txBody>
      </p:sp>
      <p:sp>
        <p:nvSpPr>
          <p:cNvPr id="224" name="Google Shape;224;p12"/>
          <p:cNvSpPr/>
          <p:nvPr/>
        </p:nvSpPr>
        <p:spPr>
          <a:xfrm>
            <a:off x="5671595" y="6739359"/>
            <a:ext cx="3125164" cy="1490239"/>
          </a:xfrm>
          <a:prstGeom prst="rect">
            <a:avLst/>
          </a:prstGeom>
          <a:solidFill>
            <a:srgbClr val="92D05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Libre Baskerville"/>
                <a:ea typeface="Libre Baskerville"/>
                <a:cs typeface="Libre Baskerville"/>
                <a:sym typeface="Libre Baskerville"/>
              </a:rPr>
              <a:t>Model Refinement and Feedback </a:t>
            </a:r>
            <a:endParaRPr b="0" i="0" sz="1400" u="none" cap="none" strike="noStrike">
              <a:solidFill>
                <a:srgbClr val="000000"/>
              </a:solidFill>
              <a:latin typeface="Arial"/>
              <a:ea typeface="Arial"/>
              <a:cs typeface="Arial"/>
              <a:sym typeface="Arial"/>
            </a:endParaRPr>
          </a:p>
        </p:txBody>
      </p:sp>
      <p:sp>
        <p:nvSpPr>
          <p:cNvPr id="225" name="Google Shape;225;p12"/>
          <p:cNvSpPr/>
          <p:nvPr/>
        </p:nvSpPr>
        <p:spPr>
          <a:xfrm>
            <a:off x="0" y="6898512"/>
            <a:ext cx="3923818" cy="1331087"/>
          </a:xfrm>
          <a:prstGeom prst="rect">
            <a:avLst/>
          </a:prstGeom>
          <a:solidFill>
            <a:srgbClr val="92D05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Libre Baskerville"/>
                <a:ea typeface="Libre Baskerville"/>
                <a:cs typeface="Libre Baskerville"/>
                <a:sym typeface="Libre Baskerville"/>
              </a:rPr>
              <a:t>User Interface</a:t>
            </a:r>
            <a:endParaRPr b="0" i="0" sz="1400" u="none" cap="none" strike="noStrike">
              <a:solidFill>
                <a:srgbClr val="000000"/>
              </a:solidFill>
              <a:latin typeface="Arial"/>
              <a:ea typeface="Arial"/>
              <a:cs typeface="Arial"/>
              <a:sym typeface="Arial"/>
            </a:endParaRPr>
          </a:p>
        </p:txBody>
      </p:sp>
      <p:sp>
        <p:nvSpPr>
          <p:cNvPr id="226" name="Google Shape;226;p12"/>
          <p:cNvSpPr/>
          <p:nvPr/>
        </p:nvSpPr>
        <p:spPr>
          <a:xfrm>
            <a:off x="0" y="4304818"/>
            <a:ext cx="3923818" cy="1655180"/>
          </a:xfrm>
          <a:prstGeom prst="rect">
            <a:avLst/>
          </a:prstGeom>
          <a:solidFill>
            <a:srgbClr val="92D05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Libre Baskerville"/>
                <a:ea typeface="Libre Baskerville"/>
                <a:cs typeface="Libre Baskerville"/>
                <a:sym typeface="Libre Baskerville"/>
              </a:rPr>
              <a:t>Decision Support Layer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a:off x="5671595" y="4345813"/>
            <a:ext cx="3235123" cy="1573190"/>
          </a:xfrm>
          <a:prstGeom prst="rect">
            <a:avLst/>
          </a:prstGeom>
          <a:solidFill>
            <a:srgbClr val="92D05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Libre Baskerville"/>
                <a:ea typeface="Libre Baskerville"/>
                <a:cs typeface="Libre Baskerville"/>
                <a:sym typeface="Libre Baskerville"/>
              </a:rPr>
              <a:t>Machine Learning Layer</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a:off x="4143737" y="2464924"/>
            <a:ext cx="1527858" cy="519896"/>
          </a:xfrm>
          <a:prstGeom prst="rightArrow">
            <a:avLst>
              <a:gd fmla="val 50000" name="adj1"/>
              <a:gd fmla="val 50000" name="adj2"/>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9" name="Google Shape;229;p12"/>
          <p:cNvSpPr/>
          <p:nvPr/>
        </p:nvSpPr>
        <p:spPr>
          <a:xfrm>
            <a:off x="9045615" y="2395476"/>
            <a:ext cx="1406324" cy="519896"/>
          </a:xfrm>
          <a:prstGeom prst="rightArrow">
            <a:avLst>
              <a:gd fmla="val 50000" name="adj1"/>
              <a:gd fmla="val 50000" name="adj2"/>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0" name="Google Shape;230;p12"/>
          <p:cNvSpPr/>
          <p:nvPr/>
        </p:nvSpPr>
        <p:spPr>
          <a:xfrm>
            <a:off x="12315463" y="3551500"/>
            <a:ext cx="717631" cy="794314"/>
          </a:xfrm>
          <a:prstGeom prst="downArrow">
            <a:avLst>
              <a:gd fmla="val 50000" name="adj1"/>
              <a:gd fmla="val 50000" name="adj2"/>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1" name="Google Shape;231;p12"/>
          <p:cNvSpPr/>
          <p:nvPr/>
        </p:nvSpPr>
        <p:spPr>
          <a:xfrm>
            <a:off x="9124707" y="4930815"/>
            <a:ext cx="2079587" cy="798653"/>
          </a:xfrm>
          <a:prstGeom prst="leftArrow">
            <a:avLst>
              <a:gd fmla="val 50000" name="adj1"/>
              <a:gd fmla="val 50000" name="adj2"/>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2" name="Google Shape;232;p12"/>
          <p:cNvSpPr/>
          <p:nvPr/>
        </p:nvSpPr>
        <p:spPr>
          <a:xfrm>
            <a:off x="4236334" y="4930815"/>
            <a:ext cx="1076446" cy="613458"/>
          </a:xfrm>
          <a:prstGeom prst="leftArrow">
            <a:avLst>
              <a:gd fmla="val 50000" name="adj1"/>
              <a:gd fmla="val 50000" name="adj2"/>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3" name="Google Shape;233;p12"/>
          <p:cNvSpPr/>
          <p:nvPr/>
        </p:nvSpPr>
        <p:spPr>
          <a:xfrm>
            <a:off x="1527858" y="6053559"/>
            <a:ext cx="509286" cy="685800"/>
          </a:xfrm>
          <a:prstGeom prst="downArrow">
            <a:avLst>
              <a:gd fmla="val 50000" name="adj1"/>
              <a:gd fmla="val 50000" name="adj2"/>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4" name="Google Shape;234;p12"/>
          <p:cNvSpPr/>
          <p:nvPr/>
        </p:nvSpPr>
        <p:spPr>
          <a:xfrm>
            <a:off x="4143737" y="7384646"/>
            <a:ext cx="1296364" cy="613458"/>
          </a:xfrm>
          <a:prstGeom prst="rightArrow">
            <a:avLst>
              <a:gd fmla="val 50000" name="adj1"/>
              <a:gd fmla="val 50000" name="adj2"/>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3"/>
          <p:cNvSpPr/>
          <p:nvPr/>
        </p:nvSpPr>
        <p:spPr>
          <a:xfrm>
            <a:off x="-121920" y="0"/>
            <a:ext cx="14630400" cy="1562582"/>
          </a:xfrm>
          <a:prstGeom prst="rect">
            <a:avLst/>
          </a:prstGeom>
          <a:solidFill>
            <a:srgbClr val="FDECD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Libre Baskerville"/>
                <a:ea typeface="Libre Baskerville"/>
                <a:cs typeface="Libre Baskerville"/>
                <a:sym typeface="Libre Baskerville"/>
              </a:rPr>
              <a:t>Results</a:t>
            </a:r>
            <a:endParaRPr b="0" i="0" sz="5400" u="none" cap="none" strike="noStrike">
              <a:solidFill>
                <a:schemeClr val="dk1"/>
              </a:solidFill>
              <a:latin typeface="Libre Baskerville"/>
              <a:ea typeface="Libre Baskerville"/>
              <a:cs typeface="Libre Baskerville"/>
              <a:sym typeface="Libre Baskerville"/>
            </a:endParaRPr>
          </a:p>
        </p:txBody>
      </p:sp>
      <p:sp>
        <p:nvSpPr>
          <p:cNvPr id="240" name="Google Shape;240;p13"/>
          <p:cNvSpPr txBox="1"/>
          <p:nvPr/>
        </p:nvSpPr>
        <p:spPr>
          <a:xfrm>
            <a:off x="0" y="1689904"/>
            <a:ext cx="14630400" cy="618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Here are the </a:t>
            </a:r>
            <a:r>
              <a:rPr b="1" i="0" lang="en-US" sz="1800" u="none" cap="none" strike="noStrike">
                <a:solidFill>
                  <a:srgbClr val="958545"/>
                </a:solidFill>
                <a:latin typeface="Arial"/>
                <a:ea typeface="Arial"/>
                <a:cs typeface="Arial"/>
                <a:sym typeface="Arial"/>
              </a:rPr>
              <a:t>results </a:t>
            </a:r>
            <a:r>
              <a:rPr b="0" i="0" lang="en-US" sz="1800" u="none" cap="none" strike="noStrike">
                <a:solidFill>
                  <a:schemeClr val="dk1"/>
                </a:solidFill>
                <a:latin typeface="Arial"/>
                <a:ea typeface="Arial"/>
                <a:cs typeface="Arial"/>
                <a:sym typeface="Arial"/>
              </a:rPr>
              <a:t>from the provided paragraph in bullet points:</a:t>
            </a:r>
            <a:endParaRPr b="1"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attributes of the decision tree in the model. </a:t>
            </a:r>
            <a:endParaRPr b="0" i="0" sz="1400" u="none" cap="none" strike="noStrike">
              <a:solidFill>
                <a:srgbClr val="000000"/>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Countries with more athletes have a higher likelihood of winning medals. </a:t>
            </a:r>
            <a:endParaRPr b="0" i="0" sz="1400" u="none" cap="none" strike="noStrike">
              <a:solidFill>
                <a:srgbClr val="000000"/>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United States has the most participants (17,847) and the most gold medals (2,638).</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958545"/>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958545"/>
              </a:buClr>
              <a:buSzPts val="1800"/>
              <a:buFont typeface="Arial"/>
              <a:buAutoNum type="arabicPeriod" startAt="2"/>
            </a:pPr>
            <a:r>
              <a:rPr b="1" i="0" lang="en-US" sz="1800" u="none" cap="none" strike="noStrike">
                <a:solidFill>
                  <a:srgbClr val="958545"/>
                </a:solidFill>
                <a:latin typeface="Arial"/>
                <a:ea typeface="Arial"/>
                <a:cs typeface="Arial"/>
                <a:sym typeface="Arial"/>
              </a:rPr>
              <a:t>Increase in Female Athlete Participation:</a:t>
            </a:r>
            <a:endParaRPr b="0" i="0" sz="1800" u="none" cap="none" strike="noStrike">
              <a:solidFill>
                <a:srgbClr val="958545"/>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number of female athletes participating has significantly increased over time.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958545"/>
              </a:buClr>
              <a:buSzPts val="1800"/>
              <a:buFont typeface="Arial"/>
              <a:buAutoNum type="arabicPeriod" startAt="2"/>
            </a:pPr>
            <a:r>
              <a:rPr b="1" i="0" lang="en-US" sz="1800" u="none" cap="none" strike="noStrike">
                <a:solidFill>
                  <a:srgbClr val="958545"/>
                </a:solidFill>
                <a:latin typeface="Arial"/>
                <a:ea typeface="Arial"/>
                <a:cs typeface="Arial"/>
                <a:sym typeface="Arial"/>
              </a:rPr>
              <a:t>Summer vs. Winter Olympics:</a:t>
            </a:r>
            <a:endParaRPr b="0" i="0" sz="1800" u="none" cap="none" strike="noStrike">
              <a:solidFill>
                <a:srgbClr val="958545"/>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More female athletes compete in the Summer Olympics than in the Winter Olympics.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958545"/>
              </a:buClr>
              <a:buSzPts val="1800"/>
              <a:buFont typeface="Arial"/>
              <a:buAutoNum type="arabicPeriod" startAt="2"/>
            </a:pPr>
            <a:r>
              <a:rPr b="1" i="0" lang="en-US" sz="1800" u="none" cap="none" strike="noStrike">
                <a:solidFill>
                  <a:srgbClr val="958545"/>
                </a:solidFill>
                <a:latin typeface="Arial"/>
                <a:ea typeface="Arial"/>
                <a:cs typeface="Arial"/>
                <a:sym typeface="Arial"/>
              </a:rPr>
              <a:t>Age Range of Highest Participation:</a:t>
            </a:r>
            <a:endParaRPr b="0" i="0" sz="1800" u="none" cap="none" strike="noStrike">
              <a:solidFill>
                <a:srgbClr val="958545"/>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age range with the highest participation is from 20 to 30 years old.</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958545"/>
              </a:buClr>
              <a:buSzPts val="1800"/>
              <a:buFont typeface="Arial"/>
              <a:buAutoNum type="arabicPeriod" startAt="2"/>
            </a:pPr>
            <a:r>
              <a:rPr b="1" i="0" lang="en-US" sz="1800" u="none" cap="none" strike="noStrike">
                <a:solidFill>
                  <a:srgbClr val="958545"/>
                </a:solidFill>
                <a:latin typeface="Arial"/>
                <a:ea typeface="Arial"/>
                <a:cs typeface="Arial"/>
                <a:sym typeface="Arial"/>
              </a:rPr>
              <a:t>Age and Gold Medals:</a:t>
            </a:r>
            <a:endParaRPr b="0" i="0" sz="1800" u="none" cap="none" strike="noStrike">
              <a:solidFill>
                <a:srgbClr val="958545"/>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Athletes aged over 60 have won all six of the Olympic gold medals in history.</a:t>
            </a:r>
            <a:endParaRPr b="0" i="0" sz="1400" u="none" cap="none" strike="noStrike">
              <a:solidFill>
                <a:srgbClr val="000000"/>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958545"/>
              </a:buClr>
              <a:buSzPts val="1800"/>
              <a:buFont typeface="Arial"/>
              <a:buAutoNum type="arabicPeriod" startAt="2"/>
            </a:pPr>
            <a:r>
              <a:rPr b="1" i="0" lang="en-US" sz="1800" u="none" cap="none" strike="noStrike">
                <a:solidFill>
                  <a:srgbClr val="958545"/>
                </a:solidFill>
                <a:latin typeface="Arial"/>
                <a:ea typeface="Arial"/>
                <a:cs typeface="Arial"/>
                <a:sym typeface="Arial"/>
              </a:rPr>
              <a:t>Male Medal Winners' Physical Characteristics:</a:t>
            </a:r>
            <a:endParaRPr b="0" i="0" sz="1800" u="none" cap="none" strike="noStrike">
              <a:solidFill>
                <a:srgbClr val="958545"/>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majority of male medal winners are between 175 to 200 cm in height and weigh between 80 to 120 kg.</a:t>
            </a:r>
            <a:endParaRPr b="0" i="0" sz="1800" u="none" cap="none" strike="noStrike">
              <a:solidFill>
                <a:srgbClr val="958545"/>
              </a:solidFill>
              <a:latin typeface="Arial"/>
              <a:ea typeface="Arial"/>
              <a:cs typeface="Arial"/>
              <a:sym typeface="Arial"/>
            </a:endParaRPr>
          </a:p>
          <a:p>
            <a:pPr indent="0" lvl="0" marL="0" marR="0" rtl="0" algn="l">
              <a:lnSpc>
                <a:spcPct val="100000"/>
              </a:lnSpc>
              <a:spcBef>
                <a:spcPts val="0"/>
              </a:spcBef>
              <a:spcAft>
                <a:spcPts val="0"/>
              </a:spcAft>
              <a:buClr>
                <a:srgbClr val="958545"/>
              </a:buClr>
              <a:buSzPts val="1800"/>
              <a:buFont typeface="Arial"/>
              <a:buAutoNum type="arabicPeriod" startAt="2"/>
            </a:pPr>
            <a:r>
              <a:rPr b="1" i="0" lang="en-US" sz="1800" u="none" cap="none" strike="noStrike">
                <a:solidFill>
                  <a:srgbClr val="958545"/>
                </a:solidFill>
                <a:latin typeface="Arial"/>
                <a:ea typeface="Arial"/>
                <a:cs typeface="Arial"/>
                <a:sym typeface="Arial"/>
              </a:rPr>
              <a:t>Female Medal Winners' Physical Characteristics:</a:t>
            </a:r>
            <a:endParaRPr b="0" i="0" sz="1800" u="none" cap="none" strike="noStrike">
              <a:solidFill>
                <a:srgbClr val="958545"/>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majority of female medal winners are between 150 to 170 cm in height and weigh between 50 to 75 kg.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4"/>
          <p:cNvSpPr/>
          <p:nvPr/>
        </p:nvSpPr>
        <p:spPr>
          <a:xfrm>
            <a:off x="0" y="0"/>
            <a:ext cx="14630400" cy="1562582"/>
          </a:xfrm>
          <a:prstGeom prst="rect">
            <a:avLst/>
          </a:prstGeom>
          <a:solidFill>
            <a:srgbClr val="FDECD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Libre Baskerville"/>
                <a:ea typeface="Libre Baskerville"/>
                <a:cs typeface="Libre Baskerville"/>
                <a:sym typeface="Libre Baskerville"/>
              </a:rPr>
              <a:t>Conclusion</a:t>
            </a:r>
            <a:endParaRPr b="0" i="0" sz="5400" u="none" cap="none" strike="noStrike">
              <a:solidFill>
                <a:schemeClr val="dk1"/>
              </a:solidFill>
              <a:latin typeface="Libre Baskerville"/>
              <a:ea typeface="Libre Baskerville"/>
              <a:cs typeface="Libre Baskerville"/>
              <a:sym typeface="Libre Baskerville"/>
            </a:endParaRPr>
          </a:p>
        </p:txBody>
      </p:sp>
      <p:sp>
        <p:nvSpPr>
          <p:cNvPr id="246" name="Google Shape;246;p14"/>
          <p:cNvSpPr txBox="1"/>
          <p:nvPr/>
        </p:nvSpPr>
        <p:spPr>
          <a:xfrm>
            <a:off x="337820" y="1562582"/>
            <a:ext cx="12981940" cy="67403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The goal of the code is to provide insights into the Olympics, focusing on medal statistics, athlete performance, country-wise comparisons, and overall trends over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In summary, the code builds an interactive Streamlit application that allows users to explore and analyze Olympic data from various perspectives, such as by medals, athletes, countries, and overall trends.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The analysis focuses on the following key areas:</a:t>
            </a:r>
            <a:endParaRPr b="1"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Medal Tally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Allows users to view the medal tally for a selected country and year (or overall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Displays a table of medals earned by the selected country in a given year (or overall performance).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2. Overall Olympic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Displays key statistics, such as the number of Olympic editions, cities, sports, events, athletes, and participating nations.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Shows various charts, such as: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Participating nations over time.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Number of events over time in each sport.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Successful athletes.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3. Country-wise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Users can select a country to see its medal tally over the years.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A heatmap displays which sports the selected country excels 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The top 10 athletes from the selected country are displayed.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4. Athlete-wise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Provides analysis of athletes, including: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Distribution of athletes' ages (overall and broken down by medal types).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Distribution of ages of gold medalists in various sports.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Correlation between height and weight, with gender and medal information.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Gender participation trends over time (male vs female).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p:nvPr/>
        </p:nvSpPr>
        <p:spPr>
          <a:xfrm>
            <a:off x="0" y="0"/>
            <a:ext cx="14630400" cy="1713053"/>
          </a:xfrm>
          <a:prstGeom prst="rect">
            <a:avLst/>
          </a:prstGeom>
          <a:solidFill>
            <a:srgbClr val="FBD9A3"/>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dk1"/>
                </a:solidFill>
                <a:latin typeface="Libre Baskerville"/>
                <a:ea typeface="Libre Baskerville"/>
                <a:cs typeface="Libre Baskerville"/>
                <a:sym typeface="Libre Baskerville"/>
              </a:rPr>
              <a:t>References</a:t>
            </a:r>
            <a:endParaRPr b="0" i="0" sz="6000" u="none" cap="none" strike="noStrike">
              <a:solidFill>
                <a:schemeClr val="dk1"/>
              </a:solidFill>
              <a:latin typeface="Libre Baskerville"/>
              <a:ea typeface="Libre Baskerville"/>
              <a:cs typeface="Libre Baskerville"/>
              <a:sym typeface="Libre Baskerville"/>
            </a:endParaRPr>
          </a:p>
        </p:txBody>
      </p:sp>
      <p:sp>
        <p:nvSpPr>
          <p:cNvPr id="252" name="Google Shape;252;p15"/>
          <p:cNvSpPr txBox="1"/>
          <p:nvPr/>
        </p:nvSpPr>
        <p:spPr>
          <a:xfrm>
            <a:off x="0" y="1851949"/>
            <a:ext cx="14630400" cy="64633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[1] Ahmed, Y. A., Ahmad, M. N., Ahmad, N., and Zakaria, N. H. (2019). Social media for knowledge-sharing: a systematic literature review. Telematics Inform. 37, 72–112. doi: 10.1016/j.tele.2018.01.01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 [2] Fink, A.. (2019). Conducting Research Literature Reviews: From the Internet to Paper. 5th ed. Los Angeles, CA: Sage.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 [3] Houlihan, B., Leopkey, B., and MacIntosh, E. (2017). Introduction: youth, sport and the youth olympic games. Int. J. Sport Manage. Mark. 4/5/6, 237–241.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[4] S. Bellavia, M. Macconi, B. Morini, An aMne scaling trust-region approach to bound-constrained nonlinear systems, Appl. Numer. Math. 44 (2003) 257–280.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[5] 120 years of Olympic Dataset, Available: </a:t>
            </a:r>
            <a:r>
              <a:rPr b="0" i="0" lang="en-US" sz="1800" u="sng" cap="none" strike="noStrike">
                <a:solidFill>
                  <a:schemeClr val="dk1"/>
                </a:solidFill>
                <a:latin typeface="Gill Sans"/>
                <a:ea typeface="Gill Sans"/>
                <a:cs typeface="Gill Sans"/>
                <a:sym typeface="Gill Sans"/>
                <a:hlinkClick r:id="rId3">
                  <a:extLst>
                    <a:ext uri="{A12FA001-AC4F-418D-AE19-62706E023703}">
                      <ahyp:hlinkClr val="tx"/>
                    </a:ext>
                  </a:extLst>
                </a:hlinkClick>
              </a:rPr>
              <a:t>https://www.kaggle.com/datasets/heesoo37/120-years-ofolympic-history-athletes-and-results</a:t>
            </a:r>
            <a:r>
              <a:rPr b="0" i="0" lang="en-US" sz="1800" u="none" cap="none" strike="noStrike">
                <a:solidFill>
                  <a:schemeClr val="dk1"/>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[6] Kitchenham, B., Brereton, O. P., Budgen, D., Turner, M., Bailey, J., and Linkman, S. (2009). Systematic literature reviews in software engineering–A systematic literature review. Inform. Software Technol. 51, 7–15. doi: 10.1016/j.infsof.2008.09.009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 [7] Abdelhamid, Neda, et al. "MAC: A multiclass associative classification algorithm." Journal of Information &amp; Knowledge Management 11.02 (2012): 1250011.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[8] Nunes, S., &amp; Sousa, M. (2006). Applying data mining techniques to football data from European championships. In Actas da 1ª Conferência de Metodologias de Investigação Científica (CoMIC'06).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 [9] Fachao Li, Jinning Yang, Chenxia Jin, Mikhail Yu Kataev. (2017) A new attribute reduction method and its application in covering information systems. Enterprise Information Systems 11:7, pages 1043-1058.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Gill Sans"/>
                <a:ea typeface="Gill Sans"/>
                <a:cs typeface="Gill Sans"/>
                <a:sym typeface="Gill Sans"/>
                <a:hlinkClick r:id="rId4">
                  <a:extLst>
                    <a:ext uri="{A12FA001-AC4F-418D-AE19-62706E023703}">
                      <ahyp:hlinkClr val="tx"/>
                    </a:ext>
                  </a:extLst>
                </a:hlinkClick>
              </a:rPr>
              <a:t>[10](PDF) Analyzing Evolution of the Olympics by Exploratory Data Analysis using R</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71000"/>
          </a:blip>
          <a:tile algn="tl" flip="none" tx="0" sx="100000" ty="0" sy="100000"/>
        </a:blipFill>
      </p:bgPr>
    </p:bg>
    <p:spTree>
      <p:nvGrpSpPr>
        <p:cNvPr id="104" name="Shape 104"/>
        <p:cNvGrpSpPr/>
        <p:nvPr/>
      </p:nvGrpSpPr>
      <p:grpSpPr>
        <a:xfrm>
          <a:off x="0" y="0"/>
          <a:ext cx="0" cy="0"/>
          <a:chOff x="0" y="0"/>
          <a:chExt cx="0" cy="0"/>
        </a:xfrm>
      </p:grpSpPr>
      <p:sp>
        <p:nvSpPr>
          <p:cNvPr id="105" name="Google Shape;105;p2"/>
          <p:cNvSpPr/>
          <p:nvPr/>
        </p:nvSpPr>
        <p:spPr>
          <a:xfrm>
            <a:off x="801409" y="248333"/>
            <a:ext cx="130428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chemeClr val="dk1"/>
              </a:buClr>
              <a:buSzPts val="4450"/>
              <a:buFont typeface="Gill Sans"/>
              <a:buNone/>
            </a:pPr>
            <a:r>
              <a:t/>
            </a:r>
            <a:endParaRPr b="0" i="0" sz="4450" u="none" cap="none" strike="noStrike">
              <a:solidFill>
                <a:schemeClr val="dk1"/>
              </a:solidFill>
              <a:latin typeface="Gill Sans"/>
              <a:ea typeface="Gill Sans"/>
              <a:cs typeface="Gill Sans"/>
              <a:sym typeface="Gill Sans"/>
            </a:endParaRPr>
          </a:p>
        </p:txBody>
      </p:sp>
      <p:sp>
        <p:nvSpPr>
          <p:cNvPr id="106" name="Google Shape;106;p2"/>
          <p:cNvSpPr/>
          <p:nvPr/>
        </p:nvSpPr>
        <p:spPr>
          <a:xfrm>
            <a:off x="315028" y="2350895"/>
            <a:ext cx="4728839" cy="673540"/>
          </a:xfrm>
          <a:prstGeom prst="rect">
            <a:avLst/>
          </a:prstGeom>
          <a:noFill/>
          <a:ln>
            <a:noFill/>
          </a:ln>
        </p:spPr>
        <p:txBody>
          <a:bodyPr anchorCtr="0" anchor="t" bIns="0" lIns="0" spcFirstLastPara="1" rIns="0" wrap="square" tIns="0">
            <a:noAutofit/>
          </a:bodyPr>
          <a:lstStyle/>
          <a:p>
            <a:pPr indent="0" lvl="0" marL="0" marR="0" rtl="0" algn="l">
              <a:lnSpc>
                <a:spcPct val="98214"/>
              </a:lnSpc>
              <a:spcBef>
                <a:spcPts val="0"/>
              </a:spcBef>
              <a:spcAft>
                <a:spcPts val="0"/>
              </a:spcAft>
              <a:buClr>
                <a:srgbClr val="5C4E3D"/>
              </a:buClr>
              <a:buSzPts val="2800"/>
              <a:buFont typeface="Libre Baskerville"/>
              <a:buNone/>
            </a:pPr>
            <a:r>
              <a:rPr b="0" i="0" lang="en-US" sz="2800" u="none" cap="none" strike="noStrike">
                <a:solidFill>
                  <a:srgbClr val="5C4E3D"/>
                </a:solidFill>
                <a:latin typeface="Libre Baskerville"/>
                <a:ea typeface="Libre Baskerville"/>
                <a:cs typeface="Libre Baskerville"/>
                <a:sym typeface="Libre Baskerville"/>
              </a:rPr>
              <a:t>Data-Driven Insights</a:t>
            </a:r>
            <a:endParaRPr b="0" i="0" sz="2800" u="none" cap="none" strike="noStrike">
              <a:solidFill>
                <a:schemeClr val="dk1"/>
              </a:solidFill>
              <a:latin typeface="Gill Sans"/>
              <a:ea typeface="Gill Sans"/>
              <a:cs typeface="Gill Sans"/>
              <a:sym typeface="Gill Sans"/>
            </a:endParaRPr>
          </a:p>
        </p:txBody>
      </p:sp>
      <p:sp>
        <p:nvSpPr>
          <p:cNvPr id="107" name="Google Shape;107;p2"/>
          <p:cNvSpPr/>
          <p:nvPr/>
        </p:nvSpPr>
        <p:spPr>
          <a:xfrm>
            <a:off x="177197" y="3034145"/>
            <a:ext cx="6244709" cy="4441310"/>
          </a:xfrm>
          <a:prstGeom prst="rect">
            <a:avLst/>
          </a:prstGeom>
          <a:noFill/>
          <a:ln>
            <a:noFill/>
          </a:ln>
        </p:spPr>
        <p:txBody>
          <a:bodyPr anchorCtr="0" anchor="t" bIns="0" lIns="0" spcFirstLastPara="1" rIns="0" wrap="square" tIns="0">
            <a:noAutofit/>
          </a:bodyPr>
          <a:lstStyle/>
          <a:p>
            <a:pPr indent="-254000" lvl="0" marL="342900" marR="0" rtl="0" algn="l">
              <a:lnSpc>
                <a:spcPct val="203571"/>
              </a:lnSpc>
              <a:spcBef>
                <a:spcPts val="0"/>
              </a:spcBef>
              <a:spcAft>
                <a:spcPts val="0"/>
              </a:spcAft>
              <a:buClr>
                <a:schemeClr val="dk1"/>
              </a:buClr>
              <a:buSzPts val="1400"/>
              <a:buFont typeface="Gill Sans"/>
              <a:buNone/>
            </a:pPr>
            <a:r>
              <a:t/>
            </a:r>
            <a:endParaRPr b="0" i="0" sz="1400" u="none" cap="none" strike="noStrike">
              <a:solidFill>
                <a:schemeClr val="dk1"/>
              </a:solidFill>
              <a:latin typeface="Libre Baskerville"/>
              <a:ea typeface="Libre Baskerville"/>
              <a:cs typeface="Libre Baskerville"/>
              <a:sym typeface="Libre Baskerville"/>
            </a:endParaRPr>
          </a:p>
        </p:txBody>
      </p:sp>
      <p:sp>
        <p:nvSpPr>
          <p:cNvPr id="108" name="Google Shape;108;p2"/>
          <p:cNvSpPr/>
          <p:nvPr/>
        </p:nvSpPr>
        <p:spPr>
          <a:xfrm>
            <a:off x="8410226" y="2280263"/>
            <a:ext cx="3985617" cy="354330"/>
          </a:xfrm>
          <a:prstGeom prst="rect">
            <a:avLst/>
          </a:prstGeom>
          <a:noFill/>
          <a:ln>
            <a:noFill/>
          </a:ln>
        </p:spPr>
        <p:txBody>
          <a:bodyPr anchorCtr="0" anchor="t" bIns="0" lIns="0" spcFirstLastPara="1" rIns="0" wrap="square" tIns="0">
            <a:noAutofit/>
          </a:bodyPr>
          <a:lstStyle/>
          <a:p>
            <a:pPr indent="0" lvl="0" marL="0" marR="0" rtl="0" algn="l">
              <a:lnSpc>
                <a:spcPct val="98214"/>
              </a:lnSpc>
              <a:spcBef>
                <a:spcPts val="0"/>
              </a:spcBef>
              <a:spcAft>
                <a:spcPts val="0"/>
              </a:spcAft>
              <a:buClr>
                <a:srgbClr val="5C4E3D"/>
              </a:buClr>
              <a:buSzPts val="2800"/>
              <a:buFont typeface="Libre Baskerville"/>
              <a:buNone/>
            </a:pPr>
            <a:r>
              <a:rPr b="0" i="0" lang="en-US" sz="2800" u="none" cap="none" strike="noStrike">
                <a:solidFill>
                  <a:srgbClr val="5C4E3D"/>
                </a:solidFill>
                <a:latin typeface="Libre Baskerville"/>
                <a:ea typeface="Libre Baskerville"/>
                <a:cs typeface="Libre Baskerville"/>
                <a:sym typeface="Libre Baskerville"/>
              </a:rPr>
              <a:t>Enhanced Decision Making</a:t>
            </a:r>
            <a:endParaRPr b="0" i="0" sz="2800" u="none" cap="none" strike="noStrike">
              <a:solidFill>
                <a:schemeClr val="dk1"/>
              </a:solidFill>
              <a:latin typeface="Gill Sans"/>
              <a:ea typeface="Gill Sans"/>
              <a:cs typeface="Gill Sans"/>
              <a:sym typeface="Gill Sans"/>
            </a:endParaRPr>
          </a:p>
        </p:txBody>
      </p:sp>
      <p:sp>
        <p:nvSpPr>
          <p:cNvPr id="109" name="Google Shape;109;p2"/>
          <p:cNvSpPr/>
          <p:nvPr/>
        </p:nvSpPr>
        <p:spPr>
          <a:xfrm>
            <a:off x="7599521" y="5254800"/>
            <a:ext cx="6244709"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chemeClr val="dk1"/>
              </a:buClr>
              <a:buSzPts val="1750"/>
              <a:buFont typeface="Gill Sans"/>
              <a:buNone/>
            </a:pPr>
            <a:r>
              <a:t/>
            </a:r>
            <a:endParaRPr b="0" i="0" sz="1750" u="none" cap="none" strike="noStrike">
              <a:solidFill>
                <a:schemeClr val="dk1"/>
              </a:solidFill>
              <a:latin typeface="Gill Sans"/>
              <a:ea typeface="Gill Sans"/>
              <a:cs typeface="Gill Sans"/>
              <a:sym typeface="Gill Sans"/>
            </a:endParaRPr>
          </a:p>
        </p:txBody>
      </p:sp>
      <p:sp>
        <p:nvSpPr>
          <p:cNvPr id="110" name="Google Shape;110;p2"/>
          <p:cNvSpPr/>
          <p:nvPr/>
        </p:nvSpPr>
        <p:spPr>
          <a:xfrm>
            <a:off x="294170" y="213260"/>
            <a:ext cx="13050440" cy="1709808"/>
          </a:xfrm>
          <a:prstGeom prst="rect">
            <a:avLst/>
          </a:prstGeom>
          <a:solidFill>
            <a:srgbClr val="EAEEEF"/>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5C4E3D"/>
                </a:solidFill>
                <a:latin typeface="Libre Baskerville"/>
                <a:ea typeface="Libre Baskerville"/>
                <a:cs typeface="Libre Baskerville"/>
                <a:sym typeface="Libre Baskerville"/>
              </a:rPr>
              <a:t>Introduction: Olympics data analysis using machine learning algorithm</a:t>
            </a:r>
            <a:endParaRPr b="0" i="0" sz="4000" u="none" cap="none" strike="noStrike">
              <a:solidFill>
                <a:schemeClr val="lt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1" name="Google Shape;111;p2"/>
          <p:cNvSpPr/>
          <p:nvPr/>
        </p:nvSpPr>
        <p:spPr>
          <a:xfrm>
            <a:off x="0" y="-323165"/>
            <a:ext cx="248786"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
        <p:nvSpPr>
          <p:cNvPr id="112" name="Google Shape;112;p2"/>
          <p:cNvSpPr/>
          <p:nvPr/>
        </p:nvSpPr>
        <p:spPr>
          <a:xfrm>
            <a:off x="152400" y="-170765"/>
            <a:ext cx="248786"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
        <p:nvSpPr>
          <p:cNvPr id="113" name="Google Shape;113;p2"/>
          <p:cNvSpPr/>
          <p:nvPr/>
        </p:nvSpPr>
        <p:spPr>
          <a:xfrm>
            <a:off x="248786" y="2819136"/>
            <a:ext cx="6269506" cy="5197204"/>
          </a:xfrm>
          <a:prstGeom prst="rect">
            <a:avLst/>
          </a:prstGeom>
          <a:solidFill>
            <a:srgbClr val="EAEEEF"/>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355600" lvl="0" marL="457200" marR="0" rtl="0" algn="just">
              <a:lnSpc>
                <a:spcPct val="100000"/>
              </a:lnSpc>
              <a:spcBef>
                <a:spcPts val="0"/>
              </a:spcBef>
              <a:spcAft>
                <a:spcPts val="0"/>
              </a:spcAft>
              <a:buClr>
                <a:srgbClr val="000000"/>
              </a:buClr>
              <a:buSzPts val="2000"/>
              <a:buFont typeface="Libre Baskerville"/>
              <a:buChar char="●"/>
            </a:pPr>
            <a:r>
              <a:rPr b="0" i="0" lang="en-US" sz="2000" u="none" cap="none" strike="noStrike">
                <a:solidFill>
                  <a:srgbClr val="000000"/>
                </a:solidFill>
                <a:latin typeface="Libre Baskerville"/>
                <a:ea typeface="Libre Baskerville"/>
                <a:cs typeface="Libre Baskerville"/>
                <a:sym typeface="Libre Baskerville"/>
              </a:rPr>
              <a:t>By analyzing large datasets of physical attributes and performance outcomes, the model can identify trends and correlations that may not be immediately obvious, such as how specific height and weight combinations influence success in different sports.</a:t>
            </a:r>
            <a:endParaRPr b="0" i="0" sz="2000" u="none" cap="none" strike="noStrike">
              <a:solidFill>
                <a:srgbClr val="000000"/>
              </a:solidFill>
              <a:latin typeface="Libre Baskerville"/>
              <a:ea typeface="Libre Baskerville"/>
              <a:cs typeface="Libre Baskerville"/>
              <a:sym typeface="Libre Baskerville"/>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ibre Baskerville"/>
              <a:ea typeface="Libre Baskerville"/>
              <a:cs typeface="Libre Baskerville"/>
              <a:sym typeface="Libre Baskerville"/>
            </a:endParaRPr>
          </a:p>
          <a:p>
            <a:pPr indent="-355600" lvl="0" marL="457200" marR="0" rtl="0" algn="just">
              <a:lnSpc>
                <a:spcPct val="100000"/>
              </a:lnSpc>
              <a:spcBef>
                <a:spcPts val="0"/>
              </a:spcBef>
              <a:spcAft>
                <a:spcPts val="0"/>
              </a:spcAft>
              <a:buClr>
                <a:srgbClr val="000000"/>
              </a:buClr>
              <a:buSzPts val="2000"/>
              <a:buFont typeface="Libre Baskerville"/>
              <a:buChar char="●"/>
            </a:pPr>
            <a:r>
              <a:rPr b="0" i="0" lang="en-US" sz="2000" u="none" cap="none" strike="noStrike">
                <a:solidFill>
                  <a:srgbClr val="000000"/>
                </a:solidFill>
                <a:latin typeface="Libre Baskerville"/>
                <a:ea typeface="Libre Baskerville"/>
                <a:cs typeface="Libre Baskerville"/>
                <a:sym typeface="Libre Baskerville"/>
              </a:rPr>
              <a:t>The model generates insights into which sport is best suited for an individual based on their unique physical profile, offering a tailored approach that increases the chances of success and satisfaction.</a:t>
            </a:r>
            <a:endParaRPr b="0" i="0" sz="2000" u="none" cap="none" strike="noStrike">
              <a:solidFill>
                <a:srgbClr val="000000"/>
              </a:solidFill>
              <a:latin typeface="Libre Baskerville"/>
              <a:ea typeface="Libre Baskerville"/>
              <a:cs typeface="Libre Baskerville"/>
              <a:sym typeface="Libre Baskerville"/>
            </a:endParaRPr>
          </a:p>
          <a:p>
            <a:pPr indent="0" lvl="0" marL="0" marR="0" rtl="0" algn="ctr">
              <a:lnSpc>
                <a:spcPct val="100000"/>
              </a:lnSpc>
              <a:spcBef>
                <a:spcPts val="0"/>
              </a:spcBef>
              <a:spcAft>
                <a:spcPts val="0"/>
              </a:spcAft>
              <a:buClr>
                <a:schemeClr val="dk1"/>
              </a:buClr>
              <a:buSzPts val="1100"/>
              <a:buFont typeface="Arial"/>
              <a:buNone/>
            </a:pPr>
            <a:r>
              <a:t/>
            </a:r>
            <a:endParaRPr b="0" i="0" sz="2000" u="none" cap="none" strike="noStrike">
              <a:solidFill>
                <a:srgbClr val="000000"/>
              </a:solidFill>
              <a:latin typeface="Libre Baskerville"/>
              <a:ea typeface="Libre Baskerville"/>
              <a:cs typeface="Libre Baskerville"/>
              <a:sym typeface="Libre Baskerville"/>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Libre Baskerville"/>
              <a:ea typeface="Libre Baskerville"/>
              <a:cs typeface="Libre Baskerville"/>
              <a:sym typeface="Libre Baskerville"/>
            </a:endParaRPr>
          </a:p>
        </p:txBody>
      </p:sp>
      <p:sp>
        <p:nvSpPr>
          <p:cNvPr id="114" name="Google Shape;114;p2"/>
          <p:cNvSpPr/>
          <p:nvPr/>
        </p:nvSpPr>
        <p:spPr>
          <a:xfrm>
            <a:off x="8276133" y="2781967"/>
            <a:ext cx="6244709" cy="5347494"/>
          </a:xfrm>
          <a:prstGeom prst="rect">
            <a:avLst/>
          </a:prstGeom>
          <a:solidFill>
            <a:srgbClr val="EAEEEF"/>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Libre Baskerville"/>
              <a:buAutoNum type="arabicParenR"/>
            </a:pPr>
            <a:r>
              <a:rPr b="0" i="0" lang="en-US" sz="1800" u="none" cap="none" strike="noStrike">
                <a:solidFill>
                  <a:schemeClr val="dk1"/>
                </a:solidFill>
                <a:latin typeface="Libre Baskerville"/>
                <a:ea typeface="Libre Baskerville"/>
                <a:cs typeface="Libre Baskerville"/>
                <a:sym typeface="Libre Baskerville"/>
              </a:rPr>
              <a:t>Analyzing data helps identify key factors that        contribute to success in the Olympics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Libre Baskerville"/>
              <a:ea typeface="Libre Baskerville"/>
              <a:cs typeface="Libre Baskerville"/>
              <a:sym typeface="Libre Baskerville"/>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Libre Baskerville"/>
              <a:ea typeface="Libre Baskerville"/>
              <a:cs typeface="Libre Baskerville"/>
              <a:sym typeface="Libre Baskerville"/>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chemeClr val="dk1"/>
              </a:buClr>
              <a:buSzPts val="1800"/>
              <a:buFont typeface="Libre Baskerville"/>
              <a:buAutoNum type="arabicParenR"/>
            </a:pPr>
            <a:r>
              <a:rPr b="0" i="0" lang="en-US" sz="1800" u="none" cap="none" strike="noStrike">
                <a:solidFill>
                  <a:schemeClr val="dk1"/>
                </a:solidFill>
                <a:latin typeface="Libre Baskerville"/>
                <a:ea typeface="Libre Baskerville"/>
                <a:cs typeface="Libre Baskerville"/>
                <a:sym typeface="Libre Baskerville"/>
              </a:rPr>
              <a:t>Coaches and athletes can make data-driven decisions about training, nutrition, and competition strategies.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Libre Baskerville"/>
              <a:ea typeface="Libre Baskerville"/>
              <a:cs typeface="Libre Baskerville"/>
              <a:sym typeface="Libre Baskerville"/>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Libre Baskerville"/>
              <a:ea typeface="Libre Baskerville"/>
              <a:cs typeface="Libre Baskerville"/>
              <a:sym typeface="Libre Baskerville"/>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chemeClr val="dk1"/>
              </a:buClr>
              <a:buSzPts val="1800"/>
              <a:buFont typeface="Libre Baskerville"/>
              <a:buAutoNum type="arabicParenR"/>
            </a:pPr>
            <a:r>
              <a:rPr b="0" i="0" lang="en-US" sz="1800" u="none" cap="none" strike="noStrike">
                <a:solidFill>
                  <a:schemeClr val="dk1"/>
                </a:solidFill>
                <a:latin typeface="Libre Baskerville"/>
                <a:ea typeface="Libre Baskerville"/>
                <a:cs typeface="Libre Baskerville"/>
                <a:sym typeface="Libre Baskerville"/>
              </a:rPr>
              <a:t>Insights from data can guide personalized training programs tailored to individual athletes' strengths and weaknesses.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a:off x="365526" y="742614"/>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chemeClr val="dk1"/>
              </a:buClr>
              <a:buSzPts val="4450"/>
              <a:buFont typeface="Gill Sans"/>
              <a:buNone/>
            </a:pPr>
            <a:r>
              <a:t/>
            </a:r>
            <a:endParaRPr b="0" i="0" sz="4450" u="none" cap="none" strike="noStrike">
              <a:solidFill>
                <a:schemeClr val="dk1"/>
              </a:solidFill>
              <a:latin typeface="Gill Sans"/>
              <a:ea typeface="Gill Sans"/>
              <a:cs typeface="Gill Sans"/>
              <a:sym typeface="Gill Sans"/>
            </a:endParaRPr>
          </a:p>
        </p:txBody>
      </p:sp>
      <p:sp>
        <p:nvSpPr>
          <p:cNvPr id="121" name="Google Shape;121;p3"/>
          <p:cNvSpPr/>
          <p:nvPr/>
        </p:nvSpPr>
        <p:spPr>
          <a:xfrm>
            <a:off x="793790" y="4094917"/>
            <a:ext cx="75564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chemeClr val="dk1"/>
              </a:buClr>
              <a:buSzPts val="1750"/>
              <a:buFont typeface="Gill Sans"/>
              <a:buNone/>
            </a:pPr>
            <a:r>
              <a:t/>
            </a:r>
            <a:endParaRPr b="0" i="0" sz="1750" u="none" cap="none" strike="noStrike">
              <a:solidFill>
                <a:schemeClr val="dk1"/>
              </a:solidFill>
              <a:latin typeface="Gill Sans"/>
              <a:ea typeface="Gill Sans"/>
              <a:cs typeface="Gill Sans"/>
              <a:sym typeface="Gill Sans"/>
            </a:endParaRPr>
          </a:p>
        </p:txBody>
      </p:sp>
      <p:sp>
        <p:nvSpPr>
          <p:cNvPr id="122" name="Google Shape;122;p3"/>
          <p:cNvSpPr/>
          <p:nvPr/>
        </p:nvSpPr>
        <p:spPr>
          <a:xfrm>
            <a:off x="0" y="20999"/>
            <a:ext cx="14623689" cy="952191"/>
          </a:xfrm>
          <a:prstGeom prst="rect">
            <a:avLst/>
          </a:prstGeom>
          <a:solidFill>
            <a:srgbClr val="FDECD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5C4E3D"/>
                </a:solidFill>
                <a:latin typeface="Libre Baskerville"/>
                <a:ea typeface="Libre Baskerville"/>
                <a:cs typeface="Libre Baskerville"/>
                <a:sym typeface="Libre Baskerville"/>
              </a:rPr>
              <a:t>Literature</a:t>
            </a:r>
            <a:r>
              <a:rPr b="0" i="0" lang="en-US" sz="4400" u="none" cap="none" strike="noStrike">
                <a:solidFill>
                  <a:srgbClr val="5C4E3D"/>
                </a:solidFill>
                <a:latin typeface="Arial"/>
                <a:ea typeface="Arial"/>
                <a:cs typeface="Arial"/>
                <a:sym typeface="Arial"/>
              </a:rPr>
              <a:t> </a:t>
            </a:r>
            <a:r>
              <a:rPr b="0" i="0" lang="en-US" sz="4400" u="none" cap="none" strike="noStrike">
                <a:solidFill>
                  <a:srgbClr val="5C4E3D"/>
                </a:solidFill>
                <a:latin typeface="Libre Baskerville"/>
                <a:ea typeface="Libre Baskerville"/>
                <a:cs typeface="Libre Baskerville"/>
                <a:sym typeface="Libre Baskerville"/>
              </a:rPr>
              <a:t>Review</a:t>
            </a:r>
            <a:endParaRPr b="0" i="0" sz="4400" u="none" cap="none" strike="noStrike">
              <a:solidFill>
                <a:schemeClr val="lt1"/>
              </a:solidFill>
              <a:latin typeface="Libre Baskerville"/>
              <a:ea typeface="Libre Baskerville"/>
              <a:cs typeface="Libre Baskerville"/>
              <a:sym typeface="Libre Baskerville"/>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aphicFrame>
        <p:nvGraphicFramePr>
          <p:cNvPr id="123" name="Google Shape;123;p3"/>
          <p:cNvGraphicFramePr/>
          <p:nvPr/>
        </p:nvGraphicFramePr>
        <p:xfrm>
          <a:off x="0" y="973190"/>
          <a:ext cx="3000000" cy="3000000"/>
        </p:xfrm>
        <a:graphic>
          <a:graphicData uri="http://schemas.openxmlformats.org/drawingml/2006/table">
            <a:tbl>
              <a:tblPr bandRow="1" firstRow="1">
                <a:noFill/>
                <a:tableStyleId>{BB5C1128-5C55-4982-BEC2-E73A9299E13F}</a:tableStyleId>
              </a:tblPr>
              <a:tblGrid>
                <a:gridCol w="2924750"/>
                <a:gridCol w="2924750"/>
                <a:gridCol w="2924750"/>
                <a:gridCol w="2924750"/>
                <a:gridCol w="2924750"/>
              </a:tblGrid>
              <a:tr h="1311800">
                <a:tc>
                  <a:txBody>
                    <a:bodyPr/>
                    <a:lstStyle/>
                    <a:p>
                      <a:pPr indent="0" lvl="0" marL="0" marR="0" rtl="0" algn="l">
                        <a:lnSpc>
                          <a:spcPct val="100000"/>
                        </a:lnSpc>
                        <a:spcBef>
                          <a:spcPts val="0"/>
                        </a:spcBef>
                        <a:spcAft>
                          <a:spcPts val="0"/>
                        </a:spcAft>
                        <a:buClr>
                          <a:srgbClr val="000000"/>
                        </a:buClr>
                        <a:buSzPts val="2800"/>
                        <a:buFont typeface="Arial"/>
                        <a:buNone/>
                      </a:pPr>
                      <a:r>
                        <a:rPr b="1" lang="en-US" sz="2800" u="none" cap="none" strike="noStrike">
                          <a:latin typeface="Libre Baskerville"/>
                          <a:ea typeface="Libre Baskerville"/>
                          <a:cs typeface="Libre Baskerville"/>
                          <a:sym typeface="Libre Baskerville"/>
                        </a:rPr>
                        <a:t>Author/Title/Year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latin typeface="Libre Baskerville"/>
                          <a:ea typeface="Libre Baskerville"/>
                          <a:cs typeface="Libre Baskerville"/>
                          <a:sym typeface="Libre Baskerville"/>
                        </a:rPr>
                        <a:t>Applied Methodology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latin typeface="Libre Baskerville"/>
                          <a:ea typeface="Libre Baskerville"/>
                          <a:cs typeface="Libre Baskerville"/>
                          <a:sym typeface="Libre Baskerville"/>
                        </a:rPr>
                        <a:t>Algorithm Used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latin typeface="Libre Baskerville"/>
                          <a:ea typeface="Libre Baskerville"/>
                          <a:cs typeface="Libre Baskerville"/>
                          <a:sym typeface="Libre Baskerville"/>
                        </a:rPr>
                        <a:t>Findings/</a:t>
                      </a:r>
                      <a:endParaRPr sz="1400" u="none" cap="none" strike="noStrike"/>
                    </a:p>
                    <a:p>
                      <a:pPr indent="0" lvl="0" marL="0" marR="0" rtl="0" algn="l">
                        <a:lnSpc>
                          <a:spcPct val="100000"/>
                        </a:lnSpc>
                        <a:spcBef>
                          <a:spcPts val="0"/>
                        </a:spcBef>
                        <a:spcAft>
                          <a:spcPts val="0"/>
                        </a:spcAft>
                        <a:buClr>
                          <a:srgbClr val="000000"/>
                        </a:buClr>
                        <a:buSzPts val="2800"/>
                        <a:buFont typeface="Arial"/>
                        <a:buNone/>
                      </a:pPr>
                      <a:r>
                        <a:rPr lang="en-US" sz="2800" u="none" cap="none" strike="noStrike">
                          <a:latin typeface="Libre Baskerville"/>
                          <a:ea typeface="Libre Baskerville"/>
                          <a:cs typeface="Libre Baskerville"/>
                          <a:sym typeface="Libre Baskerville"/>
                        </a:rPr>
                        <a:t>Results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800"/>
                        <a:buFont typeface="Arial"/>
                        <a:buNone/>
                      </a:pPr>
                      <a:r>
                        <a:rPr lang="en-US" sz="2800" u="none" cap="none" strike="noStrike">
                          <a:latin typeface="Libre Baskerville"/>
                          <a:ea typeface="Libre Baskerville"/>
                          <a:cs typeface="Libre Baskerville"/>
                          <a:sym typeface="Libre Baskerville"/>
                        </a:rPr>
                        <a:t>Limitations</a:t>
                      </a:r>
                      <a:endParaRPr sz="1400" u="none" cap="none" strike="noStrike"/>
                    </a:p>
                  </a:txBody>
                  <a:tcPr marT="45725" marB="45725" marR="91450" marL="91450" anchor="ctr"/>
                </a:tc>
              </a:tr>
              <a:tr h="1767750">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Likelihood of Winning Gold (2020)By Dr. Goutam Chakrabory,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Analysis of historical data for predicting future performance</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Logistic algorithm</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Predicted the likelihood of winning a gold medal in 2016 based on past performances in prior competitions.</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Limited by the accuracy of historical data; may not account for changes in athlete</a:t>
                      </a:r>
                      <a:endParaRPr sz="2160" u="none" cap="none" strike="noStrike"/>
                    </a:p>
                  </a:txBody>
                  <a:tcPr marT="45725" marB="45725" marR="91450" marL="91450"/>
                </a:tc>
              </a:tr>
              <a:tr h="1767750">
                <a:tc>
                  <a:txBody>
                    <a:bodyPr/>
                    <a:lstStyle/>
                    <a:p>
                      <a:pPr indent="0" lvl="0" marL="0" marR="0" rtl="0" algn="l">
                        <a:lnSpc>
                          <a:spcPct val="100000"/>
                        </a:lnSpc>
                        <a:spcBef>
                          <a:spcPts val="0"/>
                        </a:spcBef>
                        <a:spcAft>
                          <a:spcPts val="0"/>
                        </a:spcAft>
                        <a:buClr>
                          <a:srgbClr val="000000"/>
                        </a:buClr>
                        <a:buSzPts val="2160"/>
                        <a:buFont typeface="Arial"/>
                        <a:buNone/>
                      </a:pPr>
                      <a:r>
                        <a:rPr b="0" i="0" lang="en-US" sz="2160" u="none" cap="none" strike="noStrike">
                          <a:solidFill>
                            <a:schemeClr val="dk1"/>
                          </a:solidFill>
                          <a:latin typeface="Gill Sans"/>
                          <a:ea typeface="Gill Sans"/>
                          <a:cs typeface="Gill Sans"/>
                          <a:sym typeface="Gill Sans"/>
                        </a:rPr>
                        <a:t>Analyzing Evolution of the Olympics by Exploratory Data Analysis (2021) by </a:t>
                      </a:r>
                      <a:r>
                        <a:rPr b="0" lang="en-US" sz="2160" u="sng" cap="none" strike="noStrike">
                          <a:solidFill>
                            <a:schemeClr val="dk1"/>
                          </a:solidFill>
                          <a:latin typeface="Gill Sans"/>
                          <a:ea typeface="Gill Sans"/>
                          <a:cs typeface="Gill Sans"/>
                          <a:sym typeface="Gill Sans"/>
                          <a:hlinkClick r:id="rId3">
                            <a:extLst>
                              <a:ext uri="{A12FA001-AC4F-418D-AE19-62706E023703}">
                                <ahyp:hlinkClr val="tx"/>
                              </a:ext>
                            </a:extLst>
                          </a:hlinkClick>
                        </a:rPr>
                        <a:t>Rahul Pradhan</a:t>
                      </a:r>
                      <a:endParaRPr b="0" i="0" sz="2160" u="none" cap="none" strike="noStrike">
                        <a:solidFill>
                          <a:schemeClr val="dk1"/>
                        </a:solidFill>
                        <a:latin typeface="Gill Sans"/>
                        <a:ea typeface="Gill Sans"/>
                        <a:cs typeface="Gill Sans"/>
                        <a:sym typeface="Gill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Predicition models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Linear regression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Estimated a person’s likelihood of earning a medal at the next Olympics based on previous results.</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Complexity in Analysis(e.g., improvements in athlete training, health advancements, etc.).</a:t>
                      </a:r>
                      <a:endParaRPr sz="2160" u="none" cap="none" strike="noStrike"/>
                    </a:p>
                  </a:txBody>
                  <a:tcPr marT="45725" marB="45725" marR="91450" marL="91450"/>
                </a:tc>
              </a:tr>
              <a:tr h="1767750">
                <a:tc>
                  <a:txBody>
                    <a:bodyPr/>
                    <a:lstStyle/>
                    <a:p>
                      <a:pPr indent="0" lvl="0" marL="0" marR="0" rtl="0" algn="l">
                        <a:lnSpc>
                          <a:spcPct val="100000"/>
                        </a:lnSpc>
                        <a:spcBef>
                          <a:spcPts val="0"/>
                        </a:spcBef>
                        <a:spcAft>
                          <a:spcPts val="0"/>
                        </a:spcAft>
                        <a:buClr>
                          <a:schemeClr val="dk1"/>
                        </a:buClr>
                        <a:buSzPts val="2160"/>
                        <a:buFont typeface="Gill Sans"/>
                        <a:buNone/>
                      </a:pPr>
                      <a:r>
                        <a:rPr lang="en-US" sz="2160" u="none" cap="none" strike="noStrike"/>
                        <a:t>Visualization &amp; Statistical Analysis by </a:t>
                      </a:r>
                      <a:r>
                        <a:rPr i="0" lang="en-US" sz="2160" u="sng" cap="none" strike="noStrike">
                          <a:solidFill>
                            <a:schemeClr val="dk1"/>
                          </a:solidFill>
                          <a:latin typeface="Gill Sans"/>
                          <a:ea typeface="Gill Sans"/>
                          <a:cs typeface="Gill Sans"/>
                          <a:sym typeface="Gill Sans"/>
                          <a:hlinkClick r:id="rId4">
                            <a:extLst>
                              <a:ext uri="{A12FA001-AC4F-418D-AE19-62706E023703}">
                                <ahyp:hlinkClr val="tx"/>
                              </a:ext>
                            </a:extLst>
                          </a:hlinkClick>
                        </a:rPr>
                        <a:t>Bogdan</a:t>
                      </a:r>
                      <a:r>
                        <a:rPr i="0" lang="en-US" sz="2160" u="sng" cap="none" strike="noStrike">
                          <a:solidFill>
                            <a:srgbClr val="00B0F0"/>
                          </a:solidFill>
                          <a:latin typeface="Gill Sans"/>
                          <a:ea typeface="Gill Sans"/>
                          <a:cs typeface="Gill Sans"/>
                          <a:sym typeface="Gill Sans"/>
                          <a:hlinkClick r:id="rId5">
                            <a:extLst>
                              <a:ext uri="{A12FA001-AC4F-418D-AE19-62706E023703}">
                                <ahyp:hlinkClr val="tx"/>
                              </a:ext>
                            </a:extLst>
                          </a:hlinkClick>
                        </a:rPr>
                        <a:t> </a:t>
                      </a:r>
                      <a:r>
                        <a:rPr i="0" lang="en-US" sz="2160" u="sng" cap="none" strike="noStrike">
                          <a:solidFill>
                            <a:schemeClr val="dk1"/>
                          </a:solidFill>
                          <a:latin typeface="Gill Sans"/>
                          <a:ea typeface="Gill Sans"/>
                          <a:cs typeface="Gill Sans"/>
                          <a:sym typeface="Gill Sans"/>
                          <a:hlinkClick r:id="rId6">
                            <a:extLst>
                              <a:ext uri="{A12FA001-AC4F-418D-AE19-62706E023703}">
                                <ahyp:hlinkClr val="tx"/>
                              </a:ext>
                            </a:extLst>
                          </a:hlinkClick>
                        </a:rPr>
                        <a:t>Radusinovic</a:t>
                      </a:r>
                      <a:endParaRPr i="0" sz="216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chemeClr val="dk1"/>
                        </a:buClr>
                        <a:buSzPts val="2160"/>
                        <a:buFont typeface="Gill Sans"/>
                        <a:buNone/>
                      </a:pPr>
                      <a:r>
                        <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Statistical visualization and performance analysis</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Exploratory Data Analysis (EDA), Visualization</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Applied visualizations (graphs, charts) to examine Olympic data, including performance</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Relies heavily on available data quality and the ability to correctly interpret the visualizations;</a:t>
                      </a:r>
                      <a:endParaRPr sz="2160" u="none" cap="none" strike="noStrike"/>
                    </a:p>
                  </a:txBody>
                  <a:tcPr marT="45725" marB="45725" marR="91450" marL="91450"/>
                </a:tc>
              </a:tr>
              <a:tr h="427975">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Olympic game analysis and prediction using machine learning byManjushree M  Kashaf Khan K 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Prediction using machine learning algorithm for accurate prediction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Logistic Regression and Random Forest</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Application of machine learning in this field can help improve training strategies</a:t>
                      </a:r>
                      <a:endParaRPr sz="216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160"/>
                        <a:buFont typeface="Arial"/>
                        <a:buNone/>
                      </a:pPr>
                      <a:r>
                        <a:rPr lang="en-US" sz="2160" u="none" cap="none" strike="noStrike"/>
                        <a:t>Overfitting Bias and Fairness can crate and issue</a:t>
                      </a:r>
                      <a:endParaRPr sz="14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p:nvPr/>
        </p:nvSpPr>
        <p:spPr>
          <a:xfrm>
            <a:off x="0" y="0"/>
            <a:ext cx="14630400" cy="1342663"/>
          </a:xfrm>
          <a:prstGeom prst="rect">
            <a:avLst/>
          </a:prstGeom>
          <a:solidFill>
            <a:srgbClr val="FDECD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373E40"/>
                </a:solidFill>
                <a:latin typeface="Libre Baskerville"/>
                <a:ea typeface="Libre Baskerville"/>
                <a:cs typeface="Libre Baskerville"/>
                <a:sym typeface="Libre Baskerville"/>
              </a:rPr>
              <a:t>Open Issues</a:t>
            </a:r>
            <a:endParaRPr b="0" i="0" sz="6000" u="none" cap="none" strike="noStrike">
              <a:solidFill>
                <a:srgbClr val="373E40"/>
              </a:solidFill>
              <a:latin typeface="Libre Baskerville"/>
              <a:ea typeface="Libre Baskerville"/>
              <a:cs typeface="Libre Baskerville"/>
              <a:sym typeface="Libre Baskerville"/>
            </a:endParaRPr>
          </a:p>
        </p:txBody>
      </p:sp>
      <p:sp>
        <p:nvSpPr>
          <p:cNvPr id="129" name="Google Shape;129;p4"/>
          <p:cNvSpPr/>
          <p:nvPr/>
        </p:nvSpPr>
        <p:spPr>
          <a:xfrm>
            <a:off x="0" y="1342663"/>
            <a:ext cx="14630400" cy="6886937"/>
          </a:xfrm>
          <a:prstGeom prst="rect">
            <a:avLst/>
          </a:prstGeom>
          <a:solidFill>
            <a:srgbClr val="EAEEEF"/>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73E40"/>
                </a:solidFill>
                <a:latin typeface="Libre Baskerville"/>
                <a:ea typeface="Libre Baskerville"/>
                <a:cs typeface="Libre Baskerville"/>
                <a:sym typeface="Libre Baskerville"/>
              </a:rPr>
              <a:t>Data Quality and Incompleteness</a:t>
            </a:r>
            <a:r>
              <a:rPr b="0" i="0" lang="en-US" sz="1800" u="none" cap="none" strike="noStrike">
                <a:solidFill>
                  <a:srgbClr val="373E40"/>
                </a:solidFill>
                <a:latin typeface="Libre Baskerville"/>
                <a:ea typeface="Libre Baskerville"/>
                <a:cs typeface="Libre Baskerville"/>
                <a:sym typeface="Libre Baskerville"/>
              </a:rPr>
              <a:t>:Missing or incomplete data can lead to inaccurate predictions and analysis, impacting the reliability of results.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73E40"/>
                </a:solidFill>
                <a:latin typeface="Libre Baskerville"/>
                <a:ea typeface="Libre Baskerville"/>
                <a:cs typeface="Libre Baskerville"/>
                <a:sym typeface="Libre Baskerville"/>
              </a:rPr>
              <a:t>Data Standardization:</a:t>
            </a:r>
            <a:r>
              <a:rPr b="1" i="0" lang="en-US" sz="1800" u="none" cap="none" strike="noStrike">
                <a:solidFill>
                  <a:schemeClr val="dk1"/>
                </a:solidFill>
                <a:latin typeface="Libre Baskerville"/>
                <a:ea typeface="Libre Baskerville"/>
                <a:cs typeface="Libre Baskerville"/>
                <a:sym typeface="Libre Baskerville"/>
              </a:rPr>
              <a:t> </a:t>
            </a:r>
            <a:r>
              <a:rPr b="0" i="0" lang="en-US" sz="1800" u="none" cap="none" strike="noStrike">
                <a:solidFill>
                  <a:schemeClr val="dk1"/>
                </a:solidFill>
                <a:latin typeface="Libre Baskerville"/>
                <a:ea typeface="Libre Baskerville"/>
                <a:cs typeface="Libre Baskerville"/>
                <a:sym typeface="Libre Baskerville"/>
              </a:rPr>
              <a:t>lack </a:t>
            </a:r>
            <a:r>
              <a:rPr b="0" i="0" lang="en-US" sz="1800" u="none" cap="none" strike="noStrike">
                <a:solidFill>
                  <a:srgbClr val="373E40"/>
                </a:solidFill>
                <a:latin typeface="Libre Baskerville"/>
                <a:ea typeface="Libre Baskerville"/>
                <a:cs typeface="Libre Baskerville"/>
                <a:sym typeface="Libre Baskerville"/>
              </a:rPr>
              <a:t>of uniformity in data formats and sources makes it difficult to aggregate and analyze Olympic data effectively.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bre Baskerville"/>
                <a:ea typeface="Libre Baskerville"/>
                <a:cs typeface="Libre Baskerville"/>
                <a:sym typeface="Libre Baskerville"/>
              </a:rPr>
              <a:t>Real-Time Data Processing: </a:t>
            </a:r>
            <a:r>
              <a:rPr b="0" i="0" lang="en-US" sz="1800" u="none" cap="none" strike="noStrike">
                <a:solidFill>
                  <a:schemeClr val="dk1"/>
                </a:solidFill>
                <a:latin typeface="Libre Baskerville"/>
                <a:ea typeface="Libre Baskerville"/>
                <a:cs typeface="Libre Baskerville"/>
                <a:sym typeface="Libre Baskerville"/>
              </a:rPr>
              <a:t>Handling and processing real-time data, such as live performance statistics, presents challenges due to the large volume and complexity.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bre Baskerville"/>
                <a:ea typeface="Libre Baskerville"/>
                <a:cs typeface="Libre Baskerville"/>
                <a:sym typeface="Libre Baskerville"/>
              </a:rPr>
              <a:t>Handling Multidimensional Data</a:t>
            </a:r>
            <a:r>
              <a:rPr b="0" i="0" lang="en-US" sz="1800" u="none" cap="none" strike="noStrike">
                <a:solidFill>
                  <a:schemeClr val="dk1"/>
                </a:solidFill>
                <a:latin typeface="Libre Baskerville"/>
                <a:ea typeface="Libre Baskerville"/>
                <a:cs typeface="Libre Baskerville"/>
                <a:sym typeface="Libre Baskerville"/>
              </a:rPr>
              <a:t>:Analyzing data across various dimensions (e.g., athlete demographics, environmental factors, competition conditions) requires advanced techniques and can be computationally intensive.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bre Baskerville"/>
                <a:ea typeface="Libre Baskerville"/>
                <a:cs typeface="Libre Baskerville"/>
                <a:sym typeface="Libre Baskerville"/>
              </a:rPr>
              <a:t>Bias and Fairness</a:t>
            </a:r>
            <a:r>
              <a:rPr b="0" i="0" lang="en-US" sz="1800" u="none" cap="none" strike="noStrike">
                <a:solidFill>
                  <a:schemeClr val="dk1"/>
                </a:solidFill>
                <a:latin typeface="Libre Baskerville"/>
                <a:ea typeface="Libre Baskerville"/>
                <a:cs typeface="Libre Baskerville"/>
                <a:sym typeface="Libre Baskerville"/>
              </a:rPr>
              <a:t>:Ensuring that machine learning algorithms do not reinforce biases or unfairly influence outcomes is an ongoing issue in Olympic data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bre Baskerville"/>
                <a:ea typeface="Libre Baskerville"/>
                <a:cs typeface="Libre Baskerville"/>
                <a:sym typeface="Libre Baskerville"/>
              </a:rPr>
              <a:t>Scalability of Models: </a:t>
            </a:r>
            <a:r>
              <a:rPr b="0" i="0" lang="en-US" sz="1800" u="none" cap="none" strike="noStrike">
                <a:solidFill>
                  <a:schemeClr val="dk1"/>
                </a:solidFill>
                <a:latin typeface="Libre Baskerville"/>
                <a:ea typeface="Libre Baskerville"/>
                <a:cs typeface="Libre Baskerville"/>
                <a:sym typeface="Libre Baskerville"/>
              </a:rPr>
              <a:t>Scaling machine learning models to handle the increasing volume of data from new Olympic events, more athletes, and additional variables is a key challenge.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Libre Baskerville"/>
                <a:ea typeface="Libre Baskerville"/>
                <a:cs typeface="Libre Baskerville"/>
                <a:sym typeface="Libre Baskerville"/>
              </a:rPr>
              <a:t>Visualization Challenges: </a:t>
            </a:r>
            <a:r>
              <a:rPr b="0" i="0" lang="en-US" sz="1800" u="none" cap="none" strike="noStrike">
                <a:solidFill>
                  <a:schemeClr val="dk1"/>
                </a:solidFill>
                <a:latin typeface="Libre Baskerville"/>
                <a:ea typeface="Libre Baskerville"/>
                <a:cs typeface="Libre Baskerville"/>
                <a:sym typeface="Libre Baskerville"/>
              </a:rPr>
              <a:t>Presenting complex Olympic data in a way that is both comprehensible and actionable for decision-makers (coaches, athletes, organizers) remains difficult.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73E4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73E40"/>
              </a:solidFill>
              <a:latin typeface="Libre Baskerville"/>
              <a:ea typeface="Libre Baskerville"/>
              <a:cs typeface="Libre Baskerville"/>
              <a:sym typeface="Libre Baskerville"/>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0" y="0"/>
            <a:ext cx="14630400" cy="1538344"/>
          </a:xfrm>
          <a:prstGeom prst="rect">
            <a:avLst/>
          </a:prstGeom>
          <a:solidFill>
            <a:srgbClr val="FBD9A3"/>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Libre Baskerville"/>
                <a:ea typeface="Libre Baskerville"/>
                <a:cs typeface="Libre Baskerville"/>
                <a:sym typeface="Libre Baskerville"/>
              </a:rPr>
              <a:t>Problem Statement</a:t>
            </a:r>
            <a:endParaRPr b="0" i="0" sz="5400" u="none" cap="none" strike="noStrike">
              <a:solidFill>
                <a:schemeClr val="dk1"/>
              </a:solidFill>
              <a:latin typeface="Libre Baskerville"/>
              <a:ea typeface="Libre Baskerville"/>
              <a:cs typeface="Libre Baskerville"/>
              <a:sym typeface="Libre Baskerville"/>
            </a:endParaRPr>
          </a:p>
        </p:txBody>
      </p:sp>
      <p:sp>
        <p:nvSpPr>
          <p:cNvPr id="135" name="Google Shape;135;p5"/>
          <p:cNvSpPr/>
          <p:nvPr/>
        </p:nvSpPr>
        <p:spPr>
          <a:xfrm>
            <a:off x="0" y="1538345"/>
            <a:ext cx="8606118" cy="6615952"/>
          </a:xfrm>
          <a:prstGeom prst="rect">
            <a:avLst/>
          </a:prstGeom>
          <a:solidFill>
            <a:srgbClr val="EAECE5"/>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Baskerville"/>
                <a:ea typeface="Libre Baskerville"/>
                <a:cs typeface="Libre Baskerville"/>
                <a:sym typeface="Libre Baskerville"/>
              </a:rPr>
              <a:t>despite the availability of vast amounts of data, there is a lack of systematic, data-driven approaches to predict and optimize Olympic outcomes such as medal distributions, athlete performances, and country rankings.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Baskerville"/>
                <a:ea typeface="Libre Baskerville"/>
                <a:cs typeface="Libre Baskerville"/>
                <a:sym typeface="Libre Baskerville"/>
              </a:rPr>
              <a:t>This research aims to address the following key problems: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rgbClr val="FF0000"/>
              </a:buClr>
              <a:buSzPts val="1800"/>
              <a:buFont typeface="Libre Baskerville"/>
              <a:buAutoNum type="arabicParenR"/>
            </a:pPr>
            <a:r>
              <a:rPr b="0" i="0" lang="en-US" sz="1800" u="none" cap="none" strike="noStrike">
                <a:solidFill>
                  <a:srgbClr val="FF0000"/>
                </a:solidFill>
                <a:latin typeface="Libre Baskerville"/>
                <a:ea typeface="Libre Baskerville"/>
                <a:cs typeface="Libre Baskerville"/>
                <a:sym typeface="Libre Baskerville"/>
              </a:rPr>
              <a:t>Predicting Performance and Medal Outcomes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FF0000"/>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rgbClr val="FF0000"/>
              </a:buClr>
              <a:buSzPts val="1800"/>
              <a:buFont typeface="Libre Baskerville"/>
              <a:buAutoNum type="arabicParenR"/>
            </a:pPr>
            <a:r>
              <a:rPr b="0" i="0" lang="en-US" sz="1800" u="none" cap="none" strike="noStrike">
                <a:solidFill>
                  <a:srgbClr val="FF0000"/>
                </a:solidFill>
                <a:latin typeface="Libre Baskerville"/>
                <a:ea typeface="Libre Baskerville"/>
                <a:cs typeface="Libre Baskerville"/>
                <a:sym typeface="Libre Baskerville"/>
              </a:rPr>
              <a:t>Analyzing Patterns in Athlete Performance</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FF0000"/>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rgbClr val="FF0000"/>
              </a:buClr>
              <a:buSzPts val="1800"/>
              <a:buFont typeface="Libre Baskerville"/>
              <a:buAutoNum type="arabicParenR"/>
            </a:pPr>
            <a:r>
              <a:rPr b="0" i="0" lang="en-US" sz="1800" u="none" cap="none" strike="noStrike">
                <a:solidFill>
                  <a:srgbClr val="FF0000"/>
                </a:solidFill>
                <a:latin typeface="Libre Baskerville"/>
                <a:ea typeface="Libre Baskerville"/>
                <a:cs typeface="Libre Baskerville"/>
                <a:sym typeface="Libre Baskerville"/>
              </a:rPr>
              <a:t>Enhancing Decision-Making for Coaches and Athletes</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FF0000"/>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rgbClr val="FF0000"/>
              </a:buClr>
              <a:buSzPts val="1800"/>
              <a:buFont typeface="Libre Baskerville"/>
              <a:buAutoNum type="arabicParenR"/>
            </a:pPr>
            <a:r>
              <a:rPr b="0" i="0" lang="en-US" sz="1800" u="none" cap="none" strike="noStrike">
                <a:solidFill>
                  <a:srgbClr val="FF0000"/>
                </a:solidFill>
                <a:latin typeface="Libre Baskerville"/>
                <a:ea typeface="Libre Baskerville"/>
                <a:cs typeface="Libre Baskerville"/>
                <a:sym typeface="Libre Baskerville"/>
              </a:rPr>
              <a:t>Handling the Complex and Diverse Nature of Olympic Data</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FF0000"/>
              </a:solidFill>
              <a:latin typeface="Libre Baskerville"/>
              <a:ea typeface="Libre Baskerville"/>
              <a:cs typeface="Libre Baskerville"/>
              <a:sym typeface="Libre Baskerville"/>
            </a:endParaRPr>
          </a:p>
          <a:p>
            <a:pPr indent="-342900" lvl="0" marL="342900" marR="0" rtl="0" algn="l">
              <a:lnSpc>
                <a:spcPct val="100000"/>
              </a:lnSpc>
              <a:spcBef>
                <a:spcPts val="0"/>
              </a:spcBef>
              <a:spcAft>
                <a:spcPts val="0"/>
              </a:spcAft>
              <a:buClr>
                <a:srgbClr val="FF0000"/>
              </a:buClr>
              <a:buSzPts val="1800"/>
              <a:buFont typeface="Libre Baskerville"/>
              <a:buAutoNum type="arabicParenR"/>
            </a:pPr>
            <a:r>
              <a:rPr b="0" i="0" lang="en-US" sz="1800" u="none" cap="none" strike="noStrike">
                <a:solidFill>
                  <a:srgbClr val="FF0000"/>
                </a:solidFill>
                <a:latin typeface="Libre Baskerville"/>
                <a:ea typeface="Libre Baskerville"/>
                <a:cs typeface="Libre Baskerville"/>
                <a:sym typeface="Libre Baskerville"/>
              </a:rPr>
              <a:t>Visualizing and Interpreting Results for Stakeholders:</a:t>
            </a:r>
            <a:endParaRPr b="0" i="0" sz="1800" u="none" cap="none" strike="noStrike">
              <a:solidFill>
                <a:srgbClr val="FF0000"/>
              </a:solidFill>
              <a:latin typeface="Libre Baskerville"/>
              <a:ea typeface="Libre Baskerville"/>
              <a:cs typeface="Libre Baskerville"/>
              <a:sym typeface="Libre Baskerville"/>
            </a:endParaRPr>
          </a:p>
        </p:txBody>
      </p:sp>
      <p:pic>
        <p:nvPicPr>
          <p:cNvPr id="136" name="Google Shape;136;p5"/>
          <p:cNvPicPr preferRelativeResize="0"/>
          <p:nvPr/>
        </p:nvPicPr>
        <p:blipFill rotWithShape="1">
          <a:blip r:embed="rId3">
            <a:alphaModFix/>
          </a:blip>
          <a:srcRect b="0" l="0" r="0" t="0"/>
          <a:stretch/>
        </p:blipFill>
        <p:spPr>
          <a:xfrm>
            <a:off x="8606118" y="1538344"/>
            <a:ext cx="5962650" cy="66159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p:nvPr/>
        </p:nvSpPr>
        <p:spPr>
          <a:xfrm>
            <a:off x="0" y="0"/>
            <a:ext cx="14630400" cy="2430684"/>
          </a:xfrm>
          <a:prstGeom prst="rect">
            <a:avLst/>
          </a:prstGeom>
          <a:solidFill>
            <a:srgbClr val="FDECD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Libre Baskerville"/>
                <a:ea typeface="Libre Baskerville"/>
                <a:cs typeface="Libre Baskerville"/>
                <a:sym typeface="Libre Baskerville"/>
              </a:rPr>
              <a:t>Proposed </a:t>
            </a:r>
            <a:r>
              <a:rPr lang="en-US" sz="8000">
                <a:solidFill>
                  <a:schemeClr val="dk1"/>
                </a:solidFill>
                <a:latin typeface="Libre Baskerville"/>
                <a:ea typeface="Libre Baskerville"/>
                <a:cs typeface="Libre Baskerville"/>
                <a:sym typeface="Libre Baskerville"/>
              </a:rPr>
              <a:t>Architecture</a:t>
            </a:r>
            <a:endParaRPr b="0" i="0" sz="8000" u="none" cap="none" strike="noStrike">
              <a:solidFill>
                <a:schemeClr val="dk1"/>
              </a:solidFill>
              <a:latin typeface="Libre Baskerville"/>
              <a:ea typeface="Libre Baskerville"/>
              <a:cs typeface="Libre Baskerville"/>
              <a:sym typeface="Libre Baskerville"/>
            </a:endParaRPr>
          </a:p>
        </p:txBody>
      </p:sp>
      <p:pic>
        <p:nvPicPr>
          <p:cNvPr id="142" name="Google Shape;142;p6"/>
          <p:cNvPicPr preferRelativeResize="0"/>
          <p:nvPr/>
        </p:nvPicPr>
        <p:blipFill rotWithShape="1">
          <a:blip r:embed="rId3">
            <a:alphaModFix/>
          </a:blip>
          <a:srcRect b="0" l="0" r="0" t="0"/>
          <a:stretch/>
        </p:blipFill>
        <p:spPr>
          <a:xfrm>
            <a:off x="-2" y="2919866"/>
            <a:ext cx="4352081" cy="2389867"/>
          </a:xfrm>
          <a:prstGeom prst="rect">
            <a:avLst/>
          </a:prstGeom>
          <a:noFill/>
          <a:ln>
            <a:noFill/>
          </a:ln>
        </p:spPr>
      </p:pic>
      <p:sp>
        <p:nvSpPr>
          <p:cNvPr id="143" name="Google Shape;143;p6"/>
          <p:cNvSpPr/>
          <p:nvPr/>
        </p:nvSpPr>
        <p:spPr>
          <a:xfrm>
            <a:off x="-1" y="5347504"/>
            <a:ext cx="4352081" cy="469079"/>
          </a:xfrm>
          <a:prstGeom prst="rect">
            <a:avLst/>
          </a:prstGeom>
          <a:solidFill>
            <a:srgbClr val="E8E4DC"/>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Baskerville"/>
                <a:ea typeface="Libre Baskerville"/>
                <a:cs typeface="Libre Baskerville"/>
                <a:sym typeface="Libre Baskerville"/>
              </a:rPr>
              <a:t>Data Collection</a:t>
            </a:r>
            <a:endParaRPr b="0" i="0" sz="1800" u="none" cap="none" strike="noStrike">
              <a:solidFill>
                <a:schemeClr val="dk1"/>
              </a:solidFill>
              <a:latin typeface="Libre Baskerville"/>
              <a:ea typeface="Libre Baskerville"/>
              <a:cs typeface="Libre Baskerville"/>
              <a:sym typeface="Libre Baskerville"/>
            </a:endParaRPr>
          </a:p>
        </p:txBody>
      </p:sp>
      <p:pic>
        <p:nvPicPr>
          <p:cNvPr id="144" name="Google Shape;144;p6"/>
          <p:cNvPicPr preferRelativeResize="0"/>
          <p:nvPr/>
        </p:nvPicPr>
        <p:blipFill rotWithShape="1">
          <a:blip r:embed="rId4">
            <a:alphaModFix/>
          </a:blip>
          <a:srcRect b="0" l="0" r="0" t="0"/>
          <a:stretch/>
        </p:blipFill>
        <p:spPr>
          <a:xfrm>
            <a:off x="4687746" y="2957637"/>
            <a:ext cx="5000263" cy="2389867"/>
          </a:xfrm>
          <a:prstGeom prst="rect">
            <a:avLst/>
          </a:prstGeom>
          <a:noFill/>
          <a:ln>
            <a:noFill/>
          </a:ln>
        </p:spPr>
      </p:pic>
      <p:sp>
        <p:nvSpPr>
          <p:cNvPr id="145" name="Google Shape;145;p6"/>
          <p:cNvSpPr/>
          <p:nvPr/>
        </p:nvSpPr>
        <p:spPr>
          <a:xfrm>
            <a:off x="4444678" y="4409954"/>
            <a:ext cx="486137" cy="381965"/>
          </a:xfrm>
          <a:prstGeom prst="rightArrow">
            <a:avLst>
              <a:gd fmla="val 50000" name="adj1"/>
              <a:gd fmla="val 50000" name="adj2"/>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6" name="Google Shape;146;p6"/>
          <p:cNvSpPr/>
          <p:nvPr/>
        </p:nvSpPr>
        <p:spPr>
          <a:xfrm>
            <a:off x="4687746" y="5371871"/>
            <a:ext cx="4757194" cy="506850"/>
          </a:xfrm>
          <a:prstGeom prst="rect">
            <a:avLst/>
          </a:prstGeom>
          <a:solidFill>
            <a:srgbClr val="E8E4DC"/>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Baskerville"/>
                <a:ea typeface="Libre Baskerville"/>
                <a:cs typeface="Libre Baskerville"/>
                <a:sym typeface="Libre Baskerville"/>
              </a:rPr>
              <a:t>Data Preprocessing</a:t>
            </a:r>
            <a:endParaRPr b="0" i="0" sz="1800" u="none" cap="none" strike="noStrike">
              <a:solidFill>
                <a:schemeClr val="dk1"/>
              </a:solidFill>
              <a:latin typeface="Libre Baskerville"/>
              <a:ea typeface="Libre Baskerville"/>
              <a:cs typeface="Libre Baskerville"/>
              <a:sym typeface="Libre Baskerville"/>
            </a:endParaRPr>
          </a:p>
        </p:txBody>
      </p:sp>
      <p:sp>
        <p:nvSpPr>
          <p:cNvPr id="147" name="Google Shape;147;p6"/>
          <p:cNvSpPr/>
          <p:nvPr/>
        </p:nvSpPr>
        <p:spPr>
          <a:xfrm>
            <a:off x="9653288" y="4409954"/>
            <a:ext cx="462987" cy="381965"/>
          </a:xfrm>
          <a:prstGeom prst="rightArrow">
            <a:avLst>
              <a:gd fmla="val 50000" name="adj1"/>
              <a:gd fmla="val 50000" name="adj2"/>
            </a:avLst>
          </a:prstGeom>
          <a:solidFill>
            <a:schemeClr val="accent1"/>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8" name="Google Shape;148;p6"/>
          <p:cNvSpPr/>
          <p:nvPr/>
        </p:nvSpPr>
        <p:spPr>
          <a:xfrm>
            <a:off x="10116274" y="5359687"/>
            <a:ext cx="4514123" cy="531217"/>
          </a:xfrm>
          <a:prstGeom prst="rect">
            <a:avLst/>
          </a:prstGeom>
          <a:solidFill>
            <a:srgbClr val="EBE9E7"/>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Libre Baskerville"/>
                <a:ea typeface="Libre Baskerville"/>
                <a:cs typeface="Libre Baskerville"/>
                <a:sym typeface="Libre Baskerville"/>
              </a:rPr>
              <a:t>Machine Learning Algorithm</a:t>
            </a:r>
            <a:endParaRPr b="0" i="0" sz="1800" u="none" cap="none" strike="noStrike">
              <a:solidFill>
                <a:schemeClr val="dk1"/>
              </a:solidFill>
              <a:latin typeface="Libre Baskerville"/>
              <a:ea typeface="Libre Baskerville"/>
              <a:cs typeface="Libre Baskerville"/>
              <a:sym typeface="Libre Baskerville"/>
            </a:endParaRPr>
          </a:p>
        </p:txBody>
      </p:sp>
      <p:pic>
        <p:nvPicPr>
          <p:cNvPr descr="Linear Regression In Python (With Examples!) – 365 Data Science" id="149" name="Google Shape;149;p6"/>
          <p:cNvPicPr preferRelativeResize="0"/>
          <p:nvPr/>
        </p:nvPicPr>
        <p:blipFill rotWithShape="1">
          <a:blip r:embed="rId5">
            <a:alphaModFix/>
          </a:blip>
          <a:srcRect b="0" l="0" r="0" t="0"/>
          <a:stretch/>
        </p:blipFill>
        <p:spPr>
          <a:xfrm>
            <a:off x="10116275" y="2916818"/>
            <a:ext cx="2380525" cy="2430685"/>
          </a:xfrm>
          <a:prstGeom prst="rect">
            <a:avLst/>
          </a:prstGeom>
          <a:noFill/>
          <a:ln>
            <a:noFill/>
          </a:ln>
        </p:spPr>
      </p:pic>
      <p:pic>
        <p:nvPicPr>
          <p:cNvPr descr="Unit 1: Exploratory Data Analysis - Statistics LibreTexts" id="150" name="Google Shape;150;p6"/>
          <p:cNvPicPr preferRelativeResize="0"/>
          <p:nvPr/>
        </p:nvPicPr>
        <p:blipFill rotWithShape="1">
          <a:blip r:embed="rId6">
            <a:alphaModFix/>
          </a:blip>
          <a:srcRect b="10704" l="3858" r="3858" t="4295"/>
          <a:stretch/>
        </p:blipFill>
        <p:spPr>
          <a:xfrm>
            <a:off x="12447171" y="2919866"/>
            <a:ext cx="2183229" cy="24306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27043f6d74_0_3"/>
          <p:cNvSpPr txBox="1"/>
          <p:nvPr/>
        </p:nvSpPr>
        <p:spPr>
          <a:xfrm>
            <a:off x="125" y="2624575"/>
            <a:ext cx="14630400" cy="38790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Libre Baskerville"/>
              <a:buChar char="●"/>
            </a:pPr>
            <a:r>
              <a:rPr lang="en-US" sz="3000">
                <a:latin typeface="Libre Baskerville"/>
                <a:ea typeface="Libre Baskerville"/>
                <a:cs typeface="Libre Baskerville"/>
                <a:sym typeface="Libre Baskerville"/>
              </a:rPr>
              <a:t>Low-Level Design</a:t>
            </a:r>
            <a:endParaRPr sz="3000">
              <a:latin typeface="Libre Baskerville"/>
              <a:ea typeface="Libre Baskerville"/>
              <a:cs typeface="Libre Baskerville"/>
              <a:sym typeface="Libre Baskerville"/>
            </a:endParaRPr>
          </a:p>
          <a:p>
            <a:pPr indent="-419100" lvl="0" marL="457200" rtl="0" algn="l">
              <a:spcBef>
                <a:spcPts val="0"/>
              </a:spcBef>
              <a:spcAft>
                <a:spcPts val="0"/>
              </a:spcAft>
              <a:buSzPts val="3000"/>
              <a:buFont typeface="Libre Baskerville"/>
              <a:buChar char="●"/>
            </a:pPr>
            <a:r>
              <a:rPr lang="en-US" sz="3000">
                <a:latin typeface="Libre Baskerville"/>
                <a:ea typeface="Libre Baskerville"/>
                <a:cs typeface="Libre Baskerville"/>
                <a:sym typeface="Libre Baskerville"/>
              </a:rPr>
              <a:t>Data collection structure (attributes like age, weight, sex, height).</a:t>
            </a:r>
            <a:endParaRPr sz="3000">
              <a:latin typeface="Libre Baskerville"/>
              <a:ea typeface="Libre Baskerville"/>
              <a:cs typeface="Libre Baskerville"/>
              <a:sym typeface="Libre Baskerville"/>
            </a:endParaRPr>
          </a:p>
          <a:p>
            <a:pPr indent="-419100" lvl="0" marL="457200" rtl="0" algn="l">
              <a:spcBef>
                <a:spcPts val="0"/>
              </a:spcBef>
              <a:spcAft>
                <a:spcPts val="0"/>
              </a:spcAft>
              <a:buSzPts val="3000"/>
              <a:buFont typeface="Libre Baskerville"/>
              <a:buChar char="●"/>
            </a:pPr>
            <a:r>
              <a:rPr lang="en-US" sz="3000">
                <a:latin typeface="Libre Baskerville"/>
                <a:ea typeface="Libre Baskerville"/>
                <a:cs typeface="Libre Baskerville"/>
                <a:sym typeface="Libre Baskerville"/>
              </a:rPr>
              <a:t>Preprocessing pipeline for cleaning and normalization of data.</a:t>
            </a:r>
            <a:endParaRPr sz="3000">
              <a:latin typeface="Libre Baskerville"/>
              <a:ea typeface="Libre Baskerville"/>
              <a:cs typeface="Libre Baskerville"/>
              <a:sym typeface="Libre Baskerville"/>
            </a:endParaRPr>
          </a:p>
          <a:p>
            <a:pPr indent="-419100" lvl="0" marL="457200" rtl="0" algn="l">
              <a:spcBef>
                <a:spcPts val="0"/>
              </a:spcBef>
              <a:spcAft>
                <a:spcPts val="0"/>
              </a:spcAft>
              <a:buSzPts val="3000"/>
              <a:buFont typeface="Libre Baskerville"/>
              <a:buChar char="●"/>
            </a:pPr>
            <a:r>
              <a:rPr lang="en-US" sz="3000">
                <a:latin typeface="Libre Baskerville"/>
                <a:ea typeface="Libre Baskerville"/>
                <a:cs typeface="Libre Baskerville"/>
                <a:sym typeface="Libre Baskerville"/>
              </a:rPr>
              <a:t>Detailed structure of the Linear Regression model (features, weights, bias).</a:t>
            </a:r>
            <a:endParaRPr sz="3000">
              <a:latin typeface="Libre Baskerville"/>
              <a:ea typeface="Libre Baskerville"/>
              <a:cs typeface="Libre Baskerville"/>
              <a:sym typeface="Libre Baskerville"/>
            </a:endParaRPr>
          </a:p>
          <a:p>
            <a:pPr indent="-419100" lvl="0" marL="457200" rtl="0" algn="l">
              <a:spcBef>
                <a:spcPts val="0"/>
              </a:spcBef>
              <a:spcAft>
                <a:spcPts val="0"/>
              </a:spcAft>
              <a:buSzPts val="3000"/>
              <a:buFont typeface="Libre Baskerville"/>
              <a:buChar char="●"/>
            </a:pPr>
            <a:r>
              <a:rPr lang="en-US" sz="3000">
                <a:latin typeface="Libre Baskerville"/>
                <a:ea typeface="Libre Baskerville"/>
                <a:cs typeface="Libre Baskerville"/>
                <a:sym typeface="Libre Baskerville"/>
              </a:rPr>
              <a:t>Explanation of input/output processing flow.</a:t>
            </a:r>
            <a:endParaRPr sz="3000">
              <a:latin typeface="Libre Baskerville"/>
              <a:ea typeface="Libre Baskerville"/>
              <a:cs typeface="Libre Baskerville"/>
              <a:sym typeface="Libre Baskerville"/>
            </a:endParaRPr>
          </a:p>
          <a:p>
            <a:pPr indent="-419100" lvl="0" marL="457200" rtl="0" algn="l">
              <a:spcBef>
                <a:spcPts val="0"/>
              </a:spcBef>
              <a:spcAft>
                <a:spcPts val="0"/>
              </a:spcAft>
              <a:buSzPts val="3000"/>
              <a:buFont typeface="Libre Baskerville"/>
              <a:buChar char="●"/>
            </a:pPr>
            <a:r>
              <a:rPr lang="en-US" sz="3000">
                <a:latin typeface="Libre Baskerville"/>
                <a:ea typeface="Libre Baskerville"/>
                <a:cs typeface="Libre Baskerville"/>
                <a:sym typeface="Libre Baskerville"/>
              </a:rPr>
              <a:t>Algorithm flowcharts or diagrams (input processing → model prediction → output recommendation).</a:t>
            </a:r>
            <a:endParaRPr sz="3000">
              <a:latin typeface="Libre Baskerville"/>
              <a:ea typeface="Libre Baskerville"/>
              <a:cs typeface="Libre Baskerville"/>
              <a:sym typeface="Libre Baskerville"/>
            </a:endParaRPr>
          </a:p>
        </p:txBody>
      </p:sp>
      <p:sp>
        <p:nvSpPr>
          <p:cNvPr id="156" name="Google Shape;156;g327043f6d74_0_3"/>
          <p:cNvSpPr/>
          <p:nvPr/>
        </p:nvSpPr>
        <p:spPr>
          <a:xfrm>
            <a:off x="0" y="0"/>
            <a:ext cx="14630400" cy="2430600"/>
          </a:xfrm>
          <a:prstGeom prst="rect">
            <a:avLst/>
          </a:prstGeom>
          <a:solidFill>
            <a:srgbClr val="FDECD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lang="en-US" sz="8000">
                <a:solidFill>
                  <a:schemeClr val="dk1"/>
                </a:solidFill>
                <a:latin typeface="Libre Baskerville"/>
                <a:ea typeface="Libre Baskerville"/>
                <a:cs typeface="Libre Baskerville"/>
                <a:sym typeface="Libre Baskerville"/>
              </a:rPr>
              <a:t>Low Level Design</a:t>
            </a:r>
            <a:endParaRPr b="0" i="0" sz="8000" u="none" cap="none" strike="noStrik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27043f6d74_0_10"/>
          <p:cNvSpPr/>
          <p:nvPr/>
        </p:nvSpPr>
        <p:spPr>
          <a:xfrm>
            <a:off x="0" y="0"/>
            <a:ext cx="14630400" cy="2430600"/>
          </a:xfrm>
          <a:prstGeom prst="rect">
            <a:avLst/>
          </a:prstGeom>
          <a:solidFill>
            <a:srgbClr val="FDECD0"/>
          </a:solidFill>
          <a:ln cap="flat" cmpd="sng" w="12700">
            <a:solidFill>
              <a:srgbClr val="6744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r>
              <a:rPr lang="en-US" sz="8000">
                <a:solidFill>
                  <a:schemeClr val="dk1"/>
                </a:solidFill>
                <a:latin typeface="Libre Baskerville"/>
                <a:ea typeface="Libre Baskerville"/>
                <a:cs typeface="Libre Baskerville"/>
                <a:sym typeface="Libre Baskerville"/>
              </a:rPr>
              <a:t>Methodology</a:t>
            </a:r>
            <a:endParaRPr b="0" i="0" sz="8000" u="none" cap="none" strike="noStrike">
              <a:solidFill>
                <a:schemeClr val="dk1"/>
              </a:solidFill>
              <a:latin typeface="Libre Baskerville"/>
              <a:ea typeface="Libre Baskerville"/>
              <a:cs typeface="Libre Baskerville"/>
              <a:sym typeface="Libre Baskerville"/>
            </a:endParaRPr>
          </a:p>
        </p:txBody>
      </p:sp>
      <p:sp>
        <p:nvSpPr>
          <p:cNvPr id="162" name="Google Shape;162;g327043f6d74_0_10"/>
          <p:cNvSpPr txBox="1"/>
          <p:nvPr/>
        </p:nvSpPr>
        <p:spPr>
          <a:xfrm>
            <a:off x="0" y="2430600"/>
            <a:ext cx="14630400" cy="8003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600">
                <a:solidFill>
                  <a:srgbClr val="AF00DB"/>
                </a:solidFill>
                <a:highlight>
                  <a:srgbClr val="F7F7F7"/>
                </a:highlight>
                <a:latin typeface="Libre Baskerville"/>
                <a:ea typeface="Libre Baskerville"/>
                <a:cs typeface="Libre Baskerville"/>
                <a:sym typeface="Libre Baskerville"/>
              </a:rPr>
              <a:t>from</a:t>
            </a:r>
            <a:r>
              <a:rPr lang="en-US" sz="1600">
                <a:solidFill>
                  <a:schemeClr val="dk1"/>
                </a:solidFill>
                <a:highlight>
                  <a:srgbClr val="F7F7F7"/>
                </a:highlight>
                <a:latin typeface="Libre Baskerville"/>
                <a:ea typeface="Libre Baskerville"/>
                <a:cs typeface="Libre Baskerville"/>
                <a:sym typeface="Libre Baskerville"/>
              </a:rPr>
              <a:t> pyspark.sql </a:t>
            </a:r>
            <a:r>
              <a:rPr lang="en-US" sz="1600">
                <a:solidFill>
                  <a:srgbClr val="AF00DB"/>
                </a:solidFill>
                <a:highlight>
                  <a:srgbClr val="F7F7F7"/>
                </a:highlight>
                <a:latin typeface="Libre Baskerville"/>
                <a:ea typeface="Libre Baskerville"/>
                <a:cs typeface="Libre Baskerville"/>
                <a:sym typeface="Libre Baskerville"/>
              </a:rPr>
              <a:t>import</a:t>
            </a:r>
            <a:r>
              <a:rPr lang="en-US" sz="1600">
                <a:solidFill>
                  <a:schemeClr val="dk1"/>
                </a:solidFill>
                <a:highlight>
                  <a:srgbClr val="F7F7F7"/>
                </a:highlight>
                <a:latin typeface="Libre Baskerville"/>
                <a:ea typeface="Libre Baskerville"/>
                <a:cs typeface="Libre Baskerville"/>
                <a:sym typeface="Libre Baskerville"/>
              </a:rPr>
              <a:t> SparkSession</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rgbClr val="AF00DB"/>
                </a:solidFill>
                <a:highlight>
                  <a:srgbClr val="F7F7F7"/>
                </a:highlight>
                <a:latin typeface="Libre Baskerville"/>
                <a:ea typeface="Libre Baskerville"/>
                <a:cs typeface="Libre Baskerville"/>
                <a:sym typeface="Libre Baskerville"/>
              </a:rPr>
              <a:t>from</a:t>
            </a:r>
            <a:r>
              <a:rPr lang="en-US" sz="1600">
                <a:solidFill>
                  <a:schemeClr val="dk1"/>
                </a:solidFill>
                <a:highlight>
                  <a:srgbClr val="F7F7F7"/>
                </a:highlight>
                <a:latin typeface="Libre Baskerville"/>
                <a:ea typeface="Libre Baskerville"/>
                <a:cs typeface="Libre Baskerville"/>
                <a:sym typeface="Libre Baskerville"/>
              </a:rPr>
              <a:t> pyspark.sql.functions </a:t>
            </a:r>
            <a:r>
              <a:rPr lang="en-US" sz="1600">
                <a:solidFill>
                  <a:srgbClr val="AF00DB"/>
                </a:solidFill>
                <a:highlight>
                  <a:srgbClr val="F7F7F7"/>
                </a:highlight>
                <a:latin typeface="Libre Baskerville"/>
                <a:ea typeface="Libre Baskerville"/>
                <a:cs typeface="Libre Baskerville"/>
                <a:sym typeface="Libre Baskerville"/>
              </a:rPr>
              <a:t>import</a:t>
            </a:r>
            <a:r>
              <a:rPr lang="en-US" sz="1600">
                <a:solidFill>
                  <a:schemeClr val="dk1"/>
                </a:solidFill>
                <a:highlight>
                  <a:srgbClr val="F7F7F7"/>
                </a:highlight>
                <a:latin typeface="Libre Baskerville"/>
                <a:ea typeface="Libre Baskerville"/>
                <a:cs typeface="Libre Baskerville"/>
                <a:sym typeface="Libre Baskerville"/>
              </a:rPr>
              <a:t> col</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rgbClr val="AF00DB"/>
                </a:solidFill>
                <a:highlight>
                  <a:srgbClr val="F7F7F7"/>
                </a:highlight>
                <a:latin typeface="Libre Baskerville"/>
                <a:ea typeface="Libre Baskerville"/>
                <a:cs typeface="Libre Baskerville"/>
                <a:sym typeface="Libre Baskerville"/>
              </a:rPr>
              <a:t>from</a:t>
            </a:r>
            <a:r>
              <a:rPr lang="en-US" sz="1600">
                <a:solidFill>
                  <a:schemeClr val="dk1"/>
                </a:solidFill>
                <a:highlight>
                  <a:srgbClr val="F7F7F7"/>
                </a:highlight>
                <a:latin typeface="Libre Baskerville"/>
                <a:ea typeface="Libre Baskerville"/>
                <a:cs typeface="Libre Baskerville"/>
                <a:sym typeface="Libre Baskerville"/>
              </a:rPr>
              <a:t> pyspark.ml.feature </a:t>
            </a:r>
            <a:r>
              <a:rPr lang="en-US" sz="1600">
                <a:solidFill>
                  <a:srgbClr val="AF00DB"/>
                </a:solidFill>
                <a:highlight>
                  <a:srgbClr val="F7F7F7"/>
                </a:highlight>
                <a:latin typeface="Libre Baskerville"/>
                <a:ea typeface="Libre Baskerville"/>
                <a:cs typeface="Libre Baskerville"/>
                <a:sym typeface="Libre Baskerville"/>
              </a:rPr>
              <a:t>import</a:t>
            </a:r>
            <a:r>
              <a:rPr lang="en-US" sz="1600">
                <a:solidFill>
                  <a:schemeClr val="dk1"/>
                </a:solidFill>
                <a:highlight>
                  <a:srgbClr val="F7F7F7"/>
                </a:highlight>
                <a:latin typeface="Libre Baskerville"/>
                <a:ea typeface="Libre Baskerville"/>
                <a:cs typeface="Libre Baskerville"/>
                <a:sym typeface="Libre Baskerville"/>
              </a:rPr>
              <a:t> VectorAssembler, StringIndexer</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rgbClr val="AF00DB"/>
                </a:solidFill>
                <a:highlight>
                  <a:srgbClr val="F7F7F7"/>
                </a:highlight>
                <a:latin typeface="Libre Baskerville"/>
                <a:ea typeface="Libre Baskerville"/>
                <a:cs typeface="Libre Baskerville"/>
                <a:sym typeface="Libre Baskerville"/>
              </a:rPr>
              <a:t>from</a:t>
            </a:r>
            <a:r>
              <a:rPr lang="en-US" sz="1600">
                <a:solidFill>
                  <a:schemeClr val="dk1"/>
                </a:solidFill>
                <a:highlight>
                  <a:srgbClr val="F7F7F7"/>
                </a:highlight>
                <a:latin typeface="Libre Baskerville"/>
                <a:ea typeface="Libre Baskerville"/>
                <a:cs typeface="Libre Baskerville"/>
                <a:sym typeface="Libre Baskerville"/>
              </a:rPr>
              <a:t> pyspark.ml.regression </a:t>
            </a:r>
            <a:r>
              <a:rPr lang="en-US" sz="1600">
                <a:solidFill>
                  <a:srgbClr val="AF00DB"/>
                </a:solidFill>
                <a:highlight>
                  <a:srgbClr val="F7F7F7"/>
                </a:highlight>
                <a:latin typeface="Libre Baskerville"/>
                <a:ea typeface="Libre Baskerville"/>
                <a:cs typeface="Libre Baskerville"/>
                <a:sym typeface="Libre Baskerville"/>
              </a:rPr>
              <a:t>import</a:t>
            </a:r>
            <a:r>
              <a:rPr lang="en-US" sz="1600">
                <a:solidFill>
                  <a:schemeClr val="dk1"/>
                </a:solidFill>
                <a:highlight>
                  <a:srgbClr val="F7F7F7"/>
                </a:highlight>
                <a:latin typeface="Libre Baskerville"/>
                <a:ea typeface="Libre Baskerville"/>
                <a:cs typeface="Libre Baskerville"/>
                <a:sym typeface="Libre Baskerville"/>
              </a:rPr>
              <a:t> LinearRegression</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rgbClr val="AF00DB"/>
                </a:solidFill>
                <a:highlight>
                  <a:srgbClr val="F7F7F7"/>
                </a:highlight>
                <a:latin typeface="Libre Baskerville"/>
                <a:ea typeface="Libre Baskerville"/>
                <a:cs typeface="Libre Baskerville"/>
                <a:sym typeface="Libre Baskerville"/>
              </a:rPr>
              <a:t>from</a:t>
            </a:r>
            <a:r>
              <a:rPr lang="en-US" sz="1600">
                <a:solidFill>
                  <a:schemeClr val="dk1"/>
                </a:solidFill>
                <a:highlight>
                  <a:srgbClr val="F7F7F7"/>
                </a:highlight>
                <a:latin typeface="Libre Baskerville"/>
                <a:ea typeface="Libre Baskerville"/>
                <a:cs typeface="Libre Baskerville"/>
                <a:sym typeface="Libre Baskerville"/>
              </a:rPr>
              <a:t> pyspark.ml.evaluation </a:t>
            </a:r>
            <a:r>
              <a:rPr lang="en-US" sz="1600">
                <a:solidFill>
                  <a:srgbClr val="AF00DB"/>
                </a:solidFill>
                <a:highlight>
                  <a:srgbClr val="F7F7F7"/>
                </a:highlight>
                <a:latin typeface="Libre Baskerville"/>
                <a:ea typeface="Libre Baskerville"/>
                <a:cs typeface="Libre Baskerville"/>
                <a:sym typeface="Libre Baskerville"/>
              </a:rPr>
              <a:t>import</a:t>
            </a:r>
            <a:r>
              <a:rPr lang="en-US" sz="1600">
                <a:solidFill>
                  <a:schemeClr val="dk1"/>
                </a:solidFill>
                <a:highlight>
                  <a:srgbClr val="F7F7F7"/>
                </a:highlight>
                <a:latin typeface="Libre Baskerville"/>
                <a:ea typeface="Libre Baskerville"/>
                <a:cs typeface="Libre Baskerville"/>
                <a:sym typeface="Libre Baskerville"/>
              </a:rPr>
              <a:t> RegressionEvaluator</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spark = SparkSession.builder.appName(</a:t>
            </a:r>
            <a:r>
              <a:rPr lang="en-US" sz="1600">
                <a:solidFill>
                  <a:srgbClr val="A31515"/>
                </a:solidFill>
                <a:highlight>
                  <a:srgbClr val="F7F7F7"/>
                </a:highlight>
                <a:latin typeface="Libre Baskerville"/>
                <a:ea typeface="Libre Baskerville"/>
                <a:cs typeface="Libre Baskerville"/>
                <a:sym typeface="Libre Baskerville"/>
              </a:rPr>
              <a:t>"Athlete Event Prediction"</a:t>
            </a:r>
            <a:r>
              <a:rPr lang="en-US" sz="1600">
                <a:solidFill>
                  <a:schemeClr val="dk1"/>
                </a:solidFill>
                <a:highlight>
                  <a:srgbClr val="F7F7F7"/>
                </a:highlight>
                <a:latin typeface="Libre Baskerville"/>
                <a:ea typeface="Libre Baskerville"/>
                <a:cs typeface="Libre Baskerville"/>
                <a:sym typeface="Libre Baskerville"/>
              </a:rPr>
              <a:t>).getOrCreate()</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 = spark.read.csv(</a:t>
            </a:r>
            <a:r>
              <a:rPr lang="en-US" sz="1600">
                <a:solidFill>
                  <a:srgbClr val="A31515"/>
                </a:solidFill>
                <a:highlight>
                  <a:srgbClr val="F7F7F7"/>
                </a:highlight>
                <a:latin typeface="Libre Baskerville"/>
                <a:ea typeface="Libre Baskerville"/>
                <a:cs typeface="Libre Baskerville"/>
                <a:sym typeface="Libre Baskerville"/>
              </a:rPr>
              <a:t>"/content/athlete_events.csv"</a:t>
            </a:r>
            <a:r>
              <a:rPr lang="en-US" sz="1600">
                <a:solidFill>
                  <a:schemeClr val="dk1"/>
                </a:solidFill>
                <a:highlight>
                  <a:srgbClr val="F7F7F7"/>
                </a:highlight>
                <a:latin typeface="Libre Baskerville"/>
                <a:ea typeface="Libre Baskerville"/>
                <a:cs typeface="Libre Baskerville"/>
                <a:sym typeface="Libre Baskerville"/>
              </a:rPr>
              <a:t>, header=</a:t>
            </a:r>
            <a:r>
              <a:rPr lang="en-US" sz="1600">
                <a:solidFill>
                  <a:srgbClr val="0000FF"/>
                </a:solidFill>
                <a:highlight>
                  <a:srgbClr val="F7F7F7"/>
                </a:highlight>
                <a:latin typeface="Libre Baskerville"/>
                <a:ea typeface="Libre Baskerville"/>
                <a:cs typeface="Libre Baskerville"/>
                <a:sym typeface="Libre Baskerville"/>
              </a:rPr>
              <a:t>True</a:t>
            </a:r>
            <a:r>
              <a:rPr lang="en-US" sz="1600">
                <a:solidFill>
                  <a:schemeClr val="dk1"/>
                </a:solidFill>
                <a:highlight>
                  <a:srgbClr val="F7F7F7"/>
                </a:highlight>
                <a:latin typeface="Libre Baskerville"/>
                <a:ea typeface="Libre Baskerville"/>
                <a:cs typeface="Libre Baskerville"/>
                <a:sym typeface="Libre Baskerville"/>
              </a:rPr>
              <a:t>, inferSchema=</a:t>
            </a:r>
            <a:r>
              <a:rPr lang="en-US" sz="1600">
                <a:solidFill>
                  <a:srgbClr val="0000FF"/>
                </a:solidFill>
                <a:highlight>
                  <a:srgbClr val="F7F7F7"/>
                </a:highlight>
                <a:latin typeface="Libre Baskerville"/>
                <a:ea typeface="Libre Baskerville"/>
                <a:cs typeface="Libre Baskerville"/>
                <a:sym typeface="Libre Baskerville"/>
              </a:rPr>
              <a:t>True</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data.printSchema()</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 = data.dropna(subset=[</a:t>
            </a:r>
            <a:r>
              <a:rPr lang="en-US" sz="1600">
                <a:solidFill>
                  <a:srgbClr val="A31515"/>
                </a:solidFill>
                <a:highlight>
                  <a:srgbClr val="F7F7F7"/>
                </a:highlight>
                <a:latin typeface="Libre Baskerville"/>
                <a:ea typeface="Libre Baskerville"/>
                <a:cs typeface="Libre Baskerville"/>
                <a:sym typeface="Libre Baskerville"/>
              </a:rPr>
              <a:t>"Sex"</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31515"/>
                </a:solidFill>
                <a:highlight>
                  <a:srgbClr val="F7F7F7"/>
                </a:highlight>
                <a:latin typeface="Libre Baskerville"/>
                <a:ea typeface="Libre Baskerville"/>
                <a:cs typeface="Libre Baskerville"/>
                <a:sym typeface="Libre Baskerville"/>
              </a:rPr>
              <a:t>"Age"</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31515"/>
                </a:solidFill>
                <a:highlight>
                  <a:srgbClr val="F7F7F7"/>
                </a:highlight>
                <a:latin typeface="Libre Baskerville"/>
                <a:ea typeface="Libre Baskerville"/>
                <a:cs typeface="Libre Baskerville"/>
                <a:sym typeface="Libre Baskerville"/>
              </a:rPr>
              <a:t>"Height"</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31515"/>
                </a:solidFill>
                <a:highlight>
                  <a:srgbClr val="F7F7F7"/>
                </a:highlight>
                <a:latin typeface="Libre Baskerville"/>
                <a:ea typeface="Libre Baskerville"/>
                <a:cs typeface="Libre Baskerville"/>
                <a:sym typeface="Libre Baskerville"/>
              </a:rPr>
              <a:t>"Weight"</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31515"/>
                </a:solidFill>
                <a:highlight>
                  <a:srgbClr val="F7F7F7"/>
                </a:highlight>
                <a:latin typeface="Libre Baskerville"/>
                <a:ea typeface="Libre Baskerville"/>
                <a:cs typeface="Libre Baskerville"/>
                <a:sym typeface="Libre Baskerville"/>
              </a:rPr>
              <a:t>"Sport"</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31515"/>
                </a:solidFill>
                <a:highlight>
                  <a:srgbClr val="F7F7F7"/>
                </a:highlight>
                <a:latin typeface="Libre Baskerville"/>
                <a:ea typeface="Libre Baskerville"/>
                <a:cs typeface="Libre Baskerville"/>
                <a:sym typeface="Libre Baskerville"/>
              </a:rPr>
              <a:t>"Event"</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sex_indexer = StringIndexer(inputCol=</a:t>
            </a:r>
            <a:r>
              <a:rPr lang="en-US" sz="1600">
                <a:solidFill>
                  <a:srgbClr val="A31515"/>
                </a:solidFill>
                <a:highlight>
                  <a:srgbClr val="F7F7F7"/>
                </a:highlight>
                <a:latin typeface="Libre Baskerville"/>
                <a:ea typeface="Libre Baskerville"/>
                <a:cs typeface="Libre Baskerville"/>
                <a:sym typeface="Libre Baskerville"/>
              </a:rPr>
              <a:t>"Sex"</a:t>
            </a:r>
            <a:r>
              <a:rPr lang="en-US" sz="1600">
                <a:solidFill>
                  <a:schemeClr val="dk1"/>
                </a:solidFill>
                <a:highlight>
                  <a:srgbClr val="F7F7F7"/>
                </a:highlight>
                <a:latin typeface="Libre Baskerville"/>
                <a:ea typeface="Libre Baskerville"/>
                <a:cs typeface="Libre Baskerville"/>
                <a:sym typeface="Libre Baskerville"/>
              </a:rPr>
              <a:t>, outputCol=</a:t>
            </a:r>
            <a:r>
              <a:rPr lang="en-US" sz="1600">
                <a:solidFill>
                  <a:srgbClr val="A31515"/>
                </a:solidFill>
                <a:highlight>
                  <a:srgbClr val="F7F7F7"/>
                </a:highlight>
                <a:latin typeface="Libre Baskerville"/>
                <a:ea typeface="Libre Baskerville"/>
                <a:cs typeface="Libre Baskerville"/>
                <a:sym typeface="Libre Baskerville"/>
              </a:rPr>
              <a:t>"SexIndex"</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sport_indexer = StringIndexer(inputCol=</a:t>
            </a:r>
            <a:r>
              <a:rPr lang="en-US" sz="1600">
                <a:solidFill>
                  <a:srgbClr val="A31515"/>
                </a:solidFill>
                <a:highlight>
                  <a:srgbClr val="F7F7F7"/>
                </a:highlight>
                <a:latin typeface="Libre Baskerville"/>
                <a:ea typeface="Libre Baskerville"/>
                <a:cs typeface="Libre Baskerville"/>
                <a:sym typeface="Libre Baskerville"/>
              </a:rPr>
              <a:t>"Sport"</a:t>
            </a:r>
            <a:r>
              <a:rPr lang="en-US" sz="1600">
                <a:solidFill>
                  <a:schemeClr val="dk1"/>
                </a:solidFill>
                <a:highlight>
                  <a:srgbClr val="F7F7F7"/>
                </a:highlight>
                <a:latin typeface="Libre Baskerville"/>
                <a:ea typeface="Libre Baskerville"/>
                <a:cs typeface="Libre Baskerville"/>
                <a:sym typeface="Libre Baskerville"/>
              </a:rPr>
              <a:t>, outputCol=</a:t>
            </a:r>
            <a:r>
              <a:rPr lang="en-US" sz="1600">
                <a:solidFill>
                  <a:srgbClr val="A31515"/>
                </a:solidFill>
                <a:highlight>
                  <a:srgbClr val="F7F7F7"/>
                </a:highlight>
                <a:latin typeface="Libre Baskerville"/>
                <a:ea typeface="Libre Baskerville"/>
                <a:cs typeface="Libre Baskerville"/>
                <a:sym typeface="Libre Baskerville"/>
              </a:rPr>
              <a:t>"SportIndex"</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 = sex_indexer.fit(data).transform(data)</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 = sport_indexer.fit(data).transform(data)</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rgbClr val="008000"/>
                </a:solidFill>
                <a:highlight>
                  <a:srgbClr val="F7F7F7"/>
                </a:highlight>
                <a:latin typeface="Libre Baskerville"/>
                <a:ea typeface="Libre Baskerville"/>
                <a:cs typeface="Libre Baskerville"/>
                <a:sym typeface="Libre Baskerville"/>
              </a:rPr>
              <a:t># Cast numerical columns to float</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 = data.withColumn(</a:t>
            </a:r>
            <a:r>
              <a:rPr lang="en-US" sz="1600">
                <a:solidFill>
                  <a:srgbClr val="A31515"/>
                </a:solidFill>
                <a:highlight>
                  <a:srgbClr val="F7F7F7"/>
                </a:highlight>
                <a:latin typeface="Libre Baskerville"/>
                <a:ea typeface="Libre Baskerville"/>
                <a:cs typeface="Libre Baskerville"/>
                <a:sym typeface="Libre Baskerville"/>
              </a:rPr>
              <a:t>"Age"</a:t>
            </a:r>
            <a:r>
              <a:rPr lang="en-US" sz="1600">
                <a:solidFill>
                  <a:schemeClr val="dk1"/>
                </a:solidFill>
                <a:highlight>
                  <a:srgbClr val="F7F7F7"/>
                </a:highlight>
                <a:latin typeface="Libre Baskerville"/>
                <a:ea typeface="Libre Baskerville"/>
                <a:cs typeface="Libre Baskerville"/>
                <a:sym typeface="Libre Baskerville"/>
              </a:rPr>
              <a:t>, col(</a:t>
            </a:r>
            <a:r>
              <a:rPr lang="en-US" sz="1600">
                <a:solidFill>
                  <a:srgbClr val="A31515"/>
                </a:solidFill>
                <a:highlight>
                  <a:srgbClr val="F7F7F7"/>
                </a:highlight>
                <a:latin typeface="Libre Baskerville"/>
                <a:ea typeface="Libre Baskerville"/>
                <a:cs typeface="Libre Baskerville"/>
                <a:sym typeface="Libre Baskerville"/>
              </a:rPr>
              <a:t>"Age"</a:t>
            </a:r>
            <a:r>
              <a:rPr lang="en-US" sz="1600">
                <a:solidFill>
                  <a:schemeClr val="dk1"/>
                </a:solidFill>
                <a:highlight>
                  <a:srgbClr val="F7F7F7"/>
                </a:highlight>
                <a:latin typeface="Libre Baskerville"/>
                <a:ea typeface="Libre Baskerville"/>
                <a:cs typeface="Libre Baskerville"/>
                <a:sym typeface="Libre Baskerville"/>
              </a:rPr>
              <a:t>).cast(</a:t>
            </a:r>
            <a:r>
              <a:rPr lang="en-US" sz="1600">
                <a:solidFill>
                  <a:srgbClr val="A31515"/>
                </a:solidFill>
                <a:highlight>
                  <a:srgbClr val="F7F7F7"/>
                </a:highlight>
                <a:latin typeface="Libre Baskerville"/>
                <a:ea typeface="Libre Baskerville"/>
                <a:cs typeface="Libre Baskerville"/>
                <a:sym typeface="Libre Baskerville"/>
              </a:rPr>
              <a:t>"float"</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 = data.withColumn(</a:t>
            </a:r>
            <a:r>
              <a:rPr lang="en-US" sz="1600">
                <a:solidFill>
                  <a:srgbClr val="A31515"/>
                </a:solidFill>
                <a:highlight>
                  <a:srgbClr val="F7F7F7"/>
                </a:highlight>
                <a:latin typeface="Libre Baskerville"/>
                <a:ea typeface="Libre Baskerville"/>
                <a:cs typeface="Libre Baskerville"/>
                <a:sym typeface="Libre Baskerville"/>
              </a:rPr>
              <a:t>"Height"</a:t>
            </a:r>
            <a:r>
              <a:rPr lang="en-US" sz="1600">
                <a:solidFill>
                  <a:schemeClr val="dk1"/>
                </a:solidFill>
                <a:highlight>
                  <a:srgbClr val="F7F7F7"/>
                </a:highlight>
                <a:latin typeface="Libre Baskerville"/>
                <a:ea typeface="Libre Baskerville"/>
                <a:cs typeface="Libre Baskerville"/>
                <a:sym typeface="Libre Baskerville"/>
              </a:rPr>
              <a:t>, col(</a:t>
            </a:r>
            <a:r>
              <a:rPr lang="en-US" sz="1600">
                <a:solidFill>
                  <a:srgbClr val="A31515"/>
                </a:solidFill>
                <a:highlight>
                  <a:srgbClr val="F7F7F7"/>
                </a:highlight>
                <a:latin typeface="Libre Baskerville"/>
                <a:ea typeface="Libre Baskerville"/>
                <a:cs typeface="Libre Baskerville"/>
                <a:sym typeface="Libre Baskerville"/>
              </a:rPr>
              <a:t>"Height"</a:t>
            </a:r>
            <a:r>
              <a:rPr lang="en-US" sz="1600">
                <a:solidFill>
                  <a:schemeClr val="dk1"/>
                </a:solidFill>
                <a:highlight>
                  <a:srgbClr val="F7F7F7"/>
                </a:highlight>
                <a:latin typeface="Libre Baskerville"/>
                <a:ea typeface="Libre Baskerville"/>
                <a:cs typeface="Libre Baskerville"/>
                <a:sym typeface="Libre Baskerville"/>
              </a:rPr>
              <a:t>).cast(</a:t>
            </a:r>
            <a:r>
              <a:rPr lang="en-US" sz="1600">
                <a:solidFill>
                  <a:srgbClr val="A31515"/>
                </a:solidFill>
                <a:highlight>
                  <a:srgbClr val="F7F7F7"/>
                </a:highlight>
                <a:latin typeface="Libre Baskerville"/>
                <a:ea typeface="Libre Baskerville"/>
                <a:cs typeface="Libre Baskerville"/>
                <a:sym typeface="Libre Baskerville"/>
              </a:rPr>
              <a:t>"float"</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 = data.withColumn(</a:t>
            </a:r>
            <a:r>
              <a:rPr lang="en-US" sz="1600">
                <a:solidFill>
                  <a:srgbClr val="A31515"/>
                </a:solidFill>
                <a:highlight>
                  <a:srgbClr val="F7F7F7"/>
                </a:highlight>
                <a:latin typeface="Libre Baskerville"/>
                <a:ea typeface="Libre Baskerville"/>
                <a:cs typeface="Libre Baskerville"/>
                <a:sym typeface="Libre Baskerville"/>
              </a:rPr>
              <a:t>"Weight"</a:t>
            </a:r>
            <a:r>
              <a:rPr lang="en-US" sz="1600">
                <a:solidFill>
                  <a:schemeClr val="dk1"/>
                </a:solidFill>
                <a:highlight>
                  <a:srgbClr val="F7F7F7"/>
                </a:highlight>
                <a:latin typeface="Libre Baskerville"/>
                <a:ea typeface="Libre Baskerville"/>
                <a:cs typeface="Libre Baskerville"/>
                <a:sym typeface="Libre Baskerville"/>
              </a:rPr>
              <a:t>, col(</a:t>
            </a:r>
            <a:r>
              <a:rPr lang="en-US" sz="1600">
                <a:solidFill>
                  <a:srgbClr val="A31515"/>
                </a:solidFill>
                <a:highlight>
                  <a:srgbClr val="F7F7F7"/>
                </a:highlight>
                <a:latin typeface="Libre Baskerville"/>
                <a:ea typeface="Libre Baskerville"/>
                <a:cs typeface="Libre Baskerville"/>
                <a:sym typeface="Libre Baskerville"/>
              </a:rPr>
              <a:t>"Weight"</a:t>
            </a:r>
            <a:r>
              <a:rPr lang="en-US" sz="1600">
                <a:solidFill>
                  <a:schemeClr val="dk1"/>
                </a:solidFill>
                <a:highlight>
                  <a:srgbClr val="F7F7F7"/>
                </a:highlight>
                <a:latin typeface="Libre Baskerville"/>
                <a:ea typeface="Libre Baskerville"/>
                <a:cs typeface="Libre Baskerville"/>
                <a:sym typeface="Libre Baskerville"/>
              </a:rPr>
              <a:t>).cast(</a:t>
            </a:r>
            <a:r>
              <a:rPr lang="en-US" sz="1600">
                <a:solidFill>
                  <a:srgbClr val="A31515"/>
                </a:solidFill>
                <a:highlight>
                  <a:srgbClr val="F7F7F7"/>
                </a:highlight>
                <a:latin typeface="Libre Baskerville"/>
                <a:ea typeface="Libre Baskerville"/>
                <a:cs typeface="Libre Baskerville"/>
                <a:sym typeface="Libre Baskerville"/>
              </a:rPr>
              <a:t>"float"</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chemeClr val="dk1"/>
              </a:solidFill>
              <a:highlight>
                <a:srgbClr val="F7F7F7"/>
              </a:highlight>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27043f6d74_0_17"/>
          <p:cNvSpPr txBox="1"/>
          <p:nvPr/>
        </p:nvSpPr>
        <p:spPr>
          <a:xfrm>
            <a:off x="102650" y="0"/>
            <a:ext cx="14375400" cy="8452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data.printSchema()</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feature_cols = [</a:t>
            </a:r>
            <a:r>
              <a:rPr lang="en-US" sz="1600">
                <a:solidFill>
                  <a:srgbClr val="A31515"/>
                </a:solidFill>
                <a:highlight>
                  <a:srgbClr val="F7F7F7"/>
                </a:highlight>
                <a:latin typeface="Libre Baskerville"/>
                <a:ea typeface="Libre Baskerville"/>
                <a:cs typeface="Libre Baskerville"/>
                <a:sym typeface="Libre Baskerville"/>
              </a:rPr>
              <a:t>"SexIndex"</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31515"/>
                </a:solidFill>
                <a:highlight>
                  <a:srgbClr val="F7F7F7"/>
                </a:highlight>
                <a:latin typeface="Libre Baskerville"/>
                <a:ea typeface="Libre Baskerville"/>
                <a:cs typeface="Libre Baskerville"/>
                <a:sym typeface="Libre Baskerville"/>
              </a:rPr>
              <a:t>"Age"</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31515"/>
                </a:solidFill>
                <a:highlight>
                  <a:srgbClr val="F7F7F7"/>
                </a:highlight>
                <a:latin typeface="Libre Baskerville"/>
                <a:ea typeface="Libre Baskerville"/>
                <a:cs typeface="Libre Baskerville"/>
                <a:sym typeface="Libre Baskerville"/>
              </a:rPr>
              <a:t>"Height"</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A31515"/>
                </a:solidFill>
                <a:highlight>
                  <a:srgbClr val="F7F7F7"/>
                </a:highlight>
                <a:latin typeface="Libre Baskerville"/>
                <a:ea typeface="Libre Baskerville"/>
                <a:cs typeface="Libre Baskerville"/>
                <a:sym typeface="Libre Baskerville"/>
              </a:rPr>
              <a:t>"Weight"</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assembler = VectorAssembler(inputCols=feature_cols, outputCol=</a:t>
            </a:r>
            <a:r>
              <a:rPr lang="en-US" sz="1600">
                <a:solidFill>
                  <a:srgbClr val="A31515"/>
                </a:solidFill>
                <a:highlight>
                  <a:srgbClr val="F7F7F7"/>
                </a:highlight>
                <a:latin typeface="Libre Baskerville"/>
                <a:ea typeface="Libre Baskerville"/>
                <a:cs typeface="Libre Baskerville"/>
                <a:sym typeface="Libre Baskerville"/>
              </a:rPr>
              <a:t>"features"</a:t>
            </a:r>
            <a:r>
              <a:rPr lang="en-US" sz="1600">
                <a:solidFill>
                  <a:schemeClr val="dk1"/>
                </a:solidFill>
                <a:highlight>
                  <a:srgbClr val="F7F7F7"/>
                </a:highlight>
                <a:latin typeface="Libre Baskerville"/>
                <a:ea typeface="Libre Baskerville"/>
                <a:cs typeface="Libre Baskerville"/>
                <a:sym typeface="Libre Baskerville"/>
              </a:rPr>
              <a:t>, handleInvalid=</a:t>
            </a:r>
            <a:r>
              <a:rPr lang="en-US" sz="1600">
                <a:solidFill>
                  <a:srgbClr val="A31515"/>
                </a:solidFill>
                <a:highlight>
                  <a:srgbClr val="F7F7F7"/>
                </a:highlight>
                <a:latin typeface="Libre Baskerville"/>
                <a:ea typeface="Libre Baskerville"/>
                <a:cs typeface="Libre Baskerville"/>
                <a:sym typeface="Libre Baskerville"/>
              </a:rPr>
              <a:t>"skip"</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008000"/>
                </a:solidFill>
                <a:highlight>
                  <a:srgbClr val="F7F7F7"/>
                </a:highlight>
                <a:latin typeface="Libre Baskerville"/>
                <a:ea typeface="Libre Baskerville"/>
                <a:cs typeface="Libre Baskerville"/>
                <a:sym typeface="Libre Baskerville"/>
              </a:rPr>
              <a:t># skip rows with invalid values</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 = assembler.transform(data)</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data = data.select(col(</a:t>
            </a:r>
            <a:r>
              <a:rPr lang="en-US" sz="1600">
                <a:solidFill>
                  <a:srgbClr val="A31515"/>
                </a:solidFill>
                <a:highlight>
                  <a:srgbClr val="F7F7F7"/>
                </a:highlight>
                <a:latin typeface="Libre Baskerville"/>
                <a:ea typeface="Libre Baskerville"/>
                <a:cs typeface="Libre Baskerville"/>
                <a:sym typeface="Libre Baskerville"/>
              </a:rPr>
              <a:t>"features"</a:t>
            </a:r>
            <a:r>
              <a:rPr lang="en-US" sz="1600">
                <a:solidFill>
                  <a:schemeClr val="dk1"/>
                </a:solidFill>
                <a:highlight>
                  <a:srgbClr val="F7F7F7"/>
                </a:highlight>
                <a:latin typeface="Libre Baskerville"/>
                <a:ea typeface="Libre Baskerville"/>
                <a:cs typeface="Libre Baskerville"/>
                <a:sym typeface="Libre Baskerville"/>
              </a:rPr>
              <a:t>), col(</a:t>
            </a:r>
            <a:r>
              <a:rPr lang="en-US" sz="1600">
                <a:solidFill>
                  <a:srgbClr val="A31515"/>
                </a:solidFill>
                <a:highlight>
                  <a:srgbClr val="F7F7F7"/>
                </a:highlight>
                <a:latin typeface="Libre Baskerville"/>
                <a:ea typeface="Libre Baskerville"/>
                <a:cs typeface="Libre Baskerville"/>
                <a:sym typeface="Libre Baskerville"/>
              </a:rPr>
              <a:t>"SportIndex"</a:t>
            </a:r>
            <a:r>
              <a:rPr lang="en-US" sz="1600">
                <a:solidFill>
                  <a:schemeClr val="dk1"/>
                </a:solidFill>
                <a:highlight>
                  <a:srgbClr val="F7F7F7"/>
                </a:highlight>
                <a:latin typeface="Libre Baskerville"/>
                <a:ea typeface="Libre Baskerville"/>
                <a:cs typeface="Libre Baskerville"/>
                <a:sym typeface="Libre Baskerville"/>
              </a:rPr>
              <a:t>).alias(</a:t>
            </a:r>
            <a:r>
              <a:rPr lang="en-US" sz="1600">
                <a:solidFill>
                  <a:srgbClr val="A31515"/>
                </a:solidFill>
                <a:highlight>
                  <a:srgbClr val="F7F7F7"/>
                </a:highlight>
                <a:latin typeface="Libre Baskerville"/>
                <a:ea typeface="Libre Baskerville"/>
                <a:cs typeface="Libre Baskerville"/>
                <a:sym typeface="Libre Baskerville"/>
              </a:rPr>
              <a:t>"label"</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train_data, test_data = data.randomSplit([</a:t>
            </a:r>
            <a:r>
              <a:rPr lang="en-US" sz="1600">
                <a:solidFill>
                  <a:srgbClr val="116644"/>
                </a:solidFill>
                <a:highlight>
                  <a:srgbClr val="F7F7F7"/>
                </a:highlight>
                <a:latin typeface="Libre Baskerville"/>
                <a:ea typeface="Libre Baskerville"/>
                <a:cs typeface="Libre Baskerville"/>
                <a:sym typeface="Libre Baskerville"/>
              </a:rPr>
              <a:t>0.8</a:t>
            </a:r>
            <a:r>
              <a:rPr lang="en-US" sz="1600">
                <a:solidFill>
                  <a:schemeClr val="dk1"/>
                </a:solidFill>
                <a:highlight>
                  <a:srgbClr val="F7F7F7"/>
                </a:highlight>
                <a:latin typeface="Libre Baskerville"/>
                <a:ea typeface="Libre Baskerville"/>
                <a:cs typeface="Libre Baskerville"/>
                <a:sym typeface="Libre Baskerville"/>
              </a:rPr>
              <a:t>, </a:t>
            </a:r>
            <a:r>
              <a:rPr lang="en-US" sz="1600">
                <a:solidFill>
                  <a:srgbClr val="116644"/>
                </a:solidFill>
                <a:highlight>
                  <a:srgbClr val="F7F7F7"/>
                </a:highlight>
                <a:latin typeface="Libre Baskerville"/>
                <a:ea typeface="Libre Baskerville"/>
                <a:cs typeface="Libre Baskerville"/>
                <a:sym typeface="Libre Baskerville"/>
              </a:rPr>
              <a:t>0.2</a:t>
            </a:r>
            <a:r>
              <a:rPr lang="en-US" sz="1600">
                <a:solidFill>
                  <a:schemeClr val="dk1"/>
                </a:solidFill>
                <a:highlight>
                  <a:srgbClr val="F7F7F7"/>
                </a:highlight>
                <a:latin typeface="Libre Baskerville"/>
                <a:ea typeface="Libre Baskerville"/>
                <a:cs typeface="Libre Baskerville"/>
                <a:sym typeface="Libre Baskerville"/>
              </a:rPr>
              <a:t>], seed=</a:t>
            </a:r>
            <a:r>
              <a:rPr lang="en-US" sz="1600">
                <a:solidFill>
                  <a:srgbClr val="116644"/>
                </a:solidFill>
                <a:highlight>
                  <a:srgbClr val="F7F7F7"/>
                </a:highlight>
                <a:latin typeface="Libre Baskerville"/>
                <a:ea typeface="Libre Baskerville"/>
                <a:cs typeface="Libre Baskerville"/>
                <a:sym typeface="Libre Baskerville"/>
              </a:rPr>
              <a:t>42</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lr = LinearRegression(featuresCol=</a:t>
            </a:r>
            <a:r>
              <a:rPr lang="en-US" sz="1600">
                <a:solidFill>
                  <a:srgbClr val="A31515"/>
                </a:solidFill>
                <a:highlight>
                  <a:srgbClr val="F7F7F7"/>
                </a:highlight>
                <a:latin typeface="Libre Baskerville"/>
                <a:ea typeface="Libre Baskerville"/>
                <a:cs typeface="Libre Baskerville"/>
                <a:sym typeface="Libre Baskerville"/>
              </a:rPr>
              <a:t>"features"</a:t>
            </a:r>
            <a:r>
              <a:rPr lang="en-US" sz="1600">
                <a:solidFill>
                  <a:schemeClr val="dk1"/>
                </a:solidFill>
                <a:highlight>
                  <a:srgbClr val="F7F7F7"/>
                </a:highlight>
                <a:latin typeface="Libre Baskerville"/>
                <a:ea typeface="Libre Baskerville"/>
                <a:cs typeface="Libre Baskerville"/>
                <a:sym typeface="Libre Baskerville"/>
              </a:rPr>
              <a:t>, labelCol=</a:t>
            </a:r>
            <a:r>
              <a:rPr lang="en-US" sz="1600">
                <a:solidFill>
                  <a:srgbClr val="A31515"/>
                </a:solidFill>
                <a:highlight>
                  <a:srgbClr val="F7F7F7"/>
                </a:highlight>
                <a:latin typeface="Libre Baskerville"/>
                <a:ea typeface="Libre Baskerville"/>
                <a:cs typeface="Libre Baskerville"/>
                <a:sym typeface="Libre Baskerville"/>
              </a:rPr>
              <a:t>"label"</a:t>
            </a:r>
            <a:r>
              <a:rPr lang="en-US" sz="1600">
                <a:solidFill>
                  <a:schemeClr val="dk1"/>
                </a:solidFill>
                <a:highlight>
                  <a:srgbClr val="F7F7F7"/>
                </a:highlight>
                <a:latin typeface="Libre Baskerville"/>
                <a:ea typeface="Libre Baskerville"/>
                <a:cs typeface="Libre Baskerville"/>
                <a:sym typeface="Libre Baskerville"/>
              </a:rPr>
              <a:t>, maxIter=</a:t>
            </a:r>
            <a:r>
              <a:rPr lang="en-US" sz="1600">
                <a:solidFill>
                  <a:srgbClr val="116644"/>
                </a:solidFill>
                <a:highlight>
                  <a:srgbClr val="F7F7F7"/>
                </a:highlight>
                <a:latin typeface="Libre Baskerville"/>
                <a:ea typeface="Libre Baskerville"/>
                <a:cs typeface="Libre Baskerville"/>
                <a:sym typeface="Libre Baskerville"/>
              </a:rPr>
              <a:t>10</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model = lr.fit(train_data)</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predictions = model.transform(test_data)</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evaluator = RegressionEvaluator(labelCol=</a:t>
            </a:r>
            <a:r>
              <a:rPr lang="en-US" sz="1600">
                <a:solidFill>
                  <a:srgbClr val="A31515"/>
                </a:solidFill>
                <a:highlight>
                  <a:srgbClr val="F7F7F7"/>
                </a:highlight>
                <a:latin typeface="Libre Baskerville"/>
                <a:ea typeface="Libre Baskerville"/>
                <a:cs typeface="Libre Baskerville"/>
                <a:sym typeface="Libre Baskerville"/>
              </a:rPr>
              <a:t>"label"</a:t>
            </a:r>
            <a:r>
              <a:rPr lang="en-US" sz="1600">
                <a:solidFill>
                  <a:schemeClr val="dk1"/>
                </a:solidFill>
                <a:highlight>
                  <a:srgbClr val="F7F7F7"/>
                </a:highlight>
                <a:latin typeface="Libre Baskerville"/>
                <a:ea typeface="Libre Baskerville"/>
                <a:cs typeface="Libre Baskerville"/>
                <a:sym typeface="Libre Baskerville"/>
              </a:rPr>
              <a:t>, predictionCol=</a:t>
            </a:r>
            <a:r>
              <a:rPr lang="en-US" sz="1600">
                <a:solidFill>
                  <a:srgbClr val="A31515"/>
                </a:solidFill>
                <a:highlight>
                  <a:srgbClr val="F7F7F7"/>
                </a:highlight>
                <a:latin typeface="Libre Baskerville"/>
                <a:ea typeface="Libre Baskerville"/>
                <a:cs typeface="Libre Baskerville"/>
                <a:sym typeface="Libre Baskerville"/>
              </a:rPr>
              <a:t>"prediction"</a:t>
            </a:r>
            <a:r>
              <a:rPr lang="en-US" sz="1600">
                <a:solidFill>
                  <a:schemeClr val="dk1"/>
                </a:solidFill>
                <a:highlight>
                  <a:srgbClr val="F7F7F7"/>
                </a:highlight>
                <a:latin typeface="Libre Baskerville"/>
                <a:ea typeface="Libre Baskerville"/>
                <a:cs typeface="Libre Baskerville"/>
                <a:sym typeface="Libre Baskerville"/>
              </a:rPr>
              <a:t>, metricName=</a:t>
            </a:r>
            <a:r>
              <a:rPr lang="en-US" sz="1600">
                <a:solidFill>
                  <a:srgbClr val="A31515"/>
                </a:solidFill>
                <a:highlight>
                  <a:srgbClr val="F7F7F7"/>
                </a:highlight>
                <a:latin typeface="Libre Baskerville"/>
                <a:ea typeface="Libre Baskerville"/>
                <a:cs typeface="Libre Baskerville"/>
                <a:sym typeface="Libre Baskerville"/>
              </a:rPr>
              <a:t>"rmse"</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rmse = evaluator.evaluate(predictions)</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rgbClr val="795E26"/>
                </a:solidFill>
                <a:highlight>
                  <a:srgbClr val="F7F7F7"/>
                </a:highlight>
                <a:latin typeface="Libre Baskerville"/>
                <a:ea typeface="Libre Baskerville"/>
                <a:cs typeface="Libre Baskerville"/>
                <a:sym typeface="Libre Baskerville"/>
              </a:rPr>
              <a:t>print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0000FF"/>
                </a:solidFill>
                <a:highlight>
                  <a:srgbClr val="F7F7F7"/>
                </a:highlight>
                <a:latin typeface="Libre Baskerville"/>
                <a:ea typeface="Libre Baskerville"/>
                <a:cs typeface="Libre Baskerville"/>
                <a:sym typeface="Libre Baskerville"/>
              </a:rPr>
              <a:t>f</a:t>
            </a:r>
            <a:r>
              <a:rPr lang="en-US" sz="1600">
                <a:solidFill>
                  <a:srgbClr val="A31515"/>
                </a:solidFill>
                <a:highlight>
                  <a:srgbClr val="F7F7F7"/>
                </a:highlight>
                <a:latin typeface="Libre Baskerville"/>
                <a:ea typeface="Libre Baskerville"/>
                <a:cs typeface="Libre Baskerville"/>
                <a:sym typeface="Libre Baskerville"/>
              </a:rPr>
              <a:t>"Model RMSE: </a:t>
            </a:r>
            <a:r>
              <a:rPr lang="en-US" sz="1600">
                <a:solidFill>
                  <a:schemeClr val="dk1"/>
                </a:solidFill>
                <a:highlight>
                  <a:srgbClr val="F7F7F7"/>
                </a:highlight>
                <a:latin typeface="Libre Baskerville"/>
                <a:ea typeface="Libre Baskerville"/>
                <a:cs typeface="Libre Baskerville"/>
                <a:sym typeface="Libre Baskerville"/>
              </a:rPr>
              <a:t>{rmse</a:t>
            </a:r>
            <a:r>
              <a:rPr lang="en-US" sz="1600">
                <a:solidFill>
                  <a:srgbClr val="116644"/>
                </a:solidFill>
                <a:highlight>
                  <a:srgbClr val="F7F7F7"/>
                </a:highlight>
                <a:latin typeface="Libre Baskerville"/>
                <a:ea typeface="Libre Baskerville"/>
                <a:cs typeface="Libre Baskerville"/>
                <a:sym typeface="Libre Baskerville"/>
              </a:rPr>
              <a:t>:.2f</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A31515"/>
                </a:solidFill>
                <a:highlight>
                  <a:srgbClr val="F7F7F7"/>
                </a:highlight>
                <a:latin typeface="Libre Baskerville"/>
                <a:ea typeface="Libre Baskerville"/>
                <a:cs typeface="Libre Baskerville"/>
                <a:sym typeface="Libre Baskerville"/>
              </a:rPr>
              <a:t>"</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rgbClr val="795E26"/>
                </a:solidFill>
                <a:highlight>
                  <a:srgbClr val="F7F7F7"/>
                </a:highlight>
                <a:latin typeface="Libre Baskerville"/>
                <a:ea typeface="Libre Baskerville"/>
                <a:cs typeface="Libre Baskerville"/>
                <a:sym typeface="Libre Baskerville"/>
              </a:rPr>
              <a:t>print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A31515"/>
                </a:solidFill>
                <a:highlight>
                  <a:srgbClr val="F7F7F7"/>
                </a:highlight>
                <a:latin typeface="Libre Baskerville"/>
                <a:ea typeface="Libre Baskerville"/>
                <a:cs typeface="Libre Baskerville"/>
                <a:sym typeface="Libre Baskerville"/>
              </a:rPr>
              <a:t>"\nEnter the following details to predict Sport: "</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sex = </a:t>
            </a:r>
            <a:r>
              <a:rPr lang="en-US" sz="1600">
                <a:solidFill>
                  <a:srgbClr val="795E26"/>
                </a:solidFill>
                <a:highlight>
                  <a:srgbClr val="F7F7F7"/>
                </a:highlight>
                <a:latin typeface="Libre Baskerville"/>
                <a:ea typeface="Libre Baskerville"/>
                <a:cs typeface="Libre Baskerville"/>
                <a:sym typeface="Libre Baskerville"/>
              </a:rPr>
              <a:t>input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A31515"/>
                </a:solidFill>
                <a:highlight>
                  <a:srgbClr val="F7F7F7"/>
                </a:highlight>
                <a:latin typeface="Libre Baskerville"/>
                <a:ea typeface="Libre Baskerville"/>
                <a:cs typeface="Libre Baskerville"/>
                <a:sym typeface="Libre Baskerville"/>
              </a:rPr>
              <a:t>"Enter Sex (Male/Female): "</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age = </a:t>
            </a:r>
            <a:r>
              <a:rPr lang="en-US" sz="1600">
                <a:solidFill>
                  <a:srgbClr val="257693"/>
                </a:solidFill>
                <a:highlight>
                  <a:srgbClr val="F7F7F7"/>
                </a:highlight>
                <a:latin typeface="Libre Baskerville"/>
                <a:ea typeface="Libre Baskerville"/>
                <a:cs typeface="Libre Baskerville"/>
                <a:sym typeface="Libre Baskerville"/>
              </a:rPr>
              <a:t>float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795E26"/>
                </a:solidFill>
                <a:highlight>
                  <a:srgbClr val="F7F7F7"/>
                </a:highlight>
                <a:latin typeface="Libre Baskerville"/>
                <a:ea typeface="Libre Baskerville"/>
                <a:cs typeface="Libre Baskerville"/>
                <a:sym typeface="Libre Baskerville"/>
              </a:rPr>
              <a:t>input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A31515"/>
                </a:solidFill>
                <a:highlight>
                  <a:srgbClr val="F7F7F7"/>
                </a:highlight>
                <a:latin typeface="Libre Baskerville"/>
                <a:ea typeface="Libre Baskerville"/>
                <a:cs typeface="Libre Baskerville"/>
                <a:sym typeface="Libre Baskerville"/>
              </a:rPr>
              <a:t>"Enter Age: "</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height = </a:t>
            </a:r>
            <a:r>
              <a:rPr lang="en-US" sz="1600">
                <a:solidFill>
                  <a:srgbClr val="257693"/>
                </a:solidFill>
                <a:highlight>
                  <a:srgbClr val="F7F7F7"/>
                </a:highlight>
                <a:latin typeface="Libre Baskerville"/>
                <a:ea typeface="Libre Baskerville"/>
                <a:cs typeface="Libre Baskerville"/>
                <a:sym typeface="Libre Baskerville"/>
              </a:rPr>
              <a:t>float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795E26"/>
                </a:solidFill>
                <a:highlight>
                  <a:srgbClr val="F7F7F7"/>
                </a:highlight>
                <a:latin typeface="Libre Baskerville"/>
                <a:ea typeface="Libre Baskerville"/>
                <a:cs typeface="Libre Baskerville"/>
                <a:sym typeface="Libre Baskerville"/>
              </a:rPr>
              <a:t>input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A31515"/>
                </a:solidFill>
                <a:highlight>
                  <a:srgbClr val="F7F7F7"/>
                </a:highlight>
                <a:latin typeface="Libre Baskerville"/>
                <a:ea typeface="Libre Baskerville"/>
                <a:cs typeface="Libre Baskerville"/>
                <a:sym typeface="Libre Baskerville"/>
              </a:rPr>
              <a:t>"Enter Height: "</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rPr lang="en-US" sz="1600">
                <a:solidFill>
                  <a:schemeClr val="dk1"/>
                </a:solidFill>
                <a:highlight>
                  <a:srgbClr val="F7F7F7"/>
                </a:highlight>
                <a:latin typeface="Libre Baskerville"/>
                <a:ea typeface="Libre Baskerville"/>
                <a:cs typeface="Libre Baskerville"/>
                <a:sym typeface="Libre Baskerville"/>
              </a:rPr>
              <a:t>weight = </a:t>
            </a:r>
            <a:r>
              <a:rPr lang="en-US" sz="1600">
                <a:solidFill>
                  <a:srgbClr val="257693"/>
                </a:solidFill>
                <a:highlight>
                  <a:srgbClr val="F7F7F7"/>
                </a:highlight>
                <a:latin typeface="Libre Baskerville"/>
                <a:ea typeface="Libre Baskerville"/>
                <a:cs typeface="Libre Baskerville"/>
                <a:sym typeface="Libre Baskerville"/>
              </a:rPr>
              <a:t>float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795E26"/>
                </a:solidFill>
                <a:highlight>
                  <a:srgbClr val="F7F7F7"/>
                </a:highlight>
                <a:latin typeface="Libre Baskerville"/>
                <a:ea typeface="Libre Baskerville"/>
                <a:cs typeface="Libre Baskerville"/>
                <a:sym typeface="Libre Baskerville"/>
              </a:rPr>
              <a:t>input</a:t>
            </a:r>
            <a:r>
              <a:rPr lang="en-US" sz="1600">
                <a:solidFill>
                  <a:schemeClr val="dk1"/>
                </a:solidFill>
                <a:highlight>
                  <a:srgbClr val="F7F7F7"/>
                </a:highlight>
                <a:latin typeface="Libre Baskerville"/>
                <a:ea typeface="Libre Baskerville"/>
                <a:cs typeface="Libre Baskerville"/>
                <a:sym typeface="Libre Baskerville"/>
              </a:rPr>
              <a:t>(</a:t>
            </a:r>
            <a:r>
              <a:rPr lang="en-US" sz="1600">
                <a:solidFill>
                  <a:srgbClr val="A31515"/>
                </a:solidFill>
                <a:highlight>
                  <a:srgbClr val="F7F7F7"/>
                </a:highlight>
                <a:latin typeface="Libre Baskerville"/>
                <a:ea typeface="Libre Baskerville"/>
                <a:cs typeface="Libre Baskerville"/>
                <a:sym typeface="Libre Baskerville"/>
              </a:rPr>
              <a:t>"Enter Weight: "</a:t>
            </a:r>
            <a:r>
              <a:rPr lang="en-US" sz="1600">
                <a:solidFill>
                  <a:schemeClr val="dk1"/>
                </a:solidFill>
                <a:highlight>
                  <a:srgbClr val="F7F7F7"/>
                </a:highlight>
                <a:latin typeface="Libre Baskerville"/>
                <a:ea typeface="Libre Baskerville"/>
                <a:cs typeface="Libre Baskerville"/>
                <a:sym typeface="Libre Baskerville"/>
              </a:rPr>
              <a:t>))</a:t>
            </a:r>
            <a:endParaRPr sz="1600">
              <a:solidFill>
                <a:schemeClr val="dk1"/>
              </a:solidFill>
              <a:highlight>
                <a:srgbClr val="F7F7F7"/>
              </a:highlight>
              <a:latin typeface="Libre Baskerville"/>
              <a:ea typeface="Libre Baskerville"/>
              <a:cs typeface="Libre Baskerville"/>
              <a:sym typeface="Libre Baskerville"/>
            </a:endParaRPr>
          </a:p>
          <a:p>
            <a:pPr indent="0" lvl="0" marL="0" rtl="0" algn="l">
              <a:lnSpc>
                <a:spcPct val="135714"/>
              </a:lnSpc>
              <a:spcBef>
                <a:spcPts val="0"/>
              </a:spcBef>
              <a:spcAft>
                <a:spcPts val="0"/>
              </a:spcAft>
              <a:buNone/>
            </a:pPr>
            <a:r>
              <a:t/>
            </a:r>
            <a:endParaRPr sz="1600">
              <a:solidFill>
                <a:schemeClr val="dk1"/>
              </a:solidFill>
              <a:highlight>
                <a:srgbClr val="F7F7F7"/>
              </a:highlight>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2024-12-25T15:02:28Z</dcterms:created>
  <dc:creator>PptxGenJS</dc:creator>
</cp:coreProperties>
</file>