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adowEND" initials="S" lastIdx="1" clrIdx="0">
    <p:extLst>
      <p:ext uri="{19B8F6BF-5375-455C-9EA6-DF929625EA0E}">
        <p15:presenceInfo xmlns:p15="http://schemas.microsoft.com/office/powerpoint/2012/main" userId="ShadowE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278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4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8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599048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66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581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254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901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5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138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40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79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895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0041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80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62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12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0B4A1C62-3E02-4AA2-8F6F-50C35072F665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D6D946B-E51A-4692-952B-234F7403D9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458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Горизонтальный свиток 6"/>
          <p:cNvSpPr/>
          <p:nvPr/>
        </p:nvSpPr>
        <p:spPr>
          <a:xfrm>
            <a:off x="76201" y="85725"/>
            <a:ext cx="7934324" cy="828675"/>
          </a:xfrm>
          <a:prstGeom prst="horizont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SOCP_IV25" panose="00000400000000000000" pitchFamily="2" charset="0"/>
                <a:cs typeface="ISOCP_IV25" panose="00000400000000000000" pitchFamily="2" charset="0"/>
              </a:rPr>
              <a:t>Основные достопримечательности и туристические объекты </a:t>
            </a:r>
          </a:p>
          <a:p>
            <a:pPr algn="ctr"/>
            <a:r>
              <a:rPr lang="ru-RU" b="1" i="1" dirty="0" smtClean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SOCP_IV25" panose="00000400000000000000" pitchFamily="2" charset="0"/>
                <a:cs typeface="ISOCP_IV25" panose="00000400000000000000" pitchFamily="2" charset="0"/>
              </a:rPr>
              <a:t>Кировской области </a:t>
            </a:r>
            <a:endParaRPr lang="ru-RU" b="1" i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" b="837"/>
          <a:stretch/>
        </p:blipFill>
        <p:spPr>
          <a:xfrm>
            <a:off x="152399" y="981075"/>
            <a:ext cx="4867275" cy="56102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64206" y="3416045"/>
            <a:ext cx="7218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Киров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324100" y="5429250"/>
            <a:ext cx="704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Уржум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24100" y="5211247"/>
            <a:ext cx="2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50594" y="4080175"/>
            <a:ext cx="9912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Котельнич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483643" y="3621219"/>
            <a:ext cx="1090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Слободской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67012" y="5917942"/>
            <a:ext cx="881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Вятские поляны</a:t>
            </a:r>
            <a:endParaRPr lang="ru-RU" sz="1200" b="1" dirty="0">
              <a:solidFill>
                <a:schemeClr val="bg1">
                  <a:lumMod val="95000"/>
                  <a:lumOff val="5000"/>
                </a:schemeClr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21658" y="4719125"/>
            <a:ext cx="854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chemeClr val="bg1">
                    <a:lumMod val="95000"/>
                    <a:lumOff val="5000"/>
                  </a:schemeClr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Советск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4638" y="1846049"/>
            <a:ext cx="1191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Подосиновец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737372" y="2585612"/>
            <a:ext cx="611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Кирс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821" y="4996124"/>
            <a:ext cx="7731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Кикнур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49203" y="4719124"/>
            <a:ext cx="456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Уни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7701" y="2846950"/>
            <a:ext cx="805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Мураши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681130" y="3416044"/>
            <a:ext cx="1025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 smtClean="0">
                <a:solidFill>
                  <a:schemeClr val="bg1"/>
                </a:solidFill>
                <a:latin typeface="ISOCP_IV25" panose="00000400000000000000" pitchFamily="2" charset="0"/>
                <a:cs typeface="ISOCP_IV25" panose="00000400000000000000" pitchFamily="2" charset="0"/>
              </a:rPr>
              <a:t>Омутнинск</a:t>
            </a:r>
            <a:endParaRPr lang="ru-RU" sz="1200" b="1" dirty="0">
              <a:solidFill>
                <a:schemeClr val="bg1"/>
              </a:solidFill>
              <a:latin typeface="ISOCP_IV25" panose="00000400000000000000" pitchFamily="2" charset="0"/>
              <a:cs typeface="ISOCP_IV25" panose="00000400000000000000" pitchFamily="2" charset="0"/>
            </a:endParaRPr>
          </a:p>
        </p:txBody>
      </p:sp>
      <p:pic>
        <p:nvPicPr>
          <p:cNvPr id="1032" name="Picture 8" descr="undefine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158" y="85725"/>
            <a:ext cx="795204" cy="100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223253" y="-49355"/>
            <a:ext cx="1143122" cy="684578"/>
          </a:xfrm>
          <a:prstGeom prst="rect">
            <a:avLst/>
          </a:prstGeom>
        </p:spPr>
      </p:pic>
      <p:pic>
        <p:nvPicPr>
          <p:cNvPr id="31" name="Рисунок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>
            <a:off x="10775950" y="-49355"/>
            <a:ext cx="1213233" cy="684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48143"/>
      </p:ext>
    </p:extLst>
  </p:cSld>
  <p:clrMapOvr>
    <a:masterClrMapping/>
  </p:clrMapOvr>
</p:sld>
</file>

<file path=ppt/theme/theme1.xml><?xml version="1.0" encoding="utf-8"?>
<a:theme xmlns:a="http://schemas.openxmlformats.org/drawingml/2006/main" name="Глубина">
  <a:themeElements>
    <a:clrScheme name="Глубина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Глубина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убина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TM04033923[[fn=Глубина]]</Template>
  <TotalTime>81</TotalTime>
  <Words>21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Corbel</vt:lpstr>
      <vt:lpstr>ISOCP_IV25</vt:lpstr>
      <vt:lpstr>Глубина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ShadowEND</dc:creator>
  <cp:lastModifiedBy>ShadowEND</cp:lastModifiedBy>
  <cp:revision>38</cp:revision>
  <dcterms:created xsi:type="dcterms:W3CDTF">2024-03-03T15:23:14Z</dcterms:created>
  <dcterms:modified xsi:type="dcterms:W3CDTF">2024-03-23T10:25:41Z</dcterms:modified>
</cp:coreProperties>
</file>