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dowEND" initials="S" lastIdx="1" clrIdx="0">
    <p:extLst>
      <p:ext uri="{19B8F6BF-5375-455C-9EA6-DF929625EA0E}">
        <p15:presenceInfo xmlns:p15="http://schemas.microsoft.com/office/powerpoint/2012/main" userId="ShadowEN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27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4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98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9904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66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581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547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901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55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3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40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79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95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04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80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6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12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B4A1C62-3E02-4AA2-8F6F-50C35072F665}" type="datetimeFigureOut">
              <a:rPr lang="ru-RU" smtClean="0"/>
              <a:t>20.04.2024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58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17" Type="http://schemas.openxmlformats.org/officeDocument/2006/relationships/image" Target="../media/image17.svg"/><Relationship Id="rId25" Type="http://schemas.openxmlformats.org/officeDocument/2006/relationships/image" Target="../media/image25.jpe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svg"/><Relationship Id="rId24" Type="http://schemas.openxmlformats.org/officeDocument/2006/relationships/image" Target="../media/image24.jpe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23" Type="http://schemas.openxmlformats.org/officeDocument/2006/relationships/image" Target="../media/image23.jpe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Горизонтальный свиток 6"/>
          <p:cNvSpPr/>
          <p:nvPr/>
        </p:nvSpPr>
        <p:spPr>
          <a:xfrm>
            <a:off x="76201" y="85725"/>
            <a:ext cx="7934324" cy="828675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SOCP_IV25" panose="00000400000000000000" pitchFamily="2" charset="0"/>
                <a:cs typeface="ISOCP_IV25" panose="00000400000000000000" pitchFamily="2" charset="0"/>
              </a:rPr>
              <a:t>Основные достопримечательности и туристические объекты </a:t>
            </a:r>
          </a:p>
          <a:p>
            <a:pPr algn="ctr"/>
            <a:r>
              <a:rPr lang="ru-RU" b="1" i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SOCP_IV25" panose="00000400000000000000" pitchFamily="2" charset="0"/>
                <a:cs typeface="ISOCP_IV25" panose="00000400000000000000" pitchFamily="2" charset="0"/>
              </a:rPr>
              <a:t>Кировской области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" b="837"/>
          <a:stretch/>
        </p:blipFill>
        <p:spPr>
          <a:xfrm>
            <a:off x="152399" y="981075"/>
            <a:ext cx="4867275" cy="56102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55470" y="3373618"/>
            <a:ext cx="721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ISOCP_IV25" panose="00000400000000000000" pitchFamily="2" charset="0"/>
                <a:cs typeface="ISOCP_IV25" panose="00000400000000000000" pitchFamily="2" charset="0"/>
              </a:rPr>
              <a:t>Киров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24100" y="5429250"/>
            <a:ext cx="70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ISOCP_IV25" panose="00000400000000000000" pitchFamily="2" charset="0"/>
                <a:cs typeface="ISOCP_IV25" panose="00000400000000000000" pitchFamily="2" charset="0"/>
              </a:rPr>
              <a:t>Уржум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24100" y="5211247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594" y="4080175"/>
            <a:ext cx="991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ISOCP_IV25" panose="00000400000000000000" pitchFamily="2" charset="0"/>
                <a:cs typeface="ISOCP_IV25" panose="00000400000000000000" pitchFamily="2" charset="0"/>
              </a:rPr>
              <a:t>Котельнич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20835" y="3545017"/>
            <a:ext cx="1090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ISOCP_IV25" panose="00000400000000000000" pitchFamily="2" charset="0"/>
                <a:cs typeface="ISOCP_IV25" panose="00000400000000000000" pitchFamily="2" charset="0"/>
              </a:rPr>
              <a:t>Слободской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67012" y="5917942"/>
            <a:ext cx="881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ISOCP_IV25" panose="00000400000000000000" pitchFamily="2" charset="0"/>
                <a:cs typeface="ISOCP_IV25" panose="00000400000000000000" pitchFamily="2" charset="0"/>
              </a:rPr>
              <a:t>Вятские поляны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46550" y="4960185"/>
            <a:ext cx="85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ISOCP_IV25" panose="00000400000000000000" pitchFamily="2" charset="0"/>
                <a:cs typeface="ISOCP_IV25" panose="00000400000000000000" pitchFamily="2" charset="0"/>
              </a:rPr>
              <a:t>Советск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4638" y="1846049"/>
            <a:ext cx="1191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ISOCP_IV25" panose="00000400000000000000" pitchFamily="2" charset="0"/>
                <a:cs typeface="ISOCP_IV25" panose="00000400000000000000" pitchFamily="2" charset="0"/>
              </a:rPr>
              <a:t>Подосиновец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11449" y="2941034"/>
            <a:ext cx="611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ISOCP_IV25" panose="00000400000000000000" pitchFamily="2" charset="0"/>
                <a:cs typeface="ISOCP_IV25" panose="00000400000000000000" pitchFamily="2" charset="0"/>
              </a:rPr>
              <a:t>Кирс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0821" y="4996124"/>
            <a:ext cx="77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ISOCP_IV25" panose="00000400000000000000" pitchFamily="2" charset="0"/>
                <a:cs typeface="ISOCP_IV25" panose="00000400000000000000" pitchFamily="2" charset="0"/>
              </a:rPr>
              <a:t>Кикнур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49203" y="4719124"/>
            <a:ext cx="45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ISOCP_IV25" panose="00000400000000000000" pitchFamily="2" charset="0"/>
                <a:cs typeface="ISOCP_IV25" panose="00000400000000000000" pitchFamily="2" charset="0"/>
              </a:rPr>
              <a:t>Уни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27701" y="2846950"/>
            <a:ext cx="805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ISOCP_IV25" panose="00000400000000000000" pitchFamily="2" charset="0"/>
                <a:cs typeface="ISOCP_IV25" panose="00000400000000000000" pitchFamily="2" charset="0"/>
              </a:rPr>
              <a:t>Мураши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81130" y="3416044"/>
            <a:ext cx="1025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/>
                </a:solidFill>
                <a:latin typeface="ISOCP_IV25" panose="00000400000000000000" pitchFamily="2" charset="0"/>
                <a:cs typeface="ISOCP_IV25" panose="00000400000000000000" pitchFamily="2" charset="0"/>
              </a:rPr>
              <a:t>Омутнинск</a:t>
            </a:r>
          </a:p>
        </p:txBody>
      </p:sp>
      <p:pic>
        <p:nvPicPr>
          <p:cNvPr id="1032" name="Picture 8" descr="undefin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158" y="85725"/>
            <a:ext cx="795204" cy="100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223253" y="-49355"/>
            <a:ext cx="1143122" cy="684578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0775950" y="-49355"/>
            <a:ext cx="1213233" cy="684578"/>
          </a:xfrm>
          <a:prstGeom prst="rect">
            <a:avLst/>
          </a:prstGeom>
        </p:spPr>
      </p:pic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256027DE-FD52-43D5-A903-2F6F8ABC3C5F}"/>
              </a:ext>
            </a:extLst>
          </p:cNvPr>
          <p:cNvGrpSpPr/>
          <p:nvPr/>
        </p:nvGrpSpPr>
        <p:grpSpPr>
          <a:xfrm>
            <a:off x="2647284" y="3406474"/>
            <a:ext cx="162018" cy="211286"/>
            <a:chOff x="5663953" y="1979464"/>
            <a:chExt cx="162018" cy="211286"/>
          </a:xfrm>
        </p:grpSpPr>
        <p:cxnSp>
          <p:nvCxnSpPr>
            <p:cNvPr id="66" name="Прямая соединительная линия 65">
              <a:extLst>
                <a:ext uri="{FF2B5EF4-FFF2-40B4-BE49-F238E27FC236}">
                  <a16:creationId xmlns:a16="http://schemas.microsoft.com/office/drawing/2014/main" id="{17F63D89-FB8E-43D0-B71D-A4B1E9E6CA68}"/>
                </a:ext>
              </a:extLst>
            </p:cNvPr>
            <p:cNvCxnSpPr>
              <a:cxnSpLocks/>
            </p:cNvCxnSpPr>
            <p:nvPr/>
          </p:nvCxnSpPr>
          <p:spPr>
            <a:xfrm>
              <a:off x="5663953" y="1984548"/>
              <a:ext cx="0" cy="206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Блок-схема: извлечение 66">
              <a:extLst>
                <a:ext uri="{FF2B5EF4-FFF2-40B4-BE49-F238E27FC236}">
                  <a16:creationId xmlns:a16="http://schemas.microsoft.com/office/drawing/2014/main" id="{457DBB7A-D11B-42AA-B4DD-42F2FD068106}"/>
                </a:ext>
              </a:extLst>
            </p:cNvPr>
            <p:cNvSpPr/>
            <p:nvPr/>
          </p:nvSpPr>
          <p:spPr>
            <a:xfrm rot="5400000">
              <a:off x="5690869" y="1952548"/>
              <a:ext cx="108185" cy="162018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27452096-5A61-431A-86FB-64912257929D}"/>
              </a:ext>
            </a:extLst>
          </p:cNvPr>
          <p:cNvGrpSpPr/>
          <p:nvPr/>
        </p:nvGrpSpPr>
        <p:grpSpPr>
          <a:xfrm>
            <a:off x="2255601" y="3587400"/>
            <a:ext cx="162018" cy="211286"/>
            <a:chOff x="5663953" y="1979464"/>
            <a:chExt cx="162018" cy="211286"/>
          </a:xfrm>
        </p:grpSpPr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12459BF4-4C8A-4F76-B257-174A3A3E1C37}"/>
                </a:ext>
              </a:extLst>
            </p:cNvPr>
            <p:cNvCxnSpPr>
              <a:cxnSpLocks/>
            </p:cNvCxnSpPr>
            <p:nvPr/>
          </p:nvCxnSpPr>
          <p:spPr>
            <a:xfrm>
              <a:off x="5663953" y="1984548"/>
              <a:ext cx="0" cy="206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Блок-схема: извлечение 69">
              <a:extLst>
                <a:ext uri="{FF2B5EF4-FFF2-40B4-BE49-F238E27FC236}">
                  <a16:creationId xmlns:a16="http://schemas.microsoft.com/office/drawing/2014/main" id="{2814E179-0D18-45F2-9A45-19C42ECC61F1}"/>
                </a:ext>
              </a:extLst>
            </p:cNvPr>
            <p:cNvSpPr/>
            <p:nvPr/>
          </p:nvSpPr>
          <p:spPr>
            <a:xfrm rot="5400000">
              <a:off x="5690869" y="1952548"/>
              <a:ext cx="108185" cy="162018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CADA35CB-F7F3-481B-9A7C-7C2D84AE3D18}"/>
              </a:ext>
            </a:extLst>
          </p:cNvPr>
          <p:cNvGrpSpPr/>
          <p:nvPr/>
        </p:nvGrpSpPr>
        <p:grpSpPr>
          <a:xfrm>
            <a:off x="2446890" y="5251257"/>
            <a:ext cx="162018" cy="211286"/>
            <a:chOff x="5663953" y="1979464"/>
            <a:chExt cx="162018" cy="211286"/>
          </a:xfrm>
        </p:grpSpPr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9286B0BB-EA37-49A9-910B-1414775A9D2C}"/>
                </a:ext>
              </a:extLst>
            </p:cNvPr>
            <p:cNvCxnSpPr>
              <a:cxnSpLocks/>
            </p:cNvCxnSpPr>
            <p:nvPr/>
          </p:nvCxnSpPr>
          <p:spPr>
            <a:xfrm>
              <a:off x="5663953" y="1984548"/>
              <a:ext cx="0" cy="206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Блок-схема: извлечение 72">
              <a:extLst>
                <a:ext uri="{FF2B5EF4-FFF2-40B4-BE49-F238E27FC236}">
                  <a16:creationId xmlns:a16="http://schemas.microsoft.com/office/drawing/2014/main" id="{659DA66B-0E4B-48F2-8EFF-DCBE15131CCB}"/>
                </a:ext>
              </a:extLst>
            </p:cNvPr>
            <p:cNvSpPr/>
            <p:nvPr/>
          </p:nvSpPr>
          <p:spPr>
            <a:xfrm rot="5400000">
              <a:off x="5690869" y="1952548"/>
              <a:ext cx="108185" cy="162018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256A3914-3ED5-4F7C-AF3D-3278410C4247}"/>
              </a:ext>
            </a:extLst>
          </p:cNvPr>
          <p:cNvGrpSpPr/>
          <p:nvPr/>
        </p:nvGrpSpPr>
        <p:grpSpPr>
          <a:xfrm>
            <a:off x="3026580" y="5812299"/>
            <a:ext cx="162018" cy="211286"/>
            <a:chOff x="5663953" y="1979464"/>
            <a:chExt cx="162018" cy="211286"/>
          </a:xfrm>
        </p:grpSpPr>
        <p:cxnSp>
          <p:nvCxnSpPr>
            <p:cNvPr id="75" name="Прямая соединительная линия 74">
              <a:extLst>
                <a:ext uri="{FF2B5EF4-FFF2-40B4-BE49-F238E27FC236}">
                  <a16:creationId xmlns:a16="http://schemas.microsoft.com/office/drawing/2014/main" id="{8FF97D43-E338-43F2-BBD1-889434AB3DED}"/>
                </a:ext>
              </a:extLst>
            </p:cNvPr>
            <p:cNvCxnSpPr>
              <a:cxnSpLocks/>
            </p:cNvCxnSpPr>
            <p:nvPr/>
          </p:nvCxnSpPr>
          <p:spPr>
            <a:xfrm>
              <a:off x="5663953" y="1984548"/>
              <a:ext cx="0" cy="206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Блок-схема: извлечение 75">
              <a:extLst>
                <a:ext uri="{FF2B5EF4-FFF2-40B4-BE49-F238E27FC236}">
                  <a16:creationId xmlns:a16="http://schemas.microsoft.com/office/drawing/2014/main" id="{74AEF900-BA98-4A28-B925-45B259FDE740}"/>
                </a:ext>
              </a:extLst>
            </p:cNvPr>
            <p:cNvSpPr/>
            <p:nvPr/>
          </p:nvSpPr>
          <p:spPr>
            <a:xfrm rot="5400000">
              <a:off x="5690869" y="1952548"/>
              <a:ext cx="108185" cy="162018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D5C75236-0E15-4452-8999-6AE6E4987AD7}"/>
              </a:ext>
            </a:extLst>
          </p:cNvPr>
          <p:cNvGrpSpPr/>
          <p:nvPr/>
        </p:nvGrpSpPr>
        <p:grpSpPr>
          <a:xfrm>
            <a:off x="1879809" y="4742850"/>
            <a:ext cx="162018" cy="211286"/>
            <a:chOff x="5663953" y="1979464"/>
            <a:chExt cx="162018" cy="211286"/>
          </a:xfrm>
        </p:grpSpPr>
        <p:cxnSp>
          <p:nvCxnSpPr>
            <p:cNvPr id="78" name="Прямая соединительная линия 77">
              <a:extLst>
                <a:ext uri="{FF2B5EF4-FFF2-40B4-BE49-F238E27FC236}">
                  <a16:creationId xmlns:a16="http://schemas.microsoft.com/office/drawing/2014/main" id="{213DCB27-D4AC-4110-9622-28B07D6BA34B}"/>
                </a:ext>
              </a:extLst>
            </p:cNvPr>
            <p:cNvCxnSpPr>
              <a:cxnSpLocks/>
            </p:cNvCxnSpPr>
            <p:nvPr/>
          </p:nvCxnSpPr>
          <p:spPr>
            <a:xfrm>
              <a:off x="5663953" y="1984548"/>
              <a:ext cx="0" cy="206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Блок-схема: извлечение 78">
              <a:extLst>
                <a:ext uri="{FF2B5EF4-FFF2-40B4-BE49-F238E27FC236}">
                  <a16:creationId xmlns:a16="http://schemas.microsoft.com/office/drawing/2014/main" id="{03F85829-3C58-4119-9881-4D26BB875584}"/>
                </a:ext>
              </a:extLst>
            </p:cNvPr>
            <p:cNvSpPr/>
            <p:nvPr/>
          </p:nvSpPr>
          <p:spPr>
            <a:xfrm rot="5400000">
              <a:off x="5690869" y="1952548"/>
              <a:ext cx="108185" cy="162018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45890E3E-D908-460D-819E-C42F89299815}"/>
              </a:ext>
            </a:extLst>
          </p:cNvPr>
          <p:cNvGrpSpPr/>
          <p:nvPr/>
        </p:nvGrpSpPr>
        <p:grpSpPr>
          <a:xfrm>
            <a:off x="5020974" y="1404967"/>
            <a:ext cx="3345290" cy="1207597"/>
            <a:chOff x="7075503" y="1162975"/>
            <a:chExt cx="1552113" cy="1226598"/>
          </a:xfrm>
        </p:grpSpPr>
        <p:cxnSp>
          <p:nvCxnSpPr>
            <p:cNvPr id="3" name="Прямая соединительная линия 2">
              <a:extLst>
                <a:ext uri="{FF2B5EF4-FFF2-40B4-BE49-F238E27FC236}">
                  <a16:creationId xmlns:a16="http://schemas.microsoft.com/office/drawing/2014/main" id="{5E908B5E-D32C-446D-B88F-617AF4912A85}"/>
                </a:ext>
              </a:extLst>
            </p:cNvPr>
            <p:cNvCxnSpPr>
              <a:cxnSpLocks/>
            </p:cNvCxnSpPr>
            <p:nvPr/>
          </p:nvCxnSpPr>
          <p:spPr>
            <a:xfrm>
              <a:off x="7075503" y="1162975"/>
              <a:ext cx="0" cy="1225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9D243AB9-34CA-4502-92F9-9DE8FE8A88A2}"/>
                </a:ext>
              </a:extLst>
            </p:cNvPr>
            <p:cNvCxnSpPr>
              <a:cxnSpLocks/>
            </p:cNvCxnSpPr>
            <p:nvPr/>
          </p:nvCxnSpPr>
          <p:spPr>
            <a:xfrm>
              <a:off x="7075503" y="2389573"/>
              <a:ext cx="15521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4C6C990F-3186-4E9D-AA6E-F5D8DAFA6339}"/>
              </a:ext>
            </a:extLst>
          </p:cNvPr>
          <p:cNvGrpSpPr/>
          <p:nvPr/>
        </p:nvGrpSpPr>
        <p:grpSpPr>
          <a:xfrm>
            <a:off x="8763903" y="2258812"/>
            <a:ext cx="3315022" cy="1207597"/>
            <a:chOff x="7075503" y="1162975"/>
            <a:chExt cx="1552113" cy="1226598"/>
          </a:xfrm>
        </p:grpSpPr>
        <p:cxnSp>
          <p:nvCxnSpPr>
            <p:cNvPr id="43" name="Прямая соединительная линия 42">
              <a:extLst>
                <a:ext uri="{FF2B5EF4-FFF2-40B4-BE49-F238E27FC236}">
                  <a16:creationId xmlns:a16="http://schemas.microsoft.com/office/drawing/2014/main" id="{C4FEAC26-F4E7-4316-9FC3-F07718FAD11E}"/>
                </a:ext>
              </a:extLst>
            </p:cNvPr>
            <p:cNvCxnSpPr>
              <a:cxnSpLocks/>
            </p:cNvCxnSpPr>
            <p:nvPr/>
          </p:nvCxnSpPr>
          <p:spPr>
            <a:xfrm>
              <a:off x="7075503" y="1162975"/>
              <a:ext cx="0" cy="1225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Прямая соединительная линия 43">
              <a:extLst>
                <a:ext uri="{FF2B5EF4-FFF2-40B4-BE49-F238E27FC236}">
                  <a16:creationId xmlns:a16="http://schemas.microsoft.com/office/drawing/2014/main" id="{3FA3D388-4828-499C-A766-2EB1248DA63E}"/>
                </a:ext>
              </a:extLst>
            </p:cNvPr>
            <p:cNvCxnSpPr>
              <a:cxnSpLocks/>
            </p:cNvCxnSpPr>
            <p:nvPr/>
          </p:nvCxnSpPr>
          <p:spPr>
            <a:xfrm>
              <a:off x="7075503" y="2389573"/>
              <a:ext cx="15521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C7E8F2EB-334A-484D-BCC4-21554F30B0C2}"/>
              </a:ext>
            </a:extLst>
          </p:cNvPr>
          <p:cNvGrpSpPr/>
          <p:nvPr/>
        </p:nvGrpSpPr>
        <p:grpSpPr>
          <a:xfrm>
            <a:off x="5289317" y="3084915"/>
            <a:ext cx="3287364" cy="1340900"/>
            <a:chOff x="7075503" y="1162975"/>
            <a:chExt cx="1552113" cy="1226598"/>
          </a:xfrm>
        </p:grpSpPr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C04FA065-A7CD-4A72-AF71-505C9B6E0B27}"/>
                </a:ext>
              </a:extLst>
            </p:cNvPr>
            <p:cNvCxnSpPr>
              <a:cxnSpLocks/>
            </p:cNvCxnSpPr>
            <p:nvPr/>
          </p:nvCxnSpPr>
          <p:spPr>
            <a:xfrm>
              <a:off x="7075503" y="1162975"/>
              <a:ext cx="0" cy="1225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>
              <a:extLst>
                <a:ext uri="{FF2B5EF4-FFF2-40B4-BE49-F238E27FC236}">
                  <a16:creationId xmlns:a16="http://schemas.microsoft.com/office/drawing/2014/main" id="{B551DDE9-1C1D-4ACA-B537-2445CA282F3D}"/>
                </a:ext>
              </a:extLst>
            </p:cNvPr>
            <p:cNvCxnSpPr>
              <a:cxnSpLocks/>
            </p:cNvCxnSpPr>
            <p:nvPr/>
          </p:nvCxnSpPr>
          <p:spPr>
            <a:xfrm>
              <a:off x="7075503" y="2389573"/>
              <a:ext cx="15521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3159BE6C-767A-4E57-BF27-D55EE33E9F8C}"/>
              </a:ext>
            </a:extLst>
          </p:cNvPr>
          <p:cNvGrpSpPr/>
          <p:nvPr/>
        </p:nvGrpSpPr>
        <p:grpSpPr>
          <a:xfrm>
            <a:off x="8576686" y="4976780"/>
            <a:ext cx="3502236" cy="1207597"/>
            <a:chOff x="7075503" y="1162975"/>
            <a:chExt cx="1552113" cy="1226598"/>
          </a:xfrm>
        </p:grpSpPr>
        <p:cxnSp>
          <p:nvCxnSpPr>
            <p:cNvPr id="49" name="Прямая соединительная линия 48">
              <a:extLst>
                <a:ext uri="{FF2B5EF4-FFF2-40B4-BE49-F238E27FC236}">
                  <a16:creationId xmlns:a16="http://schemas.microsoft.com/office/drawing/2014/main" id="{A05335C1-E5CA-447F-8F1A-E22FD422D5C5}"/>
                </a:ext>
              </a:extLst>
            </p:cNvPr>
            <p:cNvCxnSpPr>
              <a:cxnSpLocks/>
            </p:cNvCxnSpPr>
            <p:nvPr/>
          </p:nvCxnSpPr>
          <p:spPr>
            <a:xfrm>
              <a:off x="7075503" y="1162975"/>
              <a:ext cx="0" cy="1225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B0B58ED4-C7D3-424D-A404-9EECF2425A25}"/>
                </a:ext>
              </a:extLst>
            </p:cNvPr>
            <p:cNvCxnSpPr>
              <a:cxnSpLocks/>
            </p:cNvCxnSpPr>
            <p:nvPr/>
          </p:nvCxnSpPr>
          <p:spPr>
            <a:xfrm>
              <a:off x="7075503" y="2389573"/>
              <a:ext cx="15521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82BF76C4-6D4D-4030-9C8C-C457E8A45183}"/>
              </a:ext>
            </a:extLst>
          </p:cNvPr>
          <p:cNvGrpSpPr/>
          <p:nvPr/>
        </p:nvGrpSpPr>
        <p:grpSpPr>
          <a:xfrm>
            <a:off x="4413196" y="5172010"/>
            <a:ext cx="3597329" cy="1207597"/>
            <a:chOff x="7075503" y="1162975"/>
            <a:chExt cx="1552113" cy="1226598"/>
          </a:xfrm>
        </p:grpSpPr>
        <p:cxnSp>
          <p:nvCxnSpPr>
            <p:cNvPr id="52" name="Прямая соединительная линия 51">
              <a:extLst>
                <a:ext uri="{FF2B5EF4-FFF2-40B4-BE49-F238E27FC236}">
                  <a16:creationId xmlns:a16="http://schemas.microsoft.com/office/drawing/2014/main" id="{C36FA9BE-C3AE-44B1-845D-C440EA86229E}"/>
                </a:ext>
              </a:extLst>
            </p:cNvPr>
            <p:cNvCxnSpPr>
              <a:cxnSpLocks/>
            </p:cNvCxnSpPr>
            <p:nvPr/>
          </p:nvCxnSpPr>
          <p:spPr>
            <a:xfrm>
              <a:off x="7075503" y="1162975"/>
              <a:ext cx="0" cy="1225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CC5B8DB6-8585-4A53-B589-B88A0DD3CF6F}"/>
                </a:ext>
              </a:extLst>
            </p:cNvPr>
            <p:cNvCxnSpPr>
              <a:cxnSpLocks/>
            </p:cNvCxnSpPr>
            <p:nvPr/>
          </p:nvCxnSpPr>
          <p:spPr>
            <a:xfrm>
              <a:off x="7075503" y="2389573"/>
              <a:ext cx="155211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E5C6BD-6D05-4D63-9F0A-A60B6635B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8068" y="3109656"/>
            <a:ext cx="1447493" cy="131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0BEFFD3-04B6-446F-8747-CE81A44D2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016" y="3123950"/>
            <a:ext cx="1548665" cy="130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95D8B7-4F0F-4D26-A72C-F6510F3F0827}"/>
              </a:ext>
            </a:extLst>
          </p:cNvPr>
          <p:cNvSpPr txBox="1"/>
          <p:nvPr/>
        </p:nvSpPr>
        <p:spPr>
          <a:xfrm>
            <a:off x="6297077" y="2765120"/>
            <a:ext cx="1590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Г. Слободской</a:t>
            </a:r>
          </a:p>
        </p:txBody>
      </p:sp>
      <p:pic>
        <p:nvPicPr>
          <p:cNvPr id="59" name="Рисунок 58" descr="Город со сплошной заливкой">
            <a:extLst>
              <a:ext uri="{FF2B5EF4-FFF2-40B4-BE49-F238E27FC236}">
                <a16:creationId xmlns:a16="http://schemas.microsoft.com/office/drawing/2014/main" id="{48C1F780-3F62-43EA-B509-8B94A340449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31811" y="991715"/>
            <a:ext cx="382169" cy="38216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DC7F45E-2A5E-4DF9-805C-DA69C48FF5E1}"/>
              </a:ext>
            </a:extLst>
          </p:cNvPr>
          <p:cNvSpPr txBox="1"/>
          <p:nvPr/>
        </p:nvSpPr>
        <p:spPr>
          <a:xfrm>
            <a:off x="6603631" y="1042159"/>
            <a:ext cx="10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Г. Киров</a:t>
            </a:r>
          </a:p>
        </p:txBody>
      </p:sp>
      <p:pic>
        <p:nvPicPr>
          <p:cNvPr id="28" name="Рисунок 27" descr="Дом со сплошной заливкой">
            <a:extLst>
              <a:ext uri="{FF2B5EF4-FFF2-40B4-BE49-F238E27FC236}">
                <a16:creationId xmlns:a16="http://schemas.microsoft.com/office/drawing/2014/main" id="{D9D8899F-DF5C-4DBD-87B3-FA374EA33D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01443" y="2715895"/>
            <a:ext cx="404047" cy="404047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815281D-789D-4E96-AE3A-5E19E8C141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3"/>
          <a:stretch/>
        </p:blipFill>
        <p:spPr bwMode="auto">
          <a:xfrm>
            <a:off x="5033173" y="1402316"/>
            <a:ext cx="1667118" cy="1194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>
            <a:extLst>
              <a:ext uri="{FF2B5EF4-FFF2-40B4-BE49-F238E27FC236}">
                <a16:creationId xmlns:a16="http://schemas.microsoft.com/office/drawing/2014/main" id="{4115AA22-251A-4A9E-B257-63763173DE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6"/>
          <a:stretch/>
        </p:blipFill>
        <p:spPr bwMode="auto">
          <a:xfrm>
            <a:off x="7001376" y="1402316"/>
            <a:ext cx="1364782" cy="120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0D2CEE4-B530-42B5-972D-7CF8D5FE3FC5}"/>
              </a:ext>
            </a:extLst>
          </p:cNvPr>
          <p:cNvSpPr txBox="1"/>
          <p:nvPr/>
        </p:nvSpPr>
        <p:spPr>
          <a:xfrm>
            <a:off x="1967206" y="3447644"/>
            <a:ext cx="38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D4F0F48-D37D-4454-A270-70F9CFA15867}"/>
              </a:ext>
            </a:extLst>
          </p:cNvPr>
          <p:cNvSpPr txBox="1"/>
          <p:nvPr/>
        </p:nvSpPr>
        <p:spPr>
          <a:xfrm>
            <a:off x="4758293" y="1021468"/>
            <a:ext cx="386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</a:t>
            </a:r>
          </a:p>
        </p:txBody>
      </p:sp>
      <p:grpSp>
        <p:nvGrpSpPr>
          <p:cNvPr id="81" name="Группа 80">
            <a:extLst>
              <a:ext uri="{FF2B5EF4-FFF2-40B4-BE49-F238E27FC236}">
                <a16:creationId xmlns:a16="http://schemas.microsoft.com/office/drawing/2014/main" id="{51DE4B52-3808-4FBC-AEEB-03291AF17C25}"/>
              </a:ext>
            </a:extLst>
          </p:cNvPr>
          <p:cNvGrpSpPr/>
          <p:nvPr/>
        </p:nvGrpSpPr>
        <p:grpSpPr>
          <a:xfrm>
            <a:off x="5021197" y="1190233"/>
            <a:ext cx="162018" cy="211286"/>
            <a:chOff x="5663953" y="1979464"/>
            <a:chExt cx="162018" cy="211286"/>
          </a:xfrm>
        </p:grpSpPr>
        <p:cxnSp>
          <p:nvCxnSpPr>
            <p:cNvPr id="82" name="Прямая соединительная линия 81">
              <a:extLst>
                <a:ext uri="{FF2B5EF4-FFF2-40B4-BE49-F238E27FC236}">
                  <a16:creationId xmlns:a16="http://schemas.microsoft.com/office/drawing/2014/main" id="{136AE87B-D53F-4D89-9570-0D0F3C6A098C}"/>
                </a:ext>
              </a:extLst>
            </p:cNvPr>
            <p:cNvCxnSpPr>
              <a:cxnSpLocks/>
            </p:cNvCxnSpPr>
            <p:nvPr/>
          </p:nvCxnSpPr>
          <p:spPr>
            <a:xfrm>
              <a:off x="5663953" y="1984548"/>
              <a:ext cx="0" cy="206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Блок-схема: извлечение 82">
              <a:extLst>
                <a:ext uri="{FF2B5EF4-FFF2-40B4-BE49-F238E27FC236}">
                  <a16:creationId xmlns:a16="http://schemas.microsoft.com/office/drawing/2014/main" id="{87141CD3-02BF-44E3-B924-46C06698E193}"/>
                </a:ext>
              </a:extLst>
            </p:cNvPr>
            <p:cNvSpPr/>
            <p:nvPr/>
          </p:nvSpPr>
          <p:spPr>
            <a:xfrm rot="5400000">
              <a:off x="5690869" y="1952548"/>
              <a:ext cx="108185" cy="162018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D6B2836-E732-4887-9FCE-5C348E983104}"/>
              </a:ext>
            </a:extLst>
          </p:cNvPr>
          <p:cNvSpPr txBox="1"/>
          <p:nvPr/>
        </p:nvSpPr>
        <p:spPr>
          <a:xfrm>
            <a:off x="4996082" y="2720678"/>
            <a:ext cx="386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3</a:t>
            </a:r>
          </a:p>
        </p:txBody>
      </p:sp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30CC0E1D-EFB6-4091-823D-658142687F51}"/>
              </a:ext>
            </a:extLst>
          </p:cNvPr>
          <p:cNvGrpSpPr/>
          <p:nvPr/>
        </p:nvGrpSpPr>
        <p:grpSpPr>
          <a:xfrm>
            <a:off x="5289316" y="2860414"/>
            <a:ext cx="162018" cy="211286"/>
            <a:chOff x="5663953" y="1979464"/>
            <a:chExt cx="162018" cy="211286"/>
          </a:xfrm>
        </p:grpSpPr>
        <p:cxnSp>
          <p:nvCxnSpPr>
            <p:cNvPr id="86" name="Прямая соединительная линия 85">
              <a:extLst>
                <a:ext uri="{FF2B5EF4-FFF2-40B4-BE49-F238E27FC236}">
                  <a16:creationId xmlns:a16="http://schemas.microsoft.com/office/drawing/2014/main" id="{72017445-1D41-4CA9-A721-06D7C2010772}"/>
                </a:ext>
              </a:extLst>
            </p:cNvPr>
            <p:cNvCxnSpPr>
              <a:cxnSpLocks/>
            </p:cNvCxnSpPr>
            <p:nvPr/>
          </p:nvCxnSpPr>
          <p:spPr>
            <a:xfrm>
              <a:off x="5663953" y="1984548"/>
              <a:ext cx="0" cy="206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Блок-схема: извлечение 86">
              <a:extLst>
                <a:ext uri="{FF2B5EF4-FFF2-40B4-BE49-F238E27FC236}">
                  <a16:creationId xmlns:a16="http://schemas.microsoft.com/office/drawing/2014/main" id="{8A1B8D62-DB14-48FC-9110-4D32437F4747}"/>
                </a:ext>
              </a:extLst>
            </p:cNvPr>
            <p:cNvSpPr/>
            <p:nvPr/>
          </p:nvSpPr>
          <p:spPr>
            <a:xfrm rot="5400000">
              <a:off x="5690869" y="1952548"/>
              <a:ext cx="108185" cy="162018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142AF66C-B6D1-4E98-ABA1-626332E5F6A9}"/>
              </a:ext>
            </a:extLst>
          </p:cNvPr>
          <p:cNvSpPr txBox="1"/>
          <p:nvPr/>
        </p:nvSpPr>
        <p:spPr>
          <a:xfrm>
            <a:off x="2451091" y="3255465"/>
            <a:ext cx="38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8434C98-22E6-4F86-8303-B56B315AF262}"/>
              </a:ext>
            </a:extLst>
          </p:cNvPr>
          <p:cNvSpPr txBox="1"/>
          <p:nvPr/>
        </p:nvSpPr>
        <p:spPr>
          <a:xfrm>
            <a:off x="1648124" y="4574810"/>
            <a:ext cx="38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BF331B2-C73D-4AE2-ACF7-FA9D0179CEF7}"/>
              </a:ext>
            </a:extLst>
          </p:cNvPr>
          <p:cNvSpPr txBox="1"/>
          <p:nvPr/>
        </p:nvSpPr>
        <p:spPr>
          <a:xfrm>
            <a:off x="2200019" y="5118154"/>
            <a:ext cx="38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F91B8D-6F7F-4AF3-B996-95ABF1300EB2}"/>
              </a:ext>
            </a:extLst>
          </p:cNvPr>
          <p:cNvSpPr txBox="1"/>
          <p:nvPr/>
        </p:nvSpPr>
        <p:spPr>
          <a:xfrm>
            <a:off x="2808337" y="5683816"/>
            <a:ext cx="22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2B5CA2E-8EA2-4FF8-B425-87468764391E}"/>
              </a:ext>
            </a:extLst>
          </p:cNvPr>
          <p:cNvSpPr txBox="1"/>
          <p:nvPr/>
        </p:nvSpPr>
        <p:spPr>
          <a:xfrm>
            <a:off x="10107580" y="1773734"/>
            <a:ext cx="117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Г. Советск</a:t>
            </a:r>
          </a:p>
        </p:txBody>
      </p:sp>
      <p:pic>
        <p:nvPicPr>
          <p:cNvPr id="33" name="Рисунок 32" descr="Здание со сплошной заливкой">
            <a:extLst>
              <a:ext uri="{FF2B5EF4-FFF2-40B4-BE49-F238E27FC236}">
                <a16:creationId xmlns:a16="http://schemas.microsoft.com/office/drawing/2014/main" id="{92906A31-0E39-4438-B640-E3ED7EE6E9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63150" y="1726170"/>
            <a:ext cx="419538" cy="369332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5EEE7FCD-9F21-4531-AC56-DF7093DEB36E}"/>
              </a:ext>
            </a:extLst>
          </p:cNvPr>
          <p:cNvSpPr txBox="1"/>
          <p:nvPr/>
        </p:nvSpPr>
        <p:spPr>
          <a:xfrm>
            <a:off x="5681063" y="4747533"/>
            <a:ext cx="12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О. Шайтан</a:t>
            </a:r>
          </a:p>
        </p:txBody>
      </p:sp>
      <p:pic>
        <p:nvPicPr>
          <p:cNvPr id="35" name="Рисунок 34" descr="Вода со сплошной заливкой">
            <a:extLst>
              <a:ext uri="{FF2B5EF4-FFF2-40B4-BE49-F238E27FC236}">
                <a16:creationId xmlns:a16="http://schemas.microsoft.com/office/drawing/2014/main" id="{03010FEB-4BE5-4075-8E22-5679741E680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83444" y="4720169"/>
            <a:ext cx="396696" cy="396696"/>
          </a:xfrm>
          <a:prstGeom prst="rect">
            <a:avLst/>
          </a:prstGeom>
        </p:spPr>
      </p:pic>
      <p:pic>
        <p:nvPicPr>
          <p:cNvPr id="40" name="Рисунок 39" descr="Дом со сплошной заливкой">
            <a:extLst>
              <a:ext uri="{FF2B5EF4-FFF2-40B4-BE49-F238E27FC236}">
                <a16:creationId xmlns:a16="http://schemas.microsoft.com/office/drawing/2014/main" id="{B26B0C95-8E44-45FB-B5A7-289820EB0A4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176626" y="4542270"/>
            <a:ext cx="404046" cy="404046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62C381E-B110-4785-A79A-81EDD3890DA2}"/>
              </a:ext>
            </a:extLst>
          </p:cNvPr>
          <p:cNvSpPr txBox="1"/>
          <p:nvPr/>
        </p:nvSpPr>
        <p:spPr>
          <a:xfrm>
            <a:off x="9549789" y="4593062"/>
            <a:ext cx="198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Г. Вятские поляны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D5A025A-44CB-4209-A9E9-2EB1548BF33C}"/>
              </a:ext>
            </a:extLst>
          </p:cNvPr>
          <p:cNvSpPr txBox="1"/>
          <p:nvPr/>
        </p:nvSpPr>
        <p:spPr>
          <a:xfrm>
            <a:off x="8459456" y="1895144"/>
            <a:ext cx="386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2</a:t>
            </a:r>
          </a:p>
        </p:txBody>
      </p:sp>
      <p:grpSp>
        <p:nvGrpSpPr>
          <p:cNvPr id="99" name="Группа 98">
            <a:extLst>
              <a:ext uri="{FF2B5EF4-FFF2-40B4-BE49-F238E27FC236}">
                <a16:creationId xmlns:a16="http://schemas.microsoft.com/office/drawing/2014/main" id="{E85CC15F-B55A-4457-826A-FDCBF6DB4C56}"/>
              </a:ext>
            </a:extLst>
          </p:cNvPr>
          <p:cNvGrpSpPr/>
          <p:nvPr/>
        </p:nvGrpSpPr>
        <p:grpSpPr>
          <a:xfrm>
            <a:off x="8752690" y="2034880"/>
            <a:ext cx="162018" cy="211286"/>
            <a:chOff x="5663953" y="1979464"/>
            <a:chExt cx="162018" cy="211286"/>
          </a:xfrm>
        </p:grpSpPr>
        <p:cxnSp>
          <p:nvCxnSpPr>
            <p:cNvPr id="100" name="Прямая соединительная линия 99">
              <a:extLst>
                <a:ext uri="{FF2B5EF4-FFF2-40B4-BE49-F238E27FC236}">
                  <a16:creationId xmlns:a16="http://schemas.microsoft.com/office/drawing/2014/main" id="{A4172BD2-A637-4FDB-B90D-F15C27CCB856}"/>
                </a:ext>
              </a:extLst>
            </p:cNvPr>
            <p:cNvCxnSpPr>
              <a:cxnSpLocks/>
            </p:cNvCxnSpPr>
            <p:nvPr/>
          </p:nvCxnSpPr>
          <p:spPr>
            <a:xfrm>
              <a:off x="5663953" y="1984548"/>
              <a:ext cx="0" cy="206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Блок-схема: извлечение 100">
              <a:extLst>
                <a:ext uri="{FF2B5EF4-FFF2-40B4-BE49-F238E27FC236}">
                  <a16:creationId xmlns:a16="http://schemas.microsoft.com/office/drawing/2014/main" id="{790E32D2-64BA-45C8-AFF9-CD895408F9B9}"/>
                </a:ext>
              </a:extLst>
            </p:cNvPr>
            <p:cNvSpPr/>
            <p:nvPr/>
          </p:nvSpPr>
          <p:spPr>
            <a:xfrm rot="5400000">
              <a:off x="5690869" y="1952548"/>
              <a:ext cx="108185" cy="162018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3D9E80D8-01AF-4A5B-8E75-81F257BDD25F}"/>
              </a:ext>
            </a:extLst>
          </p:cNvPr>
          <p:cNvSpPr txBox="1"/>
          <p:nvPr/>
        </p:nvSpPr>
        <p:spPr>
          <a:xfrm>
            <a:off x="4123010" y="4822658"/>
            <a:ext cx="386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4</a:t>
            </a:r>
          </a:p>
        </p:txBody>
      </p: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FA271D7B-55F1-4B08-AF99-2254BDACC048}"/>
              </a:ext>
            </a:extLst>
          </p:cNvPr>
          <p:cNvGrpSpPr/>
          <p:nvPr/>
        </p:nvGrpSpPr>
        <p:grpSpPr>
          <a:xfrm>
            <a:off x="4416244" y="4962394"/>
            <a:ext cx="162018" cy="211286"/>
            <a:chOff x="5663953" y="1979464"/>
            <a:chExt cx="162018" cy="211286"/>
          </a:xfrm>
        </p:grpSpPr>
        <p:cxnSp>
          <p:nvCxnSpPr>
            <p:cNvPr id="104" name="Прямая соединительная линия 103">
              <a:extLst>
                <a:ext uri="{FF2B5EF4-FFF2-40B4-BE49-F238E27FC236}">
                  <a16:creationId xmlns:a16="http://schemas.microsoft.com/office/drawing/2014/main" id="{D66036F8-F31D-49CB-8E3E-E40944B17ED1}"/>
                </a:ext>
              </a:extLst>
            </p:cNvPr>
            <p:cNvCxnSpPr>
              <a:cxnSpLocks/>
            </p:cNvCxnSpPr>
            <p:nvPr/>
          </p:nvCxnSpPr>
          <p:spPr>
            <a:xfrm>
              <a:off x="5663953" y="1984548"/>
              <a:ext cx="0" cy="206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Блок-схема: извлечение 104">
              <a:extLst>
                <a:ext uri="{FF2B5EF4-FFF2-40B4-BE49-F238E27FC236}">
                  <a16:creationId xmlns:a16="http://schemas.microsoft.com/office/drawing/2014/main" id="{C96355FD-42E8-4AD4-B76D-E2D67448D187}"/>
                </a:ext>
              </a:extLst>
            </p:cNvPr>
            <p:cNvSpPr/>
            <p:nvPr/>
          </p:nvSpPr>
          <p:spPr>
            <a:xfrm rot="5400000">
              <a:off x="5690869" y="1952548"/>
              <a:ext cx="108185" cy="162018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31D67AEC-BFE8-4824-9EBA-B779274842B0}"/>
              </a:ext>
            </a:extLst>
          </p:cNvPr>
          <p:cNvSpPr txBox="1"/>
          <p:nvPr/>
        </p:nvSpPr>
        <p:spPr>
          <a:xfrm>
            <a:off x="8283447" y="4624164"/>
            <a:ext cx="386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5</a:t>
            </a:r>
          </a:p>
        </p:txBody>
      </p:sp>
      <p:grpSp>
        <p:nvGrpSpPr>
          <p:cNvPr id="108" name="Группа 107">
            <a:extLst>
              <a:ext uri="{FF2B5EF4-FFF2-40B4-BE49-F238E27FC236}">
                <a16:creationId xmlns:a16="http://schemas.microsoft.com/office/drawing/2014/main" id="{7BA45541-BCB7-408B-A2EF-1B09F1A04A4E}"/>
              </a:ext>
            </a:extLst>
          </p:cNvPr>
          <p:cNvGrpSpPr/>
          <p:nvPr/>
        </p:nvGrpSpPr>
        <p:grpSpPr>
          <a:xfrm>
            <a:off x="8576681" y="4763900"/>
            <a:ext cx="162018" cy="211286"/>
            <a:chOff x="5663953" y="1979464"/>
            <a:chExt cx="162018" cy="211286"/>
          </a:xfrm>
        </p:grpSpPr>
        <p:cxnSp>
          <p:nvCxnSpPr>
            <p:cNvPr id="109" name="Прямая соединительная линия 108">
              <a:extLst>
                <a:ext uri="{FF2B5EF4-FFF2-40B4-BE49-F238E27FC236}">
                  <a16:creationId xmlns:a16="http://schemas.microsoft.com/office/drawing/2014/main" id="{50074426-B312-4D35-A841-280BFC5C2793}"/>
                </a:ext>
              </a:extLst>
            </p:cNvPr>
            <p:cNvCxnSpPr>
              <a:cxnSpLocks/>
            </p:cNvCxnSpPr>
            <p:nvPr/>
          </p:nvCxnSpPr>
          <p:spPr>
            <a:xfrm>
              <a:off x="5663953" y="1984548"/>
              <a:ext cx="0" cy="206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Блок-схема: извлечение 109">
              <a:extLst>
                <a:ext uri="{FF2B5EF4-FFF2-40B4-BE49-F238E27FC236}">
                  <a16:creationId xmlns:a16="http://schemas.microsoft.com/office/drawing/2014/main" id="{064E08BF-AA04-4B23-8611-9C11B6748230}"/>
                </a:ext>
              </a:extLst>
            </p:cNvPr>
            <p:cNvSpPr/>
            <p:nvPr/>
          </p:nvSpPr>
          <p:spPr>
            <a:xfrm rot="5400000">
              <a:off x="5690869" y="1952548"/>
              <a:ext cx="108185" cy="162018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2" name="Группа 111">
            <a:extLst>
              <a:ext uri="{FF2B5EF4-FFF2-40B4-BE49-F238E27FC236}">
                <a16:creationId xmlns:a16="http://schemas.microsoft.com/office/drawing/2014/main" id="{E5EC4D73-CB93-4024-BDA6-1CC7C6B20C58}"/>
              </a:ext>
            </a:extLst>
          </p:cNvPr>
          <p:cNvGrpSpPr/>
          <p:nvPr/>
        </p:nvGrpSpPr>
        <p:grpSpPr>
          <a:xfrm>
            <a:off x="810020" y="1634763"/>
            <a:ext cx="162018" cy="211286"/>
            <a:chOff x="5663953" y="1979464"/>
            <a:chExt cx="162018" cy="211286"/>
          </a:xfrm>
        </p:grpSpPr>
        <p:cxnSp>
          <p:nvCxnSpPr>
            <p:cNvPr id="113" name="Прямая соединительная линия 112">
              <a:extLst>
                <a:ext uri="{FF2B5EF4-FFF2-40B4-BE49-F238E27FC236}">
                  <a16:creationId xmlns:a16="http://schemas.microsoft.com/office/drawing/2014/main" id="{2F47F44C-24EA-4295-B924-28E55D826299}"/>
                </a:ext>
              </a:extLst>
            </p:cNvPr>
            <p:cNvCxnSpPr>
              <a:cxnSpLocks/>
            </p:cNvCxnSpPr>
            <p:nvPr/>
          </p:nvCxnSpPr>
          <p:spPr>
            <a:xfrm>
              <a:off x="5663953" y="1984548"/>
              <a:ext cx="0" cy="206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Блок-схема: извлечение 113">
              <a:extLst>
                <a:ext uri="{FF2B5EF4-FFF2-40B4-BE49-F238E27FC236}">
                  <a16:creationId xmlns:a16="http://schemas.microsoft.com/office/drawing/2014/main" id="{7770CD8C-2665-44B6-BB38-96EAC8D83301}"/>
                </a:ext>
              </a:extLst>
            </p:cNvPr>
            <p:cNvSpPr/>
            <p:nvPr/>
          </p:nvSpPr>
          <p:spPr>
            <a:xfrm rot="5400000">
              <a:off x="5690869" y="1952548"/>
              <a:ext cx="108185" cy="162018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55A52D17-50EA-4968-976A-171BC8CCB7F3}"/>
              </a:ext>
            </a:extLst>
          </p:cNvPr>
          <p:cNvGrpSpPr/>
          <p:nvPr/>
        </p:nvGrpSpPr>
        <p:grpSpPr>
          <a:xfrm>
            <a:off x="1546210" y="3868889"/>
            <a:ext cx="162018" cy="211286"/>
            <a:chOff x="5663953" y="1979464"/>
            <a:chExt cx="162018" cy="211286"/>
          </a:xfrm>
        </p:grpSpPr>
        <p:cxnSp>
          <p:nvCxnSpPr>
            <p:cNvPr id="116" name="Прямая соединительная линия 115">
              <a:extLst>
                <a:ext uri="{FF2B5EF4-FFF2-40B4-BE49-F238E27FC236}">
                  <a16:creationId xmlns:a16="http://schemas.microsoft.com/office/drawing/2014/main" id="{4548DF64-BFBC-4F68-ACCF-9645FA0B714A}"/>
                </a:ext>
              </a:extLst>
            </p:cNvPr>
            <p:cNvCxnSpPr>
              <a:cxnSpLocks/>
            </p:cNvCxnSpPr>
            <p:nvPr/>
          </p:nvCxnSpPr>
          <p:spPr>
            <a:xfrm>
              <a:off x="5663953" y="1984548"/>
              <a:ext cx="0" cy="206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Блок-схема: извлечение 116">
              <a:extLst>
                <a:ext uri="{FF2B5EF4-FFF2-40B4-BE49-F238E27FC236}">
                  <a16:creationId xmlns:a16="http://schemas.microsoft.com/office/drawing/2014/main" id="{E604DEEA-3388-4A44-AC41-4780DA009EDF}"/>
                </a:ext>
              </a:extLst>
            </p:cNvPr>
            <p:cNvSpPr/>
            <p:nvPr/>
          </p:nvSpPr>
          <p:spPr>
            <a:xfrm rot="5400000">
              <a:off x="5690869" y="1952548"/>
              <a:ext cx="108185" cy="162018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8" name="Группа 117">
            <a:extLst>
              <a:ext uri="{FF2B5EF4-FFF2-40B4-BE49-F238E27FC236}">
                <a16:creationId xmlns:a16="http://schemas.microsoft.com/office/drawing/2014/main" id="{7B2B6A67-1152-4C31-85EA-08E0E9A604D3}"/>
              </a:ext>
            </a:extLst>
          </p:cNvPr>
          <p:cNvGrpSpPr/>
          <p:nvPr/>
        </p:nvGrpSpPr>
        <p:grpSpPr>
          <a:xfrm>
            <a:off x="3897028" y="2701433"/>
            <a:ext cx="162018" cy="211286"/>
            <a:chOff x="5663953" y="1979464"/>
            <a:chExt cx="162018" cy="211286"/>
          </a:xfrm>
        </p:grpSpPr>
        <p:cxnSp>
          <p:nvCxnSpPr>
            <p:cNvPr id="119" name="Прямая соединительная линия 118">
              <a:extLst>
                <a:ext uri="{FF2B5EF4-FFF2-40B4-BE49-F238E27FC236}">
                  <a16:creationId xmlns:a16="http://schemas.microsoft.com/office/drawing/2014/main" id="{89E1D286-E820-4226-A0DD-ED320B2129EE}"/>
                </a:ext>
              </a:extLst>
            </p:cNvPr>
            <p:cNvCxnSpPr>
              <a:cxnSpLocks/>
            </p:cNvCxnSpPr>
            <p:nvPr/>
          </p:nvCxnSpPr>
          <p:spPr>
            <a:xfrm>
              <a:off x="5663953" y="1984548"/>
              <a:ext cx="0" cy="206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Блок-схема: извлечение 119">
              <a:extLst>
                <a:ext uri="{FF2B5EF4-FFF2-40B4-BE49-F238E27FC236}">
                  <a16:creationId xmlns:a16="http://schemas.microsoft.com/office/drawing/2014/main" id="{008EDBF8-E5A1-48E3-947B-5CC73B3028CF}"/>
                </a:ext>
              </a:extLst>
            </p:cNvPr>
            <p:cNvSpPr/>
            <p:nvPr/>
          </p:nvSpPr>
          <p:spPr>
            <a:xfrm rot="5400000">
              <a:off x="5690869" y="1952548"/>
              <a:ext cx="108185" cy="162018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1" name="Группа 120">
            <a:extLst>
              <a:ext uri="{FF2B5EF4-FFF2-40B4-BE49-F238E27FC236}">
                <a16:creationId xmlns:a16="http://schemas.microsoft.com/office/drawing/2014/main" id="{416AC122-2753-429B-A1A6-C4DCD52CE5FD}"/>
              </a:ext>
            </a:extLst>
          </p:cNvPr>
          <p:cNvGrpSpPr/>
          <p:nvPr/>
        </p:nvGrpSpPr>
        <p:grpSpPr>
          <a:xfrm>
            <a:off x="3530265" y="4497032"/>
            <a:ext cx="162018" cy="211286"/>
            <a:chOff x="5663953" y="1979464"/>
            <a:chExt cx="162018" cy="211286"/>
          </a:xfrm>
        </p:grpSpPr>
        <p:cxnSp>
          <p:nvCxnSpPr>
            <p:cNvPr id="122" name="Прямая соединительная линия 121">
              <a:extLst>
                <a:ext uri="{FF2B5EF4-FFF2-40B4-BE49-F238E27FC236}">
                  <a16:creationId xmlns:a16="http://schemas.microsoft.com/office/drawing/2014/main" id="{115461E7-E3C3-4367-812F-E69CD051B4B8}"/>
                </a:ext>
              </a:extLst>
            </p:cNvPr>
            <p:cNvCxnSpPr>
              <a:cxnSpLocks/>
            </p:cNvCxnSpPr>
            <p:nvPr/>
          </p:nvCxnSpPr>
          <p:spPr>
            <a:xfrm>
              <a:off x="5663953" y="1984548"/>
              <a:ext cx="0" cy="2062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3" name="Блок-схема: извлечение 122">
              <a:extLst>
                <a:ext uri="{FF2B5EF4-FFF2-40B4-BE49-F238E27FC236}">
                  <a16:creationId xmlns:a16="http://schemas.microsoft.com/office/drawing/2014/main" id="{9E9BA5C0-B8D0-4B16-9E2B-0D1638E0DB07}"/>
                </a:ext>
              </a:extLst>
            </p:cNvPr>
            <p:cNvSpPr/>
            <p:nvPr/>
          </p:nvSpPr>
          <p:spPr>
            <a:xfrm rot="5400000">
              <a:off x="5690869" y="1952548"/>
              <a:ext cx="108185" cy="162018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036" name="Picture 12">
            <a:extLst>
              <a:ext uri="{FF2B5EF4-FFF2-40B4-BE49-F238E27FC236}">
                <a16:creationId xmlns:a16="http://schemas.microsoft.com/office/drawing/2014/main" id="{37128706-AF43-48B1-AEE6-A7589285C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569" y="2256553"/>
            <a:ext cx="1718918" cy="120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вид спереди танк Т-34 в основе композиции">
            <a:extLst>
              <a:ext uri="{FF2B5EF4-FFF2-40B4-BE49-F238E27FC236}">
                <a16:creationId xmlns:a16="http://schemas.microsoft.com/office/drawing/2014/main" id="{E459E5A7-98D9-49D9-9B73-6CAFF2D768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1" r="11209"/>
          <a:stretch/>
        </p:blipFill>
        <p:spPr bwMode="auto">
          <a:xfrm>
            <a:off x="10775950" y="2237499"/>
            <a:ext cx="1302975" cy="121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A7B161D1-020D-454F-9654-299FFB2DC9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92" t="1300" r="900" b="23807"/>
          <a:stretch/>
        </p:blipFill>
        <p:spPr bwMode="auto">
          <a:xfrm>
            <a:off x="8595420" y="4996123"/>
            <a:ext cx="1583738" cy="118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11D3C6A8-C206-468F-9C0C-79DE3317A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8479" y="4978887"/>
            <a:ext cx="1690443" cy="120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65BAA89E-C6E2-461E-AE03-82B90BA77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834" y="5167572"/>
            <a:ext cx="1640476" cy="120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44836CD5-753B-4B88-AE82-C4340DEB5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521" y="5149484"/>
            <a:ext cx="1640476" cy="1227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248143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190</TotalTime>
  <Words>47</Words>
  <Application>Microsoft Office PowerPoint</Application>
  <PresentationFormat>Широкоэкранный</PresentationFormat>
  <Paragraphs>30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Corbel</vt:lpstr>
      <vt:lpstr>ISOCP_IV25</vt:lpstr>
      <vt:lpstr>Глубина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ShadowEND</dc:creator>
  <cp:lastModifiedBy>Костылев</cp:lastModifiedBy>
  <cp:revision>104</cp:revision>
  <dcterms:created xsi:type="dcterms:W3CDTF">2024-03-03T15:23:14Z</dcterms:created>
  <dcterms:modified xsi:type="dcterms:W3CDTF">2024-04-20T20:00:29Z</dcterms:modified>
</cp:coreProperties>
</file>