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A058"/>
    <a:srgbClr val="A8B6B7"/>
    <a:srgbClr val="B56181"/>
    <a:srgbClr val="726AAC"/>
    <a:srgbClr val="AC8B5F"/>
    <a:srgbClr val="E2873A"/>
    <a:srgbClr val="1AB278"/>
    <a:srgbClr val="F28A22"/>
    <a:srgbClr val="B31166"/>
    <a:srgbClr val="637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9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5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54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483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99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4221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897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2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93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4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5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2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1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8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5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53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294774"/>
            <a:ext cx="12192000" cy="871616"/>
          </a:xfrm>
          <a:solidFill>
            <a:schemeClr val="accent5">
              <a:alpha val="26000"/>
            </a:schemeClr>
          </a:solidFill>
          <a:effectLst>
            <a:glow rad="127000">
              <a:schemeClr val="tx1">
                <a:alpha val="6000"/>
              </a:schemeClr>
            </a:glow>
            <a:reflection stA="93000" endPos="36000" dist="50800" dir="5400000" sy="-100000" algn="bl" rotWithShape="0"/>
          </a:effectLst>
        </p:spPr>
        <p:txBody>
          <a:bodyPr>
            <a:normAutofit fontScale="90000"/>
          </a:bodyPr>
          <a:lstStyle/>
          <a:p>
            <a:pPr algn="ctr"/>
            <a:r>
              <a:rPr lang="ru-RU" sz="5600" dirty="0" smtClean="0">
                <a:solidFill>
                  <a:schemeClr val="accent5"/>
                </a:solidFill>
                <a:effectLst>
                  <a:glow rad="101600">
                    <a:schemeClr val="accent5"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  <a:cs typeface="Rubik" panose="02000604000000020004" pitchFamily="2" charset="-79"/>
              </a:rPr>
              <a:t>Магаданская область</a:t>
            </a:r>
            <a:endParaRPr lang="ru-RU" sz="5600" dirty="0">
              <a:solidFill>
                <a:schemeClr val="accent5"/>
              </a:solidFill>
              <a:effectLst>
                <a:glow rad="101600">
                  <a:schemeClr val="accent5">
                    <a:alpha val="40000"/>
                  </a:schemeClr>
                </a:glow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  <a:cs typeface="Rubik" panose="02000604000000020004" pitchFamily="2" charset="-79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9148" y="5181600"/>
            <a:ext cx="8825658" cy="1399308"/>
          </a:xfrm>
        </p:spPr>
        <p:txBody>
          <a:bodyPr>
            <a:normAutofit/>
          </a:bodyPr>
          <a:lstStyle/>
          <a:p>
            <a:r>
              <a:rPr lang="ru-RU" cap="none" dirty="0" smtClean="0">
                <a:solidFill>
                  <a:schemeClr val="accent5"/>
                </a:solidFill>
                <a:effectLst>
                  <a:glow rad="101600">
                    <a:schemeClr val="accent5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Подготовил:</a:t>
            </a:r>
          </a:p>
          <a:p>
            <a:r>
              <a:rPr lang="ru-RU" cap="none" dirty="0" smtClean="0">
                <a:solidFill>
                  <a:schemeClr val="accent5"/>
                </a:solidFill>
                <a:effectLst>
                  <a:glow rad="101600">
                    <a:schemeClr val="accent5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1ПИб-02-1ОП-22</a:t>
            </a:r>
            <a:br>
              <a:rPr lang="ru-RU" cap="none" dirty="0" smtClean="0">
                <a:solidFill>
                  <a:schemeClr val="accent5"/>
                </a:solidFill>
                <a:effectLst>
                  <a:glow rad="101600">
                    <a:schemeClr val="accent5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none" dirty="0" smtClean="0">
                <a:solidFill>
                  <a:schemeClr val="accent5"/>
                </a:solidFill>
                <a:effectLst>
                  <a:glow rad="101600">
                    <a:schemeClr val="accent5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Маслов Владислав Андреевич</a:t>
            </a:r>
            <a:endParaRPr lang="ru-RU" cap="none" dirty="0">
              <a:solidFill>
                <a:schemeClr val="accent5"/>
              </a:solidFill>
              <a:effectLst>
                <a:glow rad="101600">
                  <a:schemeClr val="accent5"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ru-RU" dirty="0" err="1" smtClean="0"/>
              <a:t>ЯуМамыДизайнер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293" y="2117464"/>
            <a:ext cx="8946541" cy="4195481"/>
          </a:xfrm>
        </p:spPr>
        <p:txBody>
          <a:bodyPr/>
          <a:lstStyle/>
          <a:p>
            <a:r>
              <a:rPr lang="ru-RU" dirty="0" err="1" smtClean="0"/>
              <a:t>ЯуМамыДизайнер.рф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0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69</TotalTime>
  <Words>10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Century Gothic</vt:lpstr>
      <vt:lpstr>Impact</vt:lpstr>
      <vt:lpstr>Rubik</vt:lpstr>
      <vt:lpstr>Times New Roman</vt:lpstr>
      <vt:lpstr>Wingdings 3</vt:lpstr>
      <vt:lpstr>Сектор</vt:lpstr>
      <vt:lpstr>Магаданская область</vt:lpstr>
      <vt:lpstr>#ЯуМамыДизайнер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Магаданская область</dc:title>
  <dc:creator>admin</dc:creator>
  <cp:lastModifiedBy>admin</cp:lastModifiedBy>
  <cp:revision>4</cp:revision>
  <dcterms:created xsi:type="dcterms:W3CDTF">2024-02-26T06:09:36Z</dcterms:created>
  <dcterms:modified xsi:type="dcterms:W3CDTF">2024-02-26T07:19:07Z</dcterms:modified>
</cp:coreProperties>
</file>