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90" r:id="rId6"/>
    <p:sldId id="291" r:id="rId7"/>
    <p:sldId id="288" r:id="rId8"/>
    <p:sldId id="295" r:id="rId9"/>
    <p:sldId id="271" r:id="rId10"/>
    <p:sldId id="292" r:id="rId11"/>
    <p:sldId id="273" r:id="rId12"/>
    <p:sldId id="287" r:id="rId13"/>
    <p:sldId id="293" r:id="rId14"/>
  </p:sldIdLst>
  <p:sldSz cx="12190413" cy="6859588"/>
  <p:notesSz cx="6858000" cy="9144000"/>
  <p:defaultTextStyle>
    <a:defPPr>
      <a:defRPr lang="ru-RU"/>
    </a:defPPr>
    <a:lvl1pPr marL="0" algn="l" defTabSz="1172261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1pPr>
    <a:lvl2pPr marL="586130" algn="l" defTabSz="1172261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2pPr>
    <a:lvl3pPr marL="1172261" algn="l" defTabSz="1172261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3pPr>
    <a:lvl4pPr marL="1758391" algn="l" defTabSz="1172261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4pPr>
    <a:lvl5pPr marL="2344522" algn="l" defTabSz="1172261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5pPr>
    <a:lvl6pPr marL="2930652" algn="l" defTabSz="1172261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6pPr>
    <a:lvl7pPr marL="3516782" algn="l" defTabSz="1172261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7pPr>
    <a:lvl8pPr marL="4102913" algn="l" defTabSz="1172261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8pPr>
    <a:lvl9pPr marL="4689043" algn="l" defTabSz="1172261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43">
          <p15:clr>
            <a:srgbClr val="A4A3A4"/>
          </p15:clr>
        </p15:guide>
        <p15:guide id="2" orient="horz" pos="176">
          <p15:clr>
            <a:srgbClr val="A4A3A4"/>
          </p15:clr>
        </p15:guide>
        <p15:guide id="3" pos="7482">
          <p15:clr>
            <a:srgbClr val="A4A3A4"/>
          </p15:clr>
        </p15:guide>
        <p15:guide id="4" pos="196">
          <p15:clr>
            <a:srgbClr val="A4A3A4"/>
          </p15:clr>
        </p15:guide>
        <p15:guide id="5" orient="horz" pos="2160">
          <p15:clr>
            <a:srgbClr val="A4A3A4"/>
          </p15:clr>
        </p15:guide>
        <p15:guide id="6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05D5C"/>
    <a:srgbClr val="E63538"/>
    <a:srgbClr val="FF6600"/>
    <a:srgbClr val="008000"/>
    <a:srgbClr val="FF3300"/>
    <a:srgbClr val="66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B9C9CA-3806-4536-8494-E41C394B85D9}" v="13" dt="2022-07-28T09:23:15.35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Светлый стиль 2 -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Светлый стиль 2 - акцент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04" autoAdjust="0"/>
    <p:restoredTop sz="88673" autoAdjust="0"/>
  </p:normalViewPr>
  <p:slideViewPr>
    <p:cSldViewPr snapToGrid="0" snapToObjects="1" showGuides="1">
      <p:cViewPr varScale="1">
        <p:scale>
          <a:sx n="73" d="100"/>
          <a:sy n="73" d="100"/>
        </p:scale>
        <p:origin x="780" y="84"/>
      </p:cViewPr>
      <p:guideLst>
        <p:guide orient="horz" pos="4143"/>
        <p:guide orient="horz" pos="176"/>
        <p:guide pos="7482"/>
        <p:guide pos="196"/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2" d="100"/>
        <a:sy n="142" d="100"/>
      </p:scale>
      <p:origin x="0" y="0"/>
    </p:cViewPr>
  </p:sorterViewPr>
  <p:notesViewPr>
    <p:cSldViewPr snapToGrid="0" snapToObjects="1" showGuides="1">
      <p:cViewPr varScale="1">
        <p:scale>
          <a:sx n="87" d="100"/>
          <a:sy n="87" d="100"/>
        </p:scale>
        <p:origin x="-3546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FC8F61-8705-440C-8B29-6BD7C90BE63C}" type="datetimeFigureOut">
              <a:rPr lang="ru-RU" smtClean="0"/>
              <a:pPr/>
              <a:t>05.04.2025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ABE808-1554-468C-B2C2-0DAAB620BEF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90181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1896A2-B392-49D6-B011-BDC8CAECD43A}" type="datetimeFigureOut">
              <a:rPr lang="ru-RU" smtClean="0"/>
              <a:pPr/>
              <a:t>05.04.2025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19DFDB-5F00-45A8-8ECA-5F26B55FE99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0673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172261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586130" algn="l" defTabSz="1172261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1172261" algn="l" defTabSz="1172261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758391" algn="l" defTabSz="1172261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2344522" algn="l" defTabSz="1172261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2930652" algn="l" defTabSz="1172261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3516782" algn="l" defTabSz="1172261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4102913" algn="l" defTabSz="1172261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4689043" algn="l" defTabSz="1172261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 descr="G:\CHSU\Бакалавриат\Презентации\ЧГУ (Brandbook)_титул_700 - копия.png"/>
          <p:cNvPicPr>
            <a:picLocks noChangeAspect="1" noChangeArrowheads="1"/>
          </p:cNvPicPr>
          <p:nvPr userDrawn="1"/>
        </p:nvPicPr>
        <p:blipFill>
          <a:blip r:embed="rId2" cstate="print"/>
          <a:stretch>
            <a:fillRect/>
          </a:stretch>
        </p:blipFill>
        <p:spPr bwMode="auto">
          <a:xfrm>
            <a:off x="6148431" y="-1"/>
            <a:ext cx="6041982" cy="685958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281" y="1841949"/>
            <a:ext cx="5753344" cy="2844046"/>
          </a:xfrm>
        </p:spPr>
        <p:txBody>
          <a:bodyPr/>
          <a:lstStyle>
            <a:lvl1pPr algn="ctr">
              <a:defRPr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914281" y="4685995"/>
            <a:ext cx="5753344" cy="1078445"/>
          </a:xfrm>
        </p:spPr>
        <p:txBody>
          <a:bodyPr>
            <a:normAutofit/>
          </a:bodyPr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5861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722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7583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3445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9306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5167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1029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6890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/>
              <a:t>Образец подзаголовка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11111" y="6357823"/>
            <a:ext cx="7714245" cy="365210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1784630" y="687152"/>
            <a:ext cx="4012647" cy="826257"/>
          </a:xfrm>
          <a:prstGeom prst="rect">
            <a:avLst/>
          </a:prstGeom>
          <a:noFill/>
        </p:spPr>
        <p:txBody>
          <a:bodyPr wrap="none" lIns="117226" tIns="58613" rIns="117226" bIns="58613" rtlCol="0">
            <a:spAutoFit/>
          </a:bodyPr>
          <a:lstStyle/>
          <a:p>
            <a:pPr marL="0" marR="0" indent="0" algn="ctr" defTabSz="117226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0" i="0" dirty="0">
                <a:solidFill>
                  <a:schemeClr val="bg1"/>
                </a:solidFill>
                <a:latin typeface="+mj-lt"/>
              </a:rPr>
              <a:t>Череповецкий</a:t>
            </a:r>
            <a:endParaRPr lang="en-US" b="0" i="0" dirty="0">
              <a:solidFill>
                <a:schemeClr val="bg1"/>
              </a:solidFill>
              <a:latin typeface="+mj-lt"/>
            </a:endParaRPr>
          </a:p>
          <a:p>
            <a:pPr marL="0" marR="0" indent="0" algn="ctr" defTabSz="117226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0" i="0" dirty="0">
                <a:solidFill>
                  <a:schemeClr val="bg1"/>
                </a:solidFill>
                <a:latin typeface="+mj-lt"/>
              </a:rPr>
              <a:t>государственный университет</a:t>
            </a:r>
            <a:endParaRPr lang="ru-RU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аблица 1"/>
          <p:cNvSpPr>
            <a:spLocks noGrp="1"/>
          </p:cNvSpPr>
          <p:nvPr userDrawn="1">
            <p:ph type="tbl" sz="quarter" idx="12"/>
          </p:nvPr>
        </p:nvSpPr>
        <p:spPr>
          <a:xfrm>
            <a:off x="487617" y="2109174"/>
            <a:ext cx="11204580" cy="4027474"/>
          </a:xfrm>
        </p:spPr>
      </p:sp>
      <p:sp>
        <p:nvSpPr>
          <p:cNvPr id="3" name="Нижний колонтитул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24C55D1-92A9-4B02-AD60-DEC4B6659F3A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Прямоугольник 6"/>
          <p:cNvSpPr/>
          <p:nvPr userDrawn="1"/>
        </p:nvSpPr>
        <p:spPr>
          <a:xfrm>
            <a:off x="0" y="1"/>
            <a:ext cx="12190413" cy="77701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177800" dist="63500" dir="5400000" algn="tl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7226" tIns="58613" rIns="117226" bIns="58613" rtlCol="0" anchor="ctr"/>
          <a:lstStyle/>
          <a:p>
            <a:pPr algn="ctr"/>
            <a:endParaRPr lang="ru-RU"/>
          </a:p>
        </p:txBody>
      </p:sp>
      <p:sp>
        <p:nvSpPr>
          <p:cNvPr id="9" name="Заголовок 1"/>
          <p:cNvSpPr txBox="1">
            <a:spLocks/>
          </p:cNvSpPr>
          <p:nvPr userDrawn="1"/>
        </p:nvSpPr>
        <p:spPr>
          <a:xfrm>
            <a:off x="311110" y="1"/>
            <a:ext cx="11119190" cy="777014"/>
          </a:xfrm>
          <a:prstGeom prst="rect">
            <a:avLst/>
          </a:prstGeom>
        </p:spPr>
        <p:txBody>
          <a:bodyPr vert="horz" lIns="117226" tIns="58613" rIns="117226" bIns="58613" rtlCol="0" anchor="ctr">
            <a:normAutofit/>
          </a:bodyPr>
          <a:lstStyle>
            <a:lvl1pPr algn="l">
              <a:defRPr/>
            </a:lvl1pPr>
          </a:lstStyle>
          <a:p>
            <a:pPr marL="0" marR="0" lvl="0" indent="0" algn="l" defTabSz="1172261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Образец заголовка</a:t>
            </a:r>
          </a:p>
        </p:txBody>
      </p:sp>
      <p:sp>
        <p:nvSpPr>
          <p:cNvPr id="12" name="Текст 10"/>
          <p:cNvSpPr>
            <a:spLocks noGrp="1"/>
          </p:cNvSpPr>
          <p:nvPr>
            <p:ph type="body" sz="quarter" idx="14"/>
          </p:nvPr>
        </p:nvSpPr>
        <p:spPr>
          <a:xfrm>
            <a:off x="487616" y="991957"/>
            <a:ext cx="11204580" cy="1117217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</p:txBody>
      </p:sp>
      <p:pic>
        <p:nvPicPr>
          <p:cNvPr id="10" name="Picture 6" descr="G:\CHSU\Бакалавриат\Презентации\ЧГУ (Brandbook)_титул_700 - копия.png"/>
          <p:cNvPicPr>
            <a:picLocks noChangeAspect="1" noChangeArrowheads="1"/>
          </p:cNvPicPr>
          <p:nvPr userDrawn="1"/>
        </p:nvPicPr>
        <p:blipFill>
          <a:blip r:embed="rId2" cstate="print"/>
          <a:stretch>
            <a:fillRect/>
          </a:stretch>
        </p:blipFill>
        <p:spPr bwMode="auto">
          <a:xfrm>
            <a:off x="11508036" y="1"/>
            <a:ext cx="682377" cy="7770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нта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24C55D1-92A9-4B02-AD60-DEC4B6659F3A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5" name="Прямоугольник 4"/>
          <p:cNvSpPr/>
          <p:nvPr userDrawn="1"/>
        </p:nvSpPr>
        <p:spPr>
          <a:xfrm>
            <a:off x="0" y="1"/>
            <a:ext cx="12190413" cy="77701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177800" dist="63500" dir="5400000" algn="tl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7226" tIns="58613" rIns="117226" bIns="58613" rtlCol="0" anchor="ctr"/>
          <a:lstStyle/>
          <a:p>
            <a:pPr algn="ctr"/>
            <a:endParaRPr lang="ru-RU"/>
          </a:p>
        </p:txBody>
      </p:sp>
      <p:sp>
        <p:nvSpPr>
          <p:cNvPr id="7" name="Заголовок 1"/>
          <p:cNvSpPr txBox="1">
            <a:spLocks/>
          </p:cNvSpPr>
          <p:nvPr userDrawn="1"/>
        </p:nvSpPr>
        <p:spPr>
          <a:xfrm>
            <a:off x="311110" y="1"/>
            <a:ext cx="11119190" cy="777014"/>
          </a:xfrm>
          <a:prstGeom prst="rect">
            <a:avLst/>
          </a:prstGeom>
        </p:spPr>
        <p:txBody>
          <a:bodyPr vert="horz" lIns="117226" tIns="58613" rIns="117226" bIns="58613" rtlCol="0" anchor="ctr">
            <a:normAutofit/>
          </a:bodyPr>
          <a:lstStyle>
            <a:lvl1pPr algn="l">
              <a:defRPr/>
            </a:lvl1pPr>
          </a:lstStyle>
          <a:p>
            <a:pPr marL="0" marR="0" lvl="0" indent="0" algn="l" defTabSz="1172261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Образец заголовка</a:t>
            </a:r>
          </a:p>
        </p:txBody>
      </p:sp>
      <p:sp>
        <p:nvSpPr>
          <p:cNvPr id="14" name="Текст 13"/>
          <p:cNvSpPr>
            <a:spLocks noGrp="1"/>
          </p:cNvSpPr>
          <p:nvPr>
            <p:ph type="body" sz="quarter" idx="16"/>
          </p:nvPr>
        </p:nvSpPr>
        <p:spPr>
          <a:xfrm>
            <a:off x="561820" y="3263209"/>
            <a:ext cx="2657551" cy="2615756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</p:txBody>
      </p:sp>
      <p:sp>
        <p:nvSpPr>
          <p:cNvPr id="15" name="Текст 13"/>
          <p:cNvSpPr>
            <a:spLocks noGrp="1"/>
          </p:cNvSpPr>
          <p:nvPr>
            <p:ph type="body" sz="quarter" idx="17"/>
          </p:nvPr>
        </p:nvSpPr>
        <p:spPr>
          <a:xfrm>
            <a:off x="3390024" y="3262396"/>
            <a:ext cx="2657551" cy="2615756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</p:txBody>
      </p:sp>
      <p:sp>
        <p:nvSpPr>
          <p:cNvPr id="16" name="Текст 13"/>
          <p:cNvSpPr>
            <a:spLocks noGrp="1"/>
          </p:cNvSpPr>
          <p:nvPr>
            <p:ph type="body" sz="quarter" idx="18"/>
          </p:nvPr>
        </p:nvSpPr>
        <p:spPr>
          <a:xfrm>
            <a:off x="6218227" y="3262396"/>
            <a:ext cx="2657551" cy="2615756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</p:txBody>
      </p:sp>
      <p:sp>
        <p:nvSpPr>
          <p:cNvPr id="17" name="Текст 13"/>
          <p:cNvSpPr>
            <a:spLocks noGrp="1"/>
          </p:cNvSpPr>
          <p:nvPr>
            <p:ph type="body" sz="quarter" idx="19"/>
          </p:nvPr>
        </p:nvSpPr>
        <p:spPr>
          <a:xfrm>
            <a:off x="9046431" y="3262396"/>
            <a:ext cx="2657551" cy="2615756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</p:txBody>
      </p:sp>
      <p:pic>
        <p:nvPicPr>
          <p:cNvPr id="18" name="Picture 6" descr="G:\CHSU\Бакалавриат\Презентации\ЧГУ (Brandbook)_титул_700 - копия.png"/>
          <p:cNvPicPr>
            <a:picLocks noChangeAspect="1" noChangeArrowheads="1"/>
          </p:cNvPicPr>
          <p:nvPr userDrawn="1"/>
        </p:nvPicPr>
        <p:blipFill>
          <a:blip r:embed="rId2" cstate="print"/>
          <a:stretch>
            <a:fillRect/>
          </a:stretch>
        </p:blipFill>
        <p:spPr bwMode="auto">
          <a:xfrm>
            <a:off x="11508036" y="1"/>
            <a:ext cx="682377" cy="777014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Рисунок 19"/>
          <p:cNvSpPr>
            <a:spLocks noGrp="1"/>
          </p:cNvSpPr>
          <p:nvPr>
            <p:ph type="pic" sz="quarter" idx="20"/>
          </p:nvPr>
        </p:nvSpPr>
        <p:spPr>
          <a:xfrm>
            <a:off x="859466" y="1112742"/>
            <a:ext cx="2062258" cy="2062258"/>
          </a:xfrm>
          <a:prstGeom prst="ellipse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ru-RU" dirty="0"/>
          </a:p>
        </p:txBody>
      </p:sp>
      <p:sp>
        <p:nvSpPr>
          <p:cNvPr id="21" name="Рисунок 19"/>
          <p:cNvSpPr>
            <a:spLocks noGrp="1"/>
          </p:cNvSpPr>
          <p:nvPr>
            <p:ph type="pic" sz="quarter" idx="21"/>
          </p:nvPr>
        </p:nvSpPr>
        <p:spPr>
          <a:xfrm>
            <a:off x="3687670" y="1112742"/>
            <a:ext cx="2062258" cy="2062258"/>
          </a:xfrm>
          <a:prstGeom prst="ellipse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ru-RU" dirty="0"/>
          </a:p>
        </p:txBody>
      </p:sp>
      <p:sp>
        <p:nvSpPr>
          <p:cNvPr id="22" name="Рисунок 19"/>
          <p:cNvSpPr>
            <a:spLocks noGrp="1"/>
          </p:cNvSpPr>
          <p:nvPr>
            <p:ph type="pic" sz="quarter" idx="22"/>
          </p:nvPr>
        </p:nvSpPr>
        <p:spPr>
          <a:xfrm>
            <a:off x="6515873" y="1112742"/>
            <a:ext cx="2062258" cy="2062258"/>
          </a:xfrm>
          <a:prstGeom prst="ellipse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ru-RU" dirty="0"/>
          </a:p>
        </p:txBody>
      </p:sp>
      <p:sp>
        <p:nvSpPr>
          <p:cNvPr id="23" name="Рисунок 19"/>
          <p:cNvSpPr>
            <a:spLocks noGrp="1"/>
          </p:cNvSpPr>
          <p:nvPr>
            <p:ph type="pic" sz="quarter" idx="23"/>
          </p:nvPr>
        </p:nvSpPr>
        <p:spPr>
          <a:xfrm>
            <a:off x="9344077" y="1112742"/>
            <a:ext cx="2062258" cy="2062258"/>
          </a:xfrm>
          <a:prstGeom prst="ellipse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ru-RU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Прямоугольник 6"/>
          <p:cNvSpPr/>
          <p:nvPr userDrawn="1"/>
        </p:nvSpPr>
        <p:spPr>
          <a:xfrm>
            <a:off x="0" y="1"/>
            <a:ext cx="12190413" cy="77701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177800" dist="63500" dir="5400000" algn="tl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7226" tIns="58613" rIns="117226" bIns="58613" rtlCol="0" anchor="ctr"/>
          <a:lstStyle/>
          <a:p>
            <a:pPr algn="ctr"/>
            <a:endParaRPr lang="ru-RU"/>
          </a:p>
        </p:txBody>
      </p:sp>
      <p:pic>
        <p:nvPicPr>
          <p:cNvPr id="8" name="Picture 6" descr="G:\CHSU\Бакалавриат\Презентации\ЧГУ (Brandbook)_титул_700 - копия.png"/>
          <p:cNvPicPr>
            <a:picLocks noChangeAspect="1" noChangeArrowheads="1"/>
          </p:cNvPicPr>
          <p:nvPr userDrawn="1"/>
        </p:nvPicPr>
        <p:blipFill>
          <a:blip r:embed="rId2" cstate="print"/>
          <a:stretch>
            <a:fillRect/>
          </a:stretch>
        </p:blipFill>
        <p:spPr bwMode="auto">
          <a:xfrm>
            <a:off x="11508036" y="1"/>
            <a:ext cx="682377" cy="77701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1110" y="1"/>
            <a:ext cx="11119190" cy="777014"/>
          </a:xfrm>
        </p:spPr>
        <p:txBody>
          <a:bodyPr/>
          <a:lstStyle>
            <a:lvl1pPr algn="l">
              <a:defRPr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09521" y="983009"/>
            <a:ext cx="10971372" cy="5144573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C55D1-92A9-4B02-AD60-DEC4B6659F3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C55D1-92A9-4B02-AD60-DEC4B6659F3A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Прямоугольник 6"/>
          <p:cNvSpPr/>
          <p:nvPr userDrawn="1"/>
        </p:nvSpPr>
        <p:spPr>
          <a:xfrm>
            <a:off x="0" y="1"/>
            <a:ext cx="12190413" cy="77701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177800" dist="63500" dir="5400000" algn="tl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7226" tIns="58613" rIns="117226" bIns="58613" rtlCol="0" anchor="ctr"/>
          <a:lstStyle/>
          <a:p>
            <a:pPr algn="ctr"/>
            <a:endParaRPr lang="ru-RU"/>
          </a:p>
        </p:txBody>
      </p:sp>
      <p:sp>
        <p:nvSpPr>
          <p:cNvPr id="10" name="Заголовок 1"/>
          <p:cNvSpPr>
            <a:spLocks noGrp="1"/>
          </p:cNvSpPr>
          <p:nvPr>
            <p:ph type="title"/>
          </p:nvPr>
        </p:nvSpPr>
        <p:spPr>
          <a:xfrm>
            <a:off x="311110" y="1"/>
            <a:ext cx="11119190" cy="777014"/>
          </a:xfrm>
        </p:spPr>
        <p:txBody>
          <a:bodyPr/>
          <a:lstStyle>
            <a:lvl1pPr algn="l">
              <a:defRPr/>
            </a:lvl1pPr>
          </a:lstStyle>
          <a:p>
            <a:r>
              <a:rPr lang="ru-RU" dirty="0"/>
              <a:t>Образец заголовка</a:t>
            </a:r>
          </a:p>
        </p:txBody>
      </p:sp>
      <p:pic>
        <p:nvPicPr>
          <p:cNvPr id="9" name="Picture 6" descr="G:\CHSU\Бакалавриат\Презентации\ЧГУ (Brandbook)_титул_700 - копия.png"/>
          <p:cNvPicPr>
            <a:picLocks noChangeAspect="1" noChangeArrowheads="1"/>
          </p:cNvPicPr>
          <p:nvPr userDrawn="1"/>
        </p:nvPicPr>
        <p:blipFill>
          <a:blip r:embed="rId2" cstate="print"/>
          <a:stretch>
            <a:fillRect/>
          </a:stretch>
        </p:blipFill>
        <p:spPr bwMode="auto">
          <a:xfrm>
            <a:off x="11508036" y="0"/>
            <a:ext cx="682377" cy="7770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Прямоугольник 6"/>
          <p:cNvSpPr/>
          <p:nvPr userDrawn="1"/>
        </p:nvSpPr>
        <p:spPr>
          <a:xfrm>
            <a:off x="0" y="1"/>
            <a:ext cx="12190413" cy="77701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177800" dist="63500" dir="5400000" algn="tl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7226" tIns="58613" rIns="117226" bIns="58613"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1110" y="1"/>
            <a:ext cx="11119190" cy="777014"/>
          </a:xfrm>
        </p:spPr>
        <p:txBody>
          <a:bodyPr/>
          <a:lstStyle>
            <a:lvl1pPr algn="l">
              <a:defRPr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C55D1-92A9-4B02-AD60-DEC4B6659F3A}" type="slidenum">
              <a:rPr lang="ru-RU" smtClean="0"/>
              <a:pPr/>
              <a:t>‹#›</a:t>
            </a:fld>
            <a:endParaRPr lang="ru-RU"/>
          </a:p>
        </p:txBody>
      </p:sp>
      <p:cxnSp>
        <p:nvCxnSpPr>
          <p:cNvPr id="13" name="Прямая соединительная линия 12"/>
          <p:cNvCxnSpPr/>
          <p:nvPr userDrawn="1"/>
        </p:nvCxnSpPr>
        <p:spPr>
          <a:xfrm>
            <a:off x="6118257" y="983009"/>
            <a:ext cx="0" cy="5144573"/>
          </a:xfrm>
          <a:prstGeom prst="line">
            <a:avLst/>
          </a:prstGeom>
          <a:ln w="12700" cap="rnd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Содержимое 2"/>
          <p:cNvSpPr>
            <a:spLocks noGrp="1"/>
          </p:cNvSpPr>
          <p:nvPr>
            <p:ph idx="1"/>
          </p:nvPr>
        </p:nvSpPr>
        <p:spPr>
          <a:xfrm>
            <a:off x="512515" y="983009"/>
            <a:ext cx="5434286" cy="5144572"/>
          </a:xfrm>
        </p:spPr>
        <p:txBody>
          <a:bodyPr anchor="ctr"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</p:txBody>
      </p:sp>
      <p:sp>
        <p:nvSpPr>
          <p:cNvPr id="17" name="Содержимое 2"/>
          <p:cNvSpPr>
            <a:spLocks noGrp="1"/>
          </p:cNvSpPr>
          <p:nvPr>
            <p:ph idx="16"/>
          </p:nvPr>
        </p:nvSpPr>
        <p:spPr>
          <a:xfrm>
            <a:off x="6289712" y="983009"/>
            <a:ext cx="5434286" cy="5144572"/>
          </a:xfrm>
        </p:spPr>
        <p:txBody>
          <a:bodyPr anchor="ctr"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</p:txBody>
      </p:sp>
      <p:pic>
        <p:nvPicPr>
          <p:cNvPr id="12" name="Picture 6" descr="G:\CHSU\Бакалавриат\Презентации\ЧГУ (Brandbook)_титул_700 - копия.png"/>
          <p:cNvPicPr>
            <a:picLocks noChangeAspect="1" noChangeArrowheads="1"/>
          </p:cNvPicPr>
          <p:nvPr userDrawn="1"/>
        </p:nvPicPr>
        <p:blipFill>
          <a:blip r:embed="rId2" cstate="print"/>
          <a:stretch>
            <a:fillRect/>
          </a:stretch>
        </p:blipFill>
        <p:spPr bwMode="auto">
          <a:xfrm>
            <a:off x="11508036" y="1"/>
            <a:ext cx="682377" cy="7770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три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Прямоугольник 6"/>
          <p:cNvSpPr/>
          <p:nvPr userDrawn="1"/>
        </p:nvSpPr>
        <p:spPr>
          <a:xfrm>
            <a:off x="0" y="1"/>
            <a:ext cx="12190413" cy="77701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177800" dist="63500" dir="5400000" algn="tl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7226" tIns="58613" rIns="117226" bIns="58613"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1110" y="1"/>
            <a:ext cx="11119190" cy="777014"/>
          </a:xfrm>
        </p:spPr>
        <p:txBody>
          <a:bodyPr/>
          <a:lstStyle>
            <a:lvl1pPr algn="l">
              <a:defRPr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11110" y="983010"/>
            <a:ext cx="3611023" cy="5144572"/>
          </a:xfrm>
        </p:spPr>
        <p:txBody>
          <a:bodyPr anchor="ctr"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C55D1-92A9-4B02-AD60-DEC4B6659F3A}" type="slidenum">
              <a:rPr lang="ru-RU" smtClean="0"/>
              <a:pPr/>
              <a:t>‹#›</a:t>
            </a:fld>
            <a:endParaRPr lang="ru-RU"/>
          </a:p>
        </p:txBody>
      </p:sp>
      <p:cxnSp>
        <p:nvCxnSpPr>
          <p:cNvPr id="13" name="Прямая соединительная линия 12"/>
          <p:cNvCxnSpPr/>
          <p:nvPr userDrawn="1"/>
        </p:nvCxnSpPr>
        <p:spPr>
          <a:xfrm>
            <a:off x="4105386" y="983009"/>
            <a:ext cx="0" cy="5144573"/>
          </a:xfrm>
          <a:prstGeom prst="line">
            <a:avLst/>
          </a:prstGeom>
          <a:ln w="12700" cap="rnd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Содержимое 2"/>
          <p:cNvSpPr>
            <a:spLocks noGrp="1"/>
          </p:cNvSpPr>
          <p:nvPr>
            <p:ph idx="13"/>
          </p:nvPr>
        </p:nvSpPr>
        <p:spPr>
          <a:xfrm>
            <a:off x="4288638" y="983010"/>
            <a:ext cx="3611023" cy="5144571"/>
          </a:xfrm>
        </p:spPr>
        <p:txBody>
          <a:bodyPr anchor="ctr"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</p:txBody>
      </p:sp>
      <p:cxnSp>
        <p:nvCxnSpPr>
          <p:cNvPr id="11" name="Прямая соединительная линия 10"/>
          <p:cNvCxnSpPr/>
          <p:nvPr userDrawn="1"/>
        </p:nvCxnSpPr>
        <p:spPr>
          <a:xfrm>
            <a:off x="8082913" y="983009"/>
            <a:ext cx="0" cy="5144573"/>
          </a:xfrm>
          <a:prstGeom prst="line">
            <a:avLst/>
          </a:prstGeom>
          <a:ln w="12700" cap="rnd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Содержимое 2"/>
          <p:cNvSpPr>
            <a:spLocks noGrp="1"/>
          </p:cNvSpPr>
          <p:nvPr>
            <p:ph idx="14"/>
          </p:nvPr>
        </p:nvSpPr>
        <p:spPr>
          <a:xfrm>
            <a:off x="8266164" y="983010"/>
            <a:ext cx="3611023" cy="5144572"/>
          </a:xfrm>
        </p:spPr>
        <p:txBody>
          <a:bodyPr anchor="ctr"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</p:txBody>
      </p:sp>
      <p:pic>
        <p:nvPicPr>
          <p:cNvPr id="15" name="Picture 6" descr="G:\CHSU\Бакалавриат\Презентации\ЧГУ (Brandbook)_титул_700 - копия.png"/>
          <p:cNvPicPr>
            <a:picLocks noChangeAspect="1" noChangeArrowheads="1"/>
          </p:cNvPicPr>
          <p:nvPr userDrawn="1"/>
        </p:nvPicPr>
        <p:blipFill>
          <a:blip r:embed="rId2" cstate="print"/>
          <a:stretch>
            <a:fillRect/>
          </a:stretch>
        </p:blipFill>
        <p:spPr bwMode="auto">
          <a:xfrm>
            <a:off x="11508036" y="1"/>
            <a:ext cx="682377" cy="7770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24C55D1-92A9-4B02-AD60-DEC4B6659F3A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5" name="Прямоугольник 4"/>
          <p:cNvSpPr/>
          <p:nvPr userDrawn="1"/>
        </p:nvSpPr>
        <p:spPr>
          <a:xfrm>
            <a:off x="0" y="1"/>
            <a:ext cx="12190413" cy="77701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177800" dist="63500" dir="5400000" algn="tl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7226" tIns="58613" rIns="117226" bIns="58613" rtlCol="0" anchor="ctr"/>
          <a:lstStyle/>
          <a:p>
            <a:pPr algn="ctr"/>
            <a:endParaRPr lang="ru-RU"/>
          </a:p>
        </p:txBody>
      </p:sp>
      <p:sp>
        <p:nvSpPr>
          <p:cNvPr id="7" name="Заголовок 1"/>
          <p:cNvSpPr>
            <a:spLocks noGrp="1"/>
          </p:cNvSpPr>
          <p:nvPr>
            <p:ph type="title"/>
          </p:nvPr>
        </p:nvSpPr>
        <p:spPr>
          <a:xfrm>
            <a:off x="311110" y="1"/>
            <a:ext cx="11119190" cy="777014"/>
          </a:xfrm>
        </p:spPr>
        <p:txBody>
          <a:bodyPr/>
          <a:lstStyle>
            <a:lvl1pPr algn="l">
              <a:defRPr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9" name="Содержимое 2"/>
          <p:cNvSpPr>
            <a:spLocks noGrp="1"/>
          </p:cNvSpPr>
          <p:nvPr>
            <p:ph idx="13"/>
          </p:nvPr>
        </p:nvSpPr>
        <p:spPr>
          <a:xfrm>
            <a:off x="6174715" y="983009"/>
            <a:ext cx="5517482" cy="5144573"/>
          </a:xfrm>
        </p:spPr>
        <p:txBody>
          <a:bodyPr anchor="ctr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</p:txBody>
      </p:sp>
      <p:sp>
        <p:nvSpPr>
          <p:cNvPr id="11" name="Текст 10"/>
          <p:cNvSpPr>
            <a:spLocks noGrp="1"/>
          </p:cNvSpPr>
          <p:nvPr>
            <p:ph type="body" sz="quarter" idx="14"/>
          </p:nvPr>
        </p:nvSpPr>
        <p:spPr>
          <a:xfrm>
            <a:off x="524514" y="983208"/>
            <a:ext cx="5517690" cy="5144691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</p:txBody>
      </p:sp>
      <p:pic>
        <p:nvPicPr>
          <p:cNvPr id="10" name="Picture 6" descr="G:\CHSU\Бакалавриат\Презентации\ЧГУ (Brandbook)_титул_700 - копия.png"/>
          <p:cNvPicPr>
            <a:picLocks noChangeAspect="1" noChangeArrowheads="1"/>
          </p:cNvPicPr>
          <p:nvPr userDrawn="1"/>
        </p:nvPicPr>
        <p:blipFill>
          <a:blip r:embed="rId2" cstate="print"/>
          <a:stretch>
            <a:fillRect/>
          </a:stretch>
        </p:blipFill>
        <p:spPr bwMode="auto">
          <a:xfrm>
            <a:off x="11508036" y="1"/>
            <a:ext cx="682377" cy="7770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 и объект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24C55D1-92A9-4B02-AD60-DEC4B6659F3A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5" name="Прямоугольник 4"/>
          <p:cNvSpPr/>
          <p:nvPr userDrawn="1"/>
        </p:nvSpPr>
        <p:spPr>
          <a:xfrm>
            <a:off x="0" y="1"/>
            <a:ext cx="12190413" cy="77701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177800" dist="63500" dir="5400000" algn="tl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7226" tIns="58613" rIns="117226" bIns="58613" rtlCol="0" anchor="ctr"/>
          <a:lstStyle/>
          <a:p>
            <a:pPr algn="ctr"/>
            <a:endParaRPr lang="ru-RU"/>
          </a:p>
        </p:txBody>
      </p:sp>
      <p:sp>
        <p:nvSpPr>
          <p:cNvPr id="7" name="Заголовок 1"/>
          <p:cNvSpPr>
            <a:spLocks noGrp="1"/>
          </p:cNvSpPr>
          <p:nvPr>
            <p:ph type="title"/>
          </p:nvPr>
        </p:nvSpPr>
        <p:spPr>
          <a:xfrm>
            <a:off x="311110" y="1"/>
            <a:ext cx="11119190" cy="777014"/>
          </a:xfrm>
        </p:spPr>
        <p:txBody>
          <a:bodyPr/>
          <a:lstStyle>
            <a:lvl1pPr algn="l">
              <a:defRPr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9" name="Содержимое 2"/>
          <p:cNvSpPr>
            <a:spLocks noGrp="1"/>
          </p:cNvSpPr>
          <p:nvPr>
            <p:ph idx="13"/>
          </p:nvPr>
        </p:nvSpPr>
        <p:spPr>
          <a:xfrm>
            <a:off x="524514" y="3932036"/>
            <a:ext cx="11167682" cy="2195546"/>
          </a:xfrm>
        </p:spPr>
        <p:txBody>
          <a:bodyPr anchor="ctr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</p:txBody>
      </p:sp>
      <p:sp>
        <p:nvSpPr>
          <p:cNvPr id="11" name="Текст 10"/>
          <p:cNvSpPr>
            <a:spLocks noGrp="1"/>
          </p:cNvSpPr>
          <p:nvPr>
            <p:ph type="body" sz="quarter" idx="14"/>
          </p:nvPr>
        </p:nvSpPr>
        <p:spPr>
          <a:xfrm>
            <a:off x="524514" y="983208"/>
            <a:ext cx="11167682" cy="2796128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</p:txBody>
      </p:sp>
      <p:pic>
        <p:nvPicPr>
          <p:cNvPr id="10" name="Picture 6" descr="G:\CHSU\Бакалавриат\Презентации\ЧГУ (Brandbook)_титул_700 - копия.png"/>
          <p:cNvPicPr>
            <a:picLocks noChangeAspect="1" noChangeArrowheads="1"/>
          </p:cNvPicPr>
          <p:nvPr userDrawn="1"/>
        </p:nvPicPr>
        <p:blipFill>
          <a:blip r:embed="rId2" cstate="print"/>
          <a:stretch>
            <a:fillRect/>
          </a:stretch>
        </p:blipFill>
        <p:spPr bwMode="auto">
          <a:xfrm>
            <a:off x="11508036" y="1"/>
            <a:ext cx="682377" cy="7770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24C55D1-92A9-4B02-AD60-DEC4B6659F3A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5" name="Прямоугольник 4"/>
          <p:cNvSpPr/>
          <p:nvPr userDrawn="1"/>
        </p:nvSpPr>
        <p:spPr>
          <a:xfrm>
            <a:off x="0" y="1"/>
            <a:ext cx="12190413" cy="77701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177800" dist="63500" dir="5400000" algn="tl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7226" tIns="58613" rIns="117226" bIns="58613" rtlCol="0" anchor="ctr"/>
          <a:lstStyle/>
          <a:p>
            <a:pPr algn="ctr"/>
            <a:endParaRPr lang="ru-RU"/>
          </a:p>
        </p:txBody>
      </p:sp>
      <p:pic>
        <p:nvPicPr>
          <p:cNvPr id="7" name="Picture 6" descr="G:\CHSU\Бакалавриат\Презентации\ЧГУ (Brandbook)_титул_700 - копия.png"/>
          <p:cNvPicPr>
            <a:picLocks noChangeAspect="1" noChangeArrowheads="1"/>
          </p:cNvPicPr>
          <p:nvPr userDrawn="1"/>
        </p:nvPicPr>
        <p:blipFill>
          <a:blip r:embed="rId2" cstate="print"/>
          <a:stretch>
            <a:fillRect/>
          </a:stretch>
        </p:blipFill>
        <p:spPr bwMode="auto">
          <a:xfrm>
            <a:off x="11508036" y="1"/>
            <a:ext cx="682377" cy="7770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Шаг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Текст 18"/>
          <p:cNvSpPr>
            <a:spLocks noGrp="1"/>
          </p:cNvSpPr>
          <p:nvPr>
            <p:ph type="body" sz="quarter" idx="24"/>
          </p:nvPr>
        </p:nvSpPr>
        <p:spPr>
          <a:xfrm>
            <a:off x="2088070" y="3878127"/>
            <a:ext cx="3667705" cy="1419554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</p:txBody>
      </p:sp>
      <p:sp>
        <p:nvSpPr>
          <p:cNvPr id="22" name="Текст 18"/>
          <p:cNvSpPr>
            <a:spLocks noGrp="1"/>
          </p:cNvSpPr>
          <p:nvPr>
            <p:ph type="body" sz="quarter" idx="26"/>
          </p:nvPr>
        </p:nvSpPr>
        <p:spPr>
          <a:xfrm>
            <a:off x="7802084" y="3876272"/>
            <a:ext cx="3667705" cy="1419554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</p:txBody>
      </p:sp>
      <p:sp>
        <p:nvSpPr>
          <p:cNvPr id="24" name="Текст 18"/>
          <p:cNvSpPr>
            <a:spLocks noGrp="1"/>
          </p:cNvSpPr>
          <p:nvPr>
            <p:ph type="body" sz="quarter" idx="28"/>
          </p:nvPr>
        </p:nvSpPr>
        <p:spPr>
          <a:xfrm>
            <a:off x="7802084" y="1620535"/>
            <a:ext cx="3667705" cy="1419554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</p:txBody>
      </p:sp>
      <p:sp>
        <p:nvSpPr>
          <p:cNvPr id="19" name="Текст 18"/>
          <p:cNvSpPr>
            <a:spLocks noGrp="1"/>
          </p:cNvSpPr>
          <p:nvPr>
            <p:ph type="body" sz="quarter" idx="23"/>
          </p:nvPr>
        </p:nvSpPr>
        <p:spPr>
          <a:xfrm>
            <a:off x="2088879" y="1619625"/>
            <a:ext cx="3667705" cy="1419554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24C55D1-92A9-4B02-AD60-DEC4B6659F3A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3" name="Прямоугольник 12"/>
          <p:cNvSpPr/>
          <p:nvPr userDrawn="1"/>
        </p:nvSpPr>
        <p:spPr>
          <a:xfrm>
            <a:off x="0" y="1"/>
            <a:ext cx="12190413" cy="77701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177800" dist="63500" dir="5400000" algn="tl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7226" tIns="58613" rIns="117226" bIns="58613" rtlCol="0" anchor="ctr"/>
          <a:lstStyle/>
          <a:p>
            <a:pPr algn="ctr"/>
            <a:endParaRPr lang="ru-RU"/>
          </a:p>
        </p:txBody>
      </p:sp>
      <p:sp>
        <p:nvSpPr>
          <p:cNvPr id="15" name="Заголовок 1"/>
          <p:cNvSpPr>
            <a:spLocks noGrp="1"/>
          </p:cNvSpPr>
          <p:nvPr>
            <p:ph type="title"/>
          </p:nvPr>
        </p:nvSpPr>
        <p:spPr>
          <a:xfrm>
            <a:off x="311110" y="1"/>
            <a:ext cx="11119190" cy="777014"/>
          </a:xfrm>
        </p:spPr>
        <p:txBody>
          <a:bodyPr/>
          <a:lstStyle>
            <a:lvl1pPr algn="l">
              <a:defRPr/>
            </a:lvl1pPr>
          </a:lstStyle>
          <a:p>
            <a:r>
              <a:rPr lang="ru-RU" dirty="0"/>
              <a:t>Образец заголовка</a:t>
            </a:r>
          </a:p>
        </p:txBody>
      </p:sp>
      <p:pic>
        <p:nvPicPr>
          <p:cNvPr id="16" name="Picture 6" descr="G:\CHSU\Бакалавриат\Презентации\ЧГУ (Brandbook)_титул_700 - копия.png"/>
          <p:cNvPicPr>
            <a:picLocks noChangeAspect="1" noChangeArrowheads="1"/>
          </p:cNvPicPr>
          <p:nvPr userDrawn="1"/>
        </p:nvPicPr>
        <p:blipFill>
          <a:blip r:embed="rId2" cstate="print"/>
          <a:stretch>
            <a:fillRect/>
          </a:stretch>
        </p:blipFill>
        <p:spPr bwMode="auto">
          <a:xfrm>
            <a:off x="11508036" y="1"/>
            <a:ext cx="682377" cy="777014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Рисунок 25"/>
          <p:cNvSpPr>
            <a:spLocks noGrp="1"/>
          </p:cNvSpPr>
          <p:nvPr>
            <p:ph type="pic" sz="quarter" idx="30"/>
          </p:nvPr>
        </p:nvSpPr>
        <p:spPr>
          <a:xfrm>
            <a:off x="758776" y="1813465"/>
            <a:ext cx="1031875" cy="1031875"/>
          </a:xfrm>
          <a:prstGeom prst="ellipse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ru-RU"/>
          </a:p>
        </p:txBody>
      </p:sp>
      <p:sp>
        <p:nvSpPr>
          <p:cNvPr id="27" name="Рисунок 25"/>
          <p:cNvSpPr>
            <a:spLocks noGrp="1"/>
          </p:cNvSpPr>
          <p:nvPr>
            <p:ph type="pic" sz="quarter" idx="31"/>
          </p:nvPr>
        </p:nvSpPr>
        <p:spPr>
          <a:xfrm>
            <a:off x="6464251" y="1813465"/>
            <a:ext cx="1031875" cy="1031875"/>
          </a:xfrm>
          <a:prstGeom prst="ellipse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ru-RU"/>
          </a:p>
        </p:txBody>
      </p:sp>
      <p:sp>
        <p:nvSpPr>
          <p:cNvPr id="28" name="Рисунок 25"/>
          <p:cNvSpPr>
            <a:spLocks noGrp="1"/>
          </p:cNvSpPr>
          <p:nvPr>
            <p:ph type="pic" sz="quarter" idx="32"/>
          </p:nvPr>
        </p:nvSpPr>
        <p:spPr>
          <a:xfrm>
            <a:off x="6464251" y="4070112"/>
            <a:ext cx="1031875" cy="1031875"/>
          </a:xfrm>
          <a:prstGeom prst="ellipse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ru-RU"/>
          </a:p>
        </p:txBody>
      </p:sp>
      <p:sp>
        <p:nvSpPr>
          <p:cNvPr id="29" name="Рисунок 25"/>
          <p:cNvSpPr>
            <a:spLocks noGrp="1"/>
          </p:cNvSpPr>
          <p:nvPr>
            <p:ph type="pic" sz="quarter" idx="33"/>
          </p:nvPr>
        </p:nvSpPr>
        <p:spPr>
          <a:xfrm>
            <a:off x="758776" y="4070112"/>
            <a:ext cx="1031875" cy="1031875"/>
          </a:xfrm>
          <a:prstGeom prst="ellipse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521" y="274701"/>
            <a:ext cx="10971372" cy="1143265"/>
          </a:xfrm>
          <a:prstGeom prst="rect">
            <a:avLst/>
          </a:prstGeom>
        </p:spPr>
        <p:txBody>
          <a:bodyPr vert="horz" lIns="117226" tIns="58613" rIns="117226" bIns="58613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521" y="1600571"/>
            <a:ext cx="10971372" cy="4527011"/>
          </a:xfrm>
          <a:prstGeom prst="rect">
            <a:avLst/>
          </a:prstGeom>
        </p:spPr>
        <p:txBody>
          <a:bodyPr vert="horz" lIns="117226" tIns="58613" rIns="117226" bIns="58613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1111" y="6357823"/>
            <a:ext cx="7714245" cy="365210"/>
          </a:xfrm>
          <a:prstGeom prst="rect">
            <a:avLst/>
          </a:prstGeom>
        </p:spPr>
        <p:txBody>
          <a:bodyPr vert="horz" lIns="117226" tIns="58613" rIns="117226" bIns="58613" rtlCol="0" anchor="ctr"/>
          <a:lstStyle>
            <a:lvl1pPr algn="ct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1119776" y="6357823"/>
            <a:ext cx="757411" cy="365210"/>
          </a:xfrm>
          <a:prstGeom prst="rect">
            <a:avLst/>
          </a:prstGeom>
        </p:spPr>
        <p:txBody>
          <a:bodyPr vert="horz" lIns="117226" tIns="58613" rIns="117226" bIns="58613" rtlCol="0" anchor="ctr"/>
          <a:lstStyle>
            <a:lvl1pPr algn="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4C55D1-92A9-4B02-AD60-DEC4B6659F3A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hf hdr="0" dt="0"/>
  <p:txStyles>
    <p:titleStyle>
      <a:lvl1pPr algn="l" defTabSz="1172261" rtl="0" eaLnBrk="1" latinLnBrk="0" hangingPunct="1">
        <a:spcBef>
          <a:spcPct val="0"/>
        </a:spcBef>
        <a:buNone/>
        <a:defRPr sz="31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036" indent="-2036" algn="l" defTabSz="1172261" rtl="0" eaLnBrk="1" latinLnBrk="0" hangingPunct="1">
        <a:spcBef>
          <a:spcPct val="20000"/>
        </a:spcBef>
        <a:buFont typeface="Arial" pitchFamily="34" charset="0"/>
        <a:buNone/>
        <a:defRPr sz="2300" kern="1200">
          <a:solidFill>
            <a:schemeClr val="tx1"/>
          </a:solidFill>
          <a:latin typeface="+mn-lt"/>
          <a:ea typeface="+mn-ea"/>
          <a:cs typeface="+mn-cs"/>
        </a:defRPr>
      </a:lvl1pPr>
      <a:lvl2pPr marL="461985" indent="-4070" algn="l" defTabSz="1172261" rtl="0" eaLnBrk="1" latinLnBrk="0" hangingPunct="1">
        <a:spcBef>
          <a:spcPct val="20000"/>
        </a:spcBef>
        <a:buFont typeface="Arial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373744" indent="2036" algn="l" defTabSz="1172261" rtl="0" eaLnBrk="1" latinLnBrk="0" hangingPunct="1">
        <a:spcBef>
          <a:spcPct val="20000"/>
        </a:spcBef>
        <a:buFont typeface="Arial" pitchFamily="34" charset="0"/>
        <a:buNone/>
        <a:defRPr sz="1500" kern="1200">
          <a:solidFill>
            <a:schemeClr val="bg1">
              <a:lumMod val="75000"/>
            </a:schemeClr>
          </a:solidFill>
          <a:latin typeface="+mn-lt"/>
          <a:ea typeface="+mn-ea"/>
          <a:cs typeface="+mn-cs"/>
        </a:defRPr>
      </a:lvl3pPr>
      <a:lvl4pPr marL="2051456" indent="-293065" algn="l" defTabSz="1172261" rtl="0" eaLnBrk="1" latinLnBrk="0" hangingPunct="1">
        <a:spcBef>
          <a:spcPct val="20000"/>
        </a:spcBef>
        <a:buFont typeface="Arial" pitchFamily="34" charset="0"/>
        <a:buNone/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37587" indent="-293065" algn="l" defTabSz="1172261" rtl="0" eaLnBrk="1" latinLnBrk="0" hangingPunct="1">
        <a:spcBef>
          <a:spcPct val="20000"/>
        </a:spcBef>
        <a:buFont typeface="Arial" pitchFamily="34" charset="0"/>
        <a:buNone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23717" indent="-293065" algn="l" defTabSz="1172261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809848" indent="-293065" algn="l" defTabSz="1172261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395978" indent="-293065" algn="l" defTabSz="1172261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4982108" indent="-293065" algn="l" defTabSz="1172261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1172261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1pPr>
      <a:lvl2pPr marL="586130" algn="l" defTabSz="1172261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1172261" algn="l" defTabSz="1172261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758391" algn="l" defTabSz="1172261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44522" algn="l" defTabSz="1172261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930652" algn="l" defTabSz="1172261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516782" algn="l" defTabSz="1172261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4102913" algn="l" defTabSz="1172261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689043" algn="l" defTabSz="1172261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12" Type="http://schemas.openxmlformats.org/officeDocument/2006/relationships/image" Target="../media/image14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jpeg"/><Relationship Id="rId11" Type="http://schemas.openxmlformats.org/officeDocument/2006/relationships/image" Target="../media/image13.jpeg"/><Relationship Id="rId5" Type="http://schemas.openxmlformats.org/officeDocument/2006/relationships/image" Target="../media/image7.jpeg"/><Relationship Id="rId10" Type="http://schemas.openxmlformats.org/officeDocument/2006/relationships/image" Target="../media/image12.jpeg"/><Relationship Id="rId4" Type="http://schemas.openxmlformats.org/officeDocument/2006/relationships/image" Target="../media/image6.jpeg"/><Relationship Id="rId9" Type="http://schemas.openxmlformats.org/officeDocument/2006/relationships/image" Target="../media/image1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package" Target="../embeddings/_________Microsoft_Word.docx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Прототип игры-</a:t>
            </a:r>
            <a:r>
              <a:rPr lang="ru-RU" dirty="0" err="1"/>
              <a:t>симулятораипо</a:t>
            </a:r>
            <a:r>
              <a:rPr lang="ru-RU" dirty="0"/>
              <a:t> обработке приемов отказа от различных видов зависимостей среди школьников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C55D1-92A9-4B02-AD60-DEC4B6659F3A}" type="slidenum">
              <a:rPr lang="ru-RU" smtClean="0"/>
              <a:pPr/>
              <a:t>10</a:t>
            </a:fld>
            <a:endParaRPr lang="ru-RU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Название команды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21530" y="1506588"/>
            <a:ext cx="26419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Фамилия И.О. и контакты лидера команды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92119" y="2853495"/>
            <a:ext cx="180894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Фамилия И.О. участника команды, роль в команде</a:t>
            </a:r>
          </a:p>
        </p:txBody>
      </p:sp>
      <p:pic>
        <p:nvPicPr>
          <p:cNvPr id="18" name="Рисунок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0588" y="1199341"/>
            <a:ext cx="1189708" cy="1199268"/>
          </a:xfrm>
          <a:prstGeom prst="ellipse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3188006" y="1506589"/>
            <a:ext cx="22657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Фамилия И.О. РПО, должность</a:t>
            </a:r>
          </a:p>
        </p:txBody>
      </p:sp>
      <p:pic>
        <p:nvPicPr>
          <p:cNvPr id="22" name="Рисунок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962" y="2752489"/>
            <a:ext cx="1072800" cy="1072800"/>
          </a:xfrm>
          <a:prstGeom prst="ellipse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5329440" y="2853494"/>
            <a:ext cx="20017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Фамилия И.О. участника команды, роль в команде</a:t>
            </a:r>
          </a:p>
          <a:p>
            <a:endParaRPr lang="ru-RU" sz="1600" dirty="0"/>
          </a:p>
        </p:txBody>
      </p:sp>
      <p:pic>
        <p:nvPicPr>
          <p:cNvPr id="27" name="Рисунок 2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20" t="20677" r="3877" b="20677"/>
          <a:stretch/>
        </p:blipFill>
        <p:spPr>
          <a:xfrm>
            <a:off x="4076033" y="2752489"/>
            <a:ext cx="1064989" cy="1072800"/>
          </a:xfrm>
          <a:prstGeom prst="ellipse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8895959" y="2853493"/>
            <a:ext cx="210059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Фамилия И.О. участника команды, роль в команде</a:t>
            </a:r>
          </a:p>
          <a:p>
            <a:endParaRPr lang="ru-RU" sz="1600" dirty="0"/>
          </a:p>
        </p:txBody>
      </p:sp>
      <p:pic>
        <p:nvPicPr>
          <p:cNvPr id="29" name="Рисунок 28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7778" r="271" b="21315"/>
          <a:stretch/>
        </p:blipFill>
        <p:spPr>
          <a:xfrm>
            <a:off x="7736034" y="2752489"/>
            <a:ext cx="1080000" cy="1149751"/>
          </a:xfrm>
          <a:prstGeom prst="ellipse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2617241" y="4213632"/>
            <a:ext cx="199128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Фамилия И.О. участника команды, роль в команде</a:t>
            </a:r>
          </a:p>
          <a:p>
            <a:endParaRPr lang="ru-RU" sz="1600" dirty="0"/>
          </a:p>
        </p:txBody>
      </p:sp>
      <p:pic>
        <p:nvPicPr>
          <p:cNvPr id="31" name="Рисунок 30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63" r="13892" b="12128"/>
          <a:stretch/>
        </p:blipFill>
        <p:spPr>
          <a:xfrm>
            <a:off x="1324083" y="4127930"/>
            <a:ext cx="1033010" cy="1002402"/>
          </a:xfrm>
          <a:prstGeom prst="ellipse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6354560" y="4213631"/>
            <a:ext cx="192147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Фамилия И.О. участника команды, роль в команде</a:t>
            </a:r>
          </a:p>
          <a:p>
            <a:endParaRPr lang="ru-RU" sz="1600" dirty="0"/>
          </a:p>
        </p:txBody>
      </p:sp>
      <p:pic>
        <p:nvPicPr>
          <p:cNvPr id="33" name="Рисунок 3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1403" y="4112625"/>
            <a:ext cx="1033010" cy="1033010"/>
          </a:xfrm>
          <a:prstGeom prst="ellipse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9921079" y="4213630"/>
            <a:ext cx="187111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Фамилия И.О. участника команды, роль в команде</a:t>
            </a:r>
          </a:p>
          <a:p>
            <a:endParaRPr lang="ru-RU" sz="1600" dirty="0"/>
          </a:p>
        </p:txBody>
      </p:sp>
      <p:pic>
        <p:nvPicPr>
          <p:cNvPr id="35" name="Рисунок 3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7922" y="4111245"/>
            <a:ext cx="1033010" cy="1035767"/>
          </a:xfrm>
          <a:prstGeom prst="ellipse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1592119" y="5505371"/>
            <a:ext cx="189922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Фамилия И.О. участника команды, роль в команде</a:t>
            </a:r>
          </a:p>
          <a:p>
            <a:endParaRPr lang="ru-RU" sz="1600" dirty="0"/>
          </a:p>
        </p:txBody>
      </p:sp>
      <p:pic>
        <p:nvPicPr>
          <p:cNvPr id="37" name="Рисунок 3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962" y="5404365"/>
            <a:ext cx="1033010" cy="1033010"/>
          </a:xfrm>
          <a:prstGeom prst="ellipse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5329439" y="5505370"/>
            <a:ext cx="190263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Фамилия И.О. участника команды, роль в команде</a:t>
            </a:r>
          </a:p>
          <a:p>
            <a:endParaRPr lang="ru-RU" sz="1600" dirty="0"/>
          </a:p>
        </p:txBody>
      </p:sp>
      <p:pic>
        <p:nvPicPr>
          <p:cNvPr id="39" name="Рисунок 3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6282" y="5404364"/>
            <a:ext cx="1033010" cy="1033010"/>
          </a:xfrm>
          <a:prstGeom prst="ellipse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8895959" y="5505369"/>
            <a:ext cx="196067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Фамилия И.О. участника команды, роль в команде</a:t>
            </a:r>
          </a:p>
          <a:p>
            <a:endParaRPr lang="ru-RU" sz="1600" dirty="0"/>
          </a:p>
        </p:txBody>
      </p:sp>
      <p:pic>
        <p:nvPicPr>
          <p:cNvPr id="41" name="Рисунок 4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2801" y="5402031"/>
            <a:ext cx="1033010" cy="1037673"/>
          </a:xfrm>
          <a:prstGeom prst="ellipse">
            <a:avLst/>
          </a:prstGeom>
        </p:spPr>
      </p:pic>
      <p:pic>
        <p:nvPicPr>
          <p:cNvPr id="42" name="Рисунок 41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841"/>
          <a:stretch/>
        </p:blipFill>
        <p:spPr>
          <a:xfrm>
            <a:off x="6141472" y="1181877"/>
            <a:ext cx="1189708" cy="1234198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4238262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C55D1-92A9-4B02-AD60-DEC4B6659F3A}" type="slidenum">
              <a:rPr lang="ru-RU" smtClean="0">
                <a:solidFill>
                  <a:srgbClr val="000000">
                    <a:tint val="75000"/>
                  </a:srgbClr>
                </a:solidFill>
              </a:rPr>
              <a:pPr/>
              <a:t>2</a:t>
            </a:fld>
            <a:endParaRPr lang="ru-RU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Проблемная ситуация</a:t>
            </a:r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>
          <a:xfrm>
            <a:off x="609521" y="983009"/>
            <a:ext cx="10971372" cy="37501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457200" algn="just">
              <a:spcBef>
                <a:spcPts val="0"/>
              </a:spcBef>
              <a:defRPr/>
            </a:pPr>
            <a:r>
              <a:rPr lang="ru-RU" sz="2400" dirty="0"/>
              <a:t>Социальная нестабильность предъявляет повышенные требования к личности в плане социально безопасного поведения. </a:t>
            </a:r>
          </a:p>
          <a:p>
            <a:pPr marL="0" lvl="0" indent="457200" algn="just">
              <a:spcBef>
                <a:spcPts val="0"/>
              </a:spcBef>
              <a:defRPr/>
            </a:pPr>
            <a:r>
              <a:rPr lang="ru-RU" sz="2400" dirty="0"/>
              <a:t>Современное образование, в том числе и интерактивно-познавательные центры, должны не только давать учащимся новые знания об опасных ситуациях социального характера, но и воспитывать социально-активного человека. </a:t>
            </a:r>
          </a:p>
          <a:p>
            <a:pPr marL="0" lvl="0" indent="457200" algn="just">
              <a:spcBef>
                <a:spcPts val="0"/>
              </a:spcBef>
              <a:defRPr/>
            </a:pPr>
            <a:r>
              <a:rPr lang="ru-RU" dirty="0"/>
              <a:t>Поэтому возникла необходимость поиска механизмов для формирования у подрастающего поколения навыков социальной безопасности - сознательного и ответственного отношения к сохранению жизни и здоровья, к вопросам личной безопасности и безопасности окружающих.</a:t>
            </a:r>
          </a:p>
        </p:txBody>
      </p:sp>
    </p:spTree>
    <p:extLst>
      <p:ext uri="{BB962C8B-B14F-4D97-AF65-F5344CB8AC3E}">
        <p14:creationId xmlns:p14="http://schemas.microsoft.com/office/powerpoint/2010/main" val="2596323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8" name="Google Shape;118;p2"/>
          <p:cNvGraphicFramePr/>
          <p:nvPr>
            <p:extLst>
              <p:ext uri="{D42A27DB-BD31-4B8C-83A1-F6EECF244321}">
                <p14:modId xmlns:p14="http://schemas.microsoft.com/office/powerpoint/2010/main" val="1372644537"/>
              </p:ext>
            </p:extLst>
          </p:nvPr>
        </p:nvGraphicFramePr>
        <p:xfrm>
          <a:off x="169818" y="777015"/>
          <a:ext cx="11926388" cy="596640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60934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92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87194">
                  <a:extLst>
                    <a:ext uri="{9D8B030D-6E8A-4147-A177-3AD203B41FA5}">
                      <a16:colId xmlns:a16="http://schemas.microsoft.com/office/drawing/2014/main" val="4141256568"/>
                    </a:ext>
                  </a:extLst>
                </a:gridCol>
                <a:gridCol w="29164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0675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 b="1" u="none" strike="noStrike" cap="none" dirty="0">
                          <a:solidFill>
                            <a:schemeClr val="bg1"/>
                          </a:solidFill>
                        </a:rPr>
                        <a:t>Проблема</a:t>
                      </a:r>
                      <a:endParaRPr dirty="0">
                        <a:solidFill>
                          <a:schemeClr val="bg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05D5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 dirty="0">
                        <a:solidFill>
                          <a:schemeClr val="bg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05D5C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 b="1" dirty="0">
                          <a:solidFill>
                            <a:schemeClr val="bg1"/>
                          </a:solidFill>
                        </a:rPr>
                        <a:t>Показатели эффективности</a:t>
                      </a:r>
                      <a:endParaRPr b="1" dirty="0">
                        <a:solidFill>
                          <a:schemeClr val="bg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05D5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0425">
                <a:tc gridSpan="2">
                  <a:txBody>
                    <a:bodyPr/>
                    <a:lstStyle/>
                    <a:p>
                      <a:pPr marL="0" marR="0" lvl="0" indent="0" algn="l" defTabSz="117226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Социальная нестабильность предъявляет повышенные требования к личности в плане социально</a:t>
                      </a:r>
                      <a:r>
                        <a:rPr lang="ru-RU" sz="1400" baseline="0" dirty="0"/>
                        <a:t> </a:t>
                      </a:r>
                      <a:r>
                        <a:rPr lang="ru-RU" sz="1400" dirty="0"/>
                        <a:t>безопасного поведения. Современное образование,</a:t>
                      </a:r>
                      <a:r>
                        <a:rPr lang="ru-RU" sz="1400" baseline="0" dirty="0"/>
                        <a:t> в том числе и интерактивно-познавательные центры, </a:t>
                      </a:r>
                      <a:r>
                        <a:rPr lang="ru-RU" sz="1400" dirty="0"/>
                        <a:t>должны не только давать учащимся новые знания об опасных ситуациях</a:t>
                      </a:r>
                      <a:r>
                        <a:rPr lang="ru-RU" sz="1400" baseline="0" dirty="0"/>
                        <a:t> </a:t>
                      </a:r>
                      <a:r>
                        <a:rPr lang="ru-RU" sz="1400" dirty="0"/>
                        <a:t>социального характера,</a:t>
                      </a:r>
                      <a:r>
                        <a:rPr lang="ru-RU" sz="1400" baseline="0" dirty="0"/>
                        <a:t> но и </a:t>
                      </a:r>
                      <a:r>
                        <a:rPr lang="ru-RU" sz="1400" dirty="0"/>
                        <a:t>воспитывать социально-активного человека. </a:t>
                      </a: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342900" marR="0" lvl="0" indent="-342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ru-RU" sz="1400" dirty="0"/>
                        <a:t>Время прохождения игры – 5-7 мин.</a:t>
                      </a:r>
                    </a:p>
                    <a:p>
                      <a:pPr marL="342900" marR="0" lvl="0" indent="-342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ru-RU" sz="1400" dirty="0"/>
                        <a:t>ДОБАВИТЬ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4075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 b="1" dirty="0">
                          <a:solidFill>
                            <a:schemeClr val="lt1"/>
                          </a:solidFill>
                        </a:rPr>
                        <a:t>Цель</a:t>
                      </a: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05D5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b="1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05D5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 b="1" dirty="0">
                          <a:solidFill>
                            <a:schemeClr val="lt1"/>
                          </a:solidFill>
                        </a:rPr>
                        <a:t>Тип</a:t>
                      </a:r>
                      <a:r>
                        <a:rPr lang="ru-RU" sz="2000" b="1" baseline="0" dirty="0">
                          <a:solidFill>
                            <a:schemeClr val="lt1"/>
                          </a:solidFill>
                        </a:rPr>
                        <a:t> проекта</a:t>
                      </a:r>
                      <a:endParaRPr sz="2000" b="1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05D5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 b="1" dirty="0">
                          <a:solidFill>
                            <a:schemeClr val="lt1"/>
                          </a:solidFill>
                        </a:rPr>
                        <a:t>Сложность проекта</a:t>
                      </a:r>
                      <a:endParaRPr sz="2000" b="1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05D5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20425"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Цель проекта </a:t>
                      </a:r>
                      <a:r>
                        <a:rPr lang="ru-RU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r>
                        <a:rPr lang="ru-RU" sz="14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формирование социально-безопасного поведения у детей младшего и среднего школьного возраста посредством разработки и применения игры-симулятора по отработке  приемов отказа от наиболее распространенных видов зависимостей и употребления ПАВ.</a:t>
                      </a:r>
                    </a:p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Проект</a:t>
                      </a:r>
                      <a:r>
                        <a:rPr lang="ru-RU" sz="14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междисциплинарный цель нашей команды – программная реализация игры-симулятора.</a:t>
                      </a:r>
                      <a:endParaRPr lang="ru-RU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dirty="0"/>
                        <a:t>IT-решение</a:t>
                      </a:r>
                      <a:endParaRPr sz="14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ru-RU" sz="1400" dirty="0"/>
                        <a:t>В (Повышенная сложность)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5049">
                <a:tc gridSpan="4">
                  <a:txBody>
                    <a:bodyPr/>
                    <a:lstStyle/>
                    <a:p>
                      <a:pPr marL="0" marR="0" lvl="0" indent="0" algn="l" defTabSz="117226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Описание продуктового результата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05D5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b="1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05D5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47474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Программная реализация игры-симулятор по отработке  приемов отказа от наиболее распространенных видов зависимостей и употребления ПАВ  у детей школьного возраста, разработанная и апробированная на основе доказательного и индивидуально-дифференцированного походов.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b="1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54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 b="1" dirty="0">
                          <a:solidFill>
                            <a:schemeClr val="lt1"/>
                          </a:solidFill>
                        </a:rPr>
                        <a:t>Срок реализации проекта</a:t>
                      </a: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05D5C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 b="1" dirty="0">
                          <a:solidFill>
                            <a:schemeClr val="lt1"/>
                          </a:solidFill>
                        </a:rPr>
                        <a:t>Заказчик</a:t>
                      </a:r>
                      <a:endParaRPr sz="2000" b="1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05D5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557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dirty="0"/>
                        <a:t>Формат записи: 15.02.2025</a:t>
                      </a:r>
                      <a:r>
                        <a:rPr lang="ru-RU" sz="1400" baseline="0" dirty="0"/>
                        <a:t> </a:t>
                      </a:r>
                      <a:r>
                        <a:rPr lang="ru-RU" sz="1400" dirty="0"/>
                        <a:t>– 31.10.2025</a:t>
                      </a: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dirty="0"/>
                        <a:t>Организация-заказчик: ИПЦ «Зеленая планета ФосАгро» Представитель заказчика: Юлия Геннадиевна Бондаренко </a:t>
                      </a:r>
                      <a:endParaRPr sz="14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19" name="Google Shape;119;p2"/>
          <p:cNvSpPr txBox="1">
            <a:spLocks noGrp="1"/>
          </p:cNvSpPr>
          <p:nvPr>
            <p:ph type="sldNum" idx="12"/>
          </p:nvPr>
        </p:nvSpPr>
        <p:spPr>
          <a:xfrm>
            <a:off x="11119776" y="6357823"/>
            <a:ext cx="757411" cy="365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7225" tIns="58600" rIns="117225" bIns="586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3</a:t>
            </a:fld>
            <a:endParaRPr/>
          </a:p>
        </p:txBody>
      </p:sp>
      <p:sp>
        <p:nvSpPr>
          <p:cNvPr id="120" name="Google Shape;120;p2"/>
          <p:cNvSpPr txBox="1">
            <a:spLocks noGrp="1"/>
          </p:cNvSpPr>
          <p:nvPr>
            <p:ph type="title"/>
          </p:nvPr>
        </p:nvSpPr>
        <p:spPr>
          <a:xfrm>
            <a:off x="311110" y="1"/>
            <a:ext cx="11119190" cy="777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7225" tIns="58600" rIns="117225" bIns="58600" anchor="ctr" anchorCtr="0">
            <a:normAutofit fontScale="90000"/>
          </a:bodyPr>
          <a:lstStyle/>
          <a:p>
            <a:pPr lvl="0">
              <a:spcBef>
                <a:spcPts val="0"/>
              </a:spcBef>
              <a:buClr>
                <a:schemeClr val="lt1"/>
              </a:buClr>
              <a:buSzPts val="3100"/>
            </a:pPr>
            <a:r>
              <a:rPr lang="ru-RU" sz="2200" dirty="0"/>
              <a:t>Карточка проекта «Прототип игры-</a:t>
            </a:r>
            <a:r>
              <a:rPr lang="ru-RU" sz="2200" dirty="0" err="1"/>
              <a:t>симулятораипо</a:t>
            </a:r>
            <a:r>
              <a:rPr lang="ru-RU" sz="2200" dirty="0"/>
              <a:t> обработке приемов отказа от различных видов зависимостей среди школьников</a:t>
            </a:r>
            <a:r>
              <a:rPr lang="ru-RU" dirty="0"/>
              <a:t>»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27177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"/>
          <p:cNvSpPr txBox="1">
            <a:spLocks noGrp="1"/>
          </p:cNvSpPr>
          <p:nvPr>
            <p:ph type="title"/>
          </p:nvPr>
        </p:nvSpPr>
        <p:spPr>
          <a:xfrm>
            <a:off x="311110" y="1"/>
            <a:ext cx="11119190" cy="777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7225" tIns="58600" rIns="117225" bIns="586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Calibri"/>
              <a:buNone/>
            </a:pPr>
            <a:r>
              <a:rPr lang="ru-RU"/>
              <a:t>Обзор существующих решений</a:t>
            </a:r>
            <a:endParaRPr/>
          </a:p>
        </p:txBody>
      </p:sp>
      <p:sp>
        <p:nvSpPr>
          <p:cNvPr id="126" name="Google Shape;126;p3"/>
          <p:cNvSpPr txBox="1">
            <a:spLocks noGrp="1"/>
          </p:cNvSpPr>
          <p:nvPr>
            <p:ph type="body" idx="1"/>
          </p:nvPr>
        </p:nvSpPr>
        <p:spPr>
          <a:xfrm>
            <a:off x="609521" y="983010"/>
            <a:ext cx="10971372" cy="1083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7225" tIns="58600" rIns="117225" bIns="58600" anchor="t" anchorCtr="0">
            <a:noAutofit/>
          </a:bodyPr>
          <a:lstStyle/>
          <a:p>
            <a:pPr lvl="0">
              <a:lnSpc>
                <a:spcPct val="170000"/>
              </a:lnSpc>
              <a:spcBef>
                <a:spcPts val="0"/>
              </a:spcBef>
              <a:buClr>
                <a:schemeClr val="dk1"/>
              </a:buClr>
              <a:buSzPts val="1400"/>
            </a:pPr>
            <a:r>
              <a:rPr lang="ru-RU" sz="2000" dirty="0"/>
              <a:t>На рынке существует ряд интерактивных образовательных продуктов, использующих игровые механики для обучения детей:</a:t>
            </a:r>
          </a:p>
          <a:p>
            <a:pPr lvl="0">
              <a:lnSpc>
                <a:spcPct val="170000"/>
              </a:lnSpc>
              <a:spcBef>
                <a:spcPts val="0"/>
              </a:spcBef>
              <a:buClr>
                <a:schemeClr val="dk1"/>
              </a:buClr>
              <a:buSzPts val="1400"/>
            </a:pPr>
            <a:r>
              <a:rPr lang="ru-RU" sz="2000" dirty="0"/>
              <a:t>• </a:t>
            </a:r>
            <a:r>
              <a:rPr lang="ru-RU" sz="2000" dirty="0" err="1"/>
              <a:t>вдпо.рф</a:t>
            </a:r>
            <a:r>
              <a:rPr lang="ru-RU" sz="2000" dirty="0"/>
              <a:t> – </a:t>
            </a:r>
            <a:r>
              <a:rPr lang="ru-RU" sz="2000" dirty="0" err="1"/>
              <a:t>квизы</a:t>
            </a:r>
            <a:r>
              <a:rPr lang="ru-RU" sz="2000" dirty="0"/>
              <a:t> с сюжетными историями.</a:t>
            </a:r>
          </a:p>
          <a:p>
            <a:pPr lvl="0">
              <a:lnSpc>
                <a:spcPct val="170000"/>
              </a:lnSpc>
              <a:spcBef>
                <a:spcPts val="0"/>
              </a:spcBef>
              <a:buClr>
                <a:schemeClr val="dk1"/>
              </a:buClr>
              <a:buSzPts val="1400"/>
            </a:pPr>
            <a:r>
              <a:rPr lang="ru-RU" sz="2000" dirty="0"/>
              <a:t>• </a:t>
            </a:r>
            <a:r>
              <a:rPr lang="ru-RU" sz="2000" dirty="0" err="1"/>
              <a:t>Кодварс</a:t>
            </a:r>
            <a:r>
              <a:rPr lang="ru-RU" sz="2000" dirty="0"/>
              <a:t>. Час кода – обучение основам программирования через игровые</a:t>
            </a:r>
          </a:p>
          <a:p>
            <a:pPr lvl="0">
              <a:lnSpc>
                <a:spcPct val="170000"/>
              </a:lnSpc>
              <a:spcBef>
                <a:spcPts val="0"/>
              </a:spcBef>
              <a:buClr>
                <a:schemeClr val="dk1"/>
              </a:buClr>
              <a:buSzPts val="1400"/>
            </a:pPr>
            <a:r>
              <a:rPr lang="ru-RU" sz="2000" dirty="0"/>
              <a:t>задания.</a:t>
            </a:r>
          </a:p>
          <a:p>
            <a:pPr lvl="0">
              <a:lnSpc>
                <a:spcPct val="170000"/>
              </a:lnSpc>
              <a:spcBef>
                <a:spcPts val="0"/>
              </a:spcBef>
              <a:buClr>
                <a:schemeClr val="dk1"/>
              </a:buClr>
              <a:buSzPts val="1400"/>
            </a:pPr>
            <a:r>
              <a:rPr lang="ru-RU" sz="2000" dirty="0"/>
              <a:t>• Урок цифры – тренажёры для развития цифровых компетенций среди детей</a:t>
            </a:r>
          </a:p>
          <a:p>
            <a:pPr lvl="0">
              <a:lnSpc>
                <a:spcPct val="170000"/>
              </a:lnSpc>
              <a:spcBef>
                <a:spcPts val="0"/>
              </a:spcBef>
              <a:buClr>
                <a:schemeClr val="dk1"/>
              </a:buClr>
              <a:buSzPts val="1400"/>
            </a:pPr>
            <a:r>
              <a:rPr lang="ru-RU" sz="2000" dirty="0" err="1"/>
              <a:t>млашдего</a:t>
            </a:r>
            <a:r>
              <a:rPr lang="ru-RU" sz="2000" dirty="0"/>
              <a:t> и среднего школьных возрастов.</a:t>
            </a:r>
          </a:p>
          <a:p>
            <a:pPr lvl="0">
              <a:lnSpc>
                <a:spcPct val="170000"/>
              </a:lnSpc>
              <a:spcBef>
                <a:spcPts val="0"/>
              </a:spcBef>
              <a:buClr>
                <a:schemeClr val="dk1"/>
              </a:buClr>
              <a:buSzPts val="1400"/>
            </a:pPr>
            <a:r>
              <a:rPr lang="ru-RU" sz="2000" dirty="0"/>
              <a:t>• </a:t>
            </a:r>
            <a:r>
              <a:rPr lang="ru-RU" sz="2000" dirty="0" err="1"/>
              <a:t>СлонУм</a:t>
            </a:r>
            <a:r>
              <a:rPr lang="ru-RU" sz="2000" dirty="0"/>
              <a:t> – образовательная онлайн-платформа с тренажёрами и </a:t>
            </a:r>
            <a:r>
              <a:rPr lang="ru-RU" sz="2000" dirty="0" err="1"/>
              <a:t>видеоуроками</a:t>
            </a:r>
            <a:r>
              <a:rPr lang="ru-RU" sz="2000" dirty="0"/>
              <a:t>. </a:t>
            </a:r>
            <a:endParaRPr sz="2000" dirty="0"/>
          </a:p>
        </p:txBody>
      </p:sp>
      <p:sp>
        <p:nvSpPr>
          <p:cNvPr id="127" name="Google Shape;127;p3"/>
          <p:cNvSpPr txBox="1">
            <a:spLocks noGrp="1"/>
          </p:cNvSpPr>
          <p:nvPr>
            <p:ph type="sldNum" idx="12"/>
          </p:nvPr>
        </p:nvSpPr>
        <p:spPr>
          <a:xfrm>
            <a:off x="11119776" y="6357823"/>
            <a:ext cx="757411" cy="365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7225" tIns="58600" rIns="117225" bIns="586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>
                <a:solidFill>
                  <a:srgbClr val="888888"/>
                </a:solidFill>
              </a:rPr>
              <a:t>4</a:t>
            </a:fld>
            <a:endParaRPr>
              <a:solidFill>
                <a:srgbClr val="888888"/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495005" y="5252896"/>
            <a:ext cx="11382182" cy="1287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800" dirty="0"/>
              <a:t>Вывод: данные продукты не содержат материала по формированию социально-безопасного поведения у детей младшего и среднего школьного возраста и отработки  приемов отказа от наиболее распространенных видов зависимостей и употребления ПАВ.  </a:t>
            </a:r>
          </a:p>
        </p:txBody>
      </p:sp>
    </p:spTree>
    <p:extLst>
      <p:ext uri="{BB962C8B-B14F-4D97-AF65-F5344CB8AC3E}">
        <p14:creationId xmlns:p14="http://schemas.microsoft.com/office/powerpoint/2010/main" val="1599133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ru-RU" dirty="0"/>
            </a:br>
            <a:r>
              <a:rPr lang="ru-RU" dirty="0"/>
              <a:t>Техническая реализация</a:t>
            </a:r>
            <a:br>
              <a:rPr lang="ru-RU" dirty="0"/>
            </a:b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/>
              <a:t>Рекомендуется использовать веб-технологии (например, HTML5, CSS, </a:t>
            </a:r>
            <a:r>
              <a:rPr lang="ru-RU" dirty="0" err="1"/>
              <a:t>JavaScript</a:t>
            </a:r>
            <a:r>
              <a:rPr lang="ru-RU" dirty="0"/>
              <a:t> с </a:t>
            </a:r>
            <a:r>
              <a:rPr lang="ru-RU" dirty="0" err="1"/>
              <a:t>фреймворками</a:t>
            </a:r>
            <a:r>
              <a:rPr lang="ru-RU" dirty="0"/>
              <a:t> типа Vue.js или </a:t>
            </a:r>
            <a:r>
              <a:rPr lang="ru-RU" dirty="0" err="1"/>
              <a:t>React</a:t>
            </a:r>
            <a:r>
              <a:rPr lang="ru-RU" dirty="0"/>
              <a:t>) для создания кроссплатформенного приложения.</a:t>
            </a:r>
          </a:p>
          <a:p>
            <a:pPr algn="just"/>
            <a:r>
              <a:rPr lang="ru-RU" dirty="0"/>
              <a:t>Это обеспечит:</a:t>
            </a:r>
          </a:p>
          <a:p>
            <a:pPr algn="just"/>
            <a:r>
              <a:rPr lang="ru-RU" dirty="0"/>
              <a:t>− Быструю разработку и </a:t>
            </a:r>
            <a:r>
              <a:rPr lang="ru-RU" dirty="0" err="1"/>
              <a:t>деплой</a:t>
            </a:r>
            <a:r>
              <a:rPr lang="ru-RU" dirty="0"/>
              <a:t>.</a:t>
            </a:r>
          </a:p>
          <a:p>
            <a:pPr algn="just"/>
            <a:r>
              <a:rPr lang="ru-RU" dirty="0"/>
              <a:t>− Доступность на любых устройствах (ПК, планшеты, смартфоны).</a:t>
            </a:r>
          </a:p>
          <a:p>
            <a:pPr algn="just"/>
            <a:r>
              <a:rPr lang="ru-RU" dirty="0"/>
              <a:t>− Минимизацию затрат по сравнению с </a:t>
            </a:r>
            <a:r>
              <a:rPr lang="ru-RU" dirty="0" err="1"/>
              <a:t>нативными</a:t>
            </a:r>
            <a:r>
              <a:rPr lang="ru-RU" dirty="0"/>
              <a:t> приложениями.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C55D1-92A9-4B02-AD60-DEC4B6659F3A}" type="slidenum">
              <a:rPr lang="ru-RU" smtClean="0"/>
              <a:pPr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1387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График реализации проекта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ru-RU" dirty="0"/>
              <a:t>Разработка вводного тестирования (тест-опросник - выявление отношения к зависимостям у детей).</a:t>
            </a:r>
          </a:p>
          <a:p>
            <a:r>
              <a:rPr lang="ru-RU" dirty="0"/>
              <a:t>2. Разработка сценариев игр-симуляторов  по  отработке  приемов отказа от наиболее распространенных видов зависимостей и употребления ПАВ:  экранная, игровая -  для детей </a:t>
            </a:r>
            <a:r>
              <a:rPr lang="ru-RU" dirty="0" err="1"/>
              <a:t>мл.шк.возраста</a:t>
            </a:r>
            <a:r>
              <a:rPr lang="ru-RU" dirty="0"/>
              <a:t> (6+); алкогольная, токсикомания, </a:t>
            </a:r>
            <a:r>
              <a:rPr lang="ru-RU" dirty="0" err="1"/>
              <a:t>табакокурение</a:t>
            </a:r>
            <a:r>
              <a:rPr lang="ru-RU" dirty="0"/>
              <a:t>, наркотическая – </a:t>
            </a:r>
            <a:r>
              <a:rPr lang="ru-RU" dirty="0" err="1"/>
              <a:t>ср.шк.возраст</a:t>
            </a:r>
            <a:r>
              <a:rPr lang="ru-RU" dirty="0"/>
              <a:t> (12+)</a:t>
            </a:r>
          </a:p>
          <a:p>
            <a:pPr marL="0" indent="0"/>
            <a:r>
              <a:rPr lang="ru-RU" b="1" dirty="0"/>
              <a:t>3. Создание формы авторизации </a:t>
            </a:r>
          </a:p>
          <a:p>
            <a:pPr marL="0" indent="0"/>
            <a:r>
              <a:rPr lang="ru-RU" b="1" dirty="0"/>
              <a:t>4. Автоматизация тест-опросника и обработки результатов </a:t>
            </a:r>
          </a:p>
          <a:p>
            <a:pPr marL="0" indent="0"/>
            <a:r>
              <a:rPr lang="ru-RU" b="1" dirty="0"/>
              <a:t>5. Создание кабинета для работы педагога с полученными данными</a:t>
            </a:r>
          </a:p>
          <a:p>
            <a:pPr marL="0" indent="0"/>
            <a:r>
              <a:rPr lang="ru-RU" b="1" dirty="0"/>
              <a:t>6. Создание базы данных </a:t>
            </a:r>
          </a:p>
          <a:p>
            <a:pPr marL="0" indent="0"/>
            <a:r>
              <a:rPr lang="ru-RU" b="1" dirty="0"/>
              <a:t>7. Создание </a:t>
            </a:r>
            <a:r>
              <a:rPr lang="en-US" b="1" dirty="0"/>
              <a:t>web</a:t>
            </a:r>
            <a:r>
              <a:rPr lang="ru-RU" b="1" dirty="0"/>
              <a:t>-версии игр-симуляторов  по  отработке  приемов отказа от наиболее распространенных видов зависимостей и употребления ПАВ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C55D1-92A9-4B02-AD60-DEC4B6659F3A}" type="slidenum">
              <a:rPr lang="ru-RU" smtClean="0"/>
              <a:pPr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2280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График реализации проекта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>
          <a:xfrm>
            <a:off x="609521" y="983010"/>
            <a:ext cx="10971372" cy="537032"/>
          </a:xfrm>
          <a:solidFill>
            <a:srgbClr val="FFFF00"/>
          </a:solidFill>
        </p:spPr>
        <p:txBody>
          <a:bodyPr>
            <a:normAutofit fontScale="62500" lnSpcReduction="20000"/>
          </a:bodyPr>
          <a:lstStyle/>
          <a:p>
            <a:pPr marL="3600" indent="-3600"/>
            <a:r>
              <a:rPr lang="ru-RU" dirty="0"/>
              <a:t>Опишите план работ по проекту (от старта проекта до финала) – распишите по группам: </a:t>
            </a:r>
            <a:r>
              <a:rPr lang="en-US" dirty="0"/>
              <a:t>backend</a:t>
            </a:r>
            <a:endParaRPr lang="ru-RU" dirty="0"/>
          </a:p>
          <a:p>
            <a:pPr marL="3600" indent="-3600"/>
            <a:r>
              <a:rPr lang="en-US" dirty="0"/>
              <a:t>frontend</a:t>
            </a:r>
            <a:r>
              <a:rPr lang="ru-RU" dirty="0"/>
              <a:t>, 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C55D1-92A9-4B02-AD60-DEC4B6659F3A}" type="slidenum">
              <a:rPr lang="ru-RU" smtClean="0"/>
              <a:pPr/>
              <a:t>7</a:t>
            </a:fld>
            <a:endParaRPr lang="ru-RU"/>
          </a:p>
        </p:txBody>
      </p:sp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8761043"/>
              </p:ext>
            </p:extLst>
          </p:nvPr>
        </p:nvGraphicFramePr>
        <p:xfrm>
          <a:off x="1155690" y="1667480"/>
          <a:ext cx="9879033" cy="48828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Документ" r:id="rId2" imgW="9410625" imgH="4652051" progId="Word.Document.12">
                  <p:embed/>
                </p:oleObj>
              </mc:Choice>
              <mc:Fallback>
                <p:oleObj name="Документ" r:id="rId2" imgW="9410625" imgH="4652051" progId="Word.Document.12">
                  <p:embed/>
                  <p:pic>
                    <p:nvPicPr>
                      <p:cNvPr id="7" name="Объект 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155690" y="1667480"/>
                        <a:ext cx="9879033" cy="48828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55941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Риски проекта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C55D1-92A9-4B02-AD60-DEC4B6659F3A}" type="slidenum">
              <a:rPr lang="ru-RU" smtClean="0"/>
              <a:pPr/>
              <a:t>8</a:t>
            </a:fld>
            <a:endParaRPr lang="ru-RU"/>
          </a:p>
        </p:txBody>
      </p:sp>
      <p:graphicFrame>
        <p:nvGraphicFramePr>
          <p:cNvPr id="7" name="Google Shape;128;p3"/>
          <p:cNvGraphicFramePr/>
          <p:nvPr>
            <p:extLst>
              <p:ext uri="{D42A27DB-BD31-4B8C-83A1-F6EECF244321}">
                <p14:modId xmlns:p14="http://schemas.microsoft.com/office/powerpoint/2010/main" val="1059951984"/>
              </p:ext>
            </p:extLst>
          </p:nvPr>
        </p:nvGraphicFramePr>
        <p:xfrm>
          <a:off x="1537176" y="1320568"/>
          <a:ext cx="9050925" cy="2851554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820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34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95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22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dirty="0"/>
                        <a:t>Ключевые риски проекта</a:t>
                      </a:r>
                      <a:endParaRPr sz="11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dirty="0"/>
                        <a:t>Последствия для проекта от наступления риска</a:t>
                      </a:r>
                      <a:endParaRPr sz="11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dirty="0"/>
                        <a:t>Мероприятия по управлению рисками</a:t>
                      </a:r>
                      <a:endParaRPr sz="11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750">
                <a:tc>
                  <a:txBody>
                    <a:bodyPr/>
                    <a:lstStyle/>
                    <a:p>
                      <a:pPr marL="0" marR="0" lvl="0" indent="0" algn="l" defTabSz="1172261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dirty="0"/>
                        <a:t>В данном столбце необходимо указать ключевые неопределенные события или условия, которые возникают по независящим от команды проекта причинам и оказывают воздействие на сроки, содержание, стоимость или качество проекта.</a:t>
                      </a: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72261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dirty="0"/>
                        <a:t>Для каждого указанного</a:t>
                      </a:r>
                      <a:r>
                        <a:rPr lang="ru-RU" sz="1100" baseline="0" dirty="0"/>
                        <a:t> </a:t>
                      </a:r>
                      <a:r>
                        <a:rPr lang="ru-RU" sz="1100" dirty="0"/>
                        <a:t>риска указываются возможные конкретные последствия для сроков, содержания, стоимости или качества проекта.</a:t>
                      </a: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72261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dirty="0"/>
                        <a:t>Для каждого возможного риска указывается отдельное мероприятие (или несколько) по управлению им.</a:t>
                      </a:r>
                      <a:endParaRPr sz="11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99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899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87491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Бюджет проекта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609521" y="983009"/>
            <a:ext cx="10971372" cy="2255491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Бюджет проекта – это предварительный подсчет всех расходов, которые необходимы для реализации проекта. Для определения категорий и статей расхода можно опираться на план реализации проекта, а именно на мероприятия указанные в нем.</a:t>
            </a:r>
          </a:p>
          <a:p>
            <a:endParaRPr lang="ru-RU" dirty="0"/>
          </a:p>
          <a:p>
            <a:r>
              <a:rPr lang="ru-RU" dirty="0"/>
              <a:t>Перечислите основные статьи затрат по проекту и определите их стоимость.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C55D1-92A9-4B02-AD60-DEC4B6659F3A}" type="slidenum">
              <a:rPr lang="ru-RU" smtClean="0"/>
              <a:pPr/>
              <a:t>9</a:t>
            </a:fld>
            <a:endParaRPr lang="ru-RU"/>
          </a:p>
        </p:txBody>
      </p:sp>
      <p:graphicFrame>
        <p:nvGraphicFramePr>
          <p:cNvPr id="7" name="Google Shape;131;p3"/>
          <p:cNvGraphicFramePr/>
          <p:nvPr>
            <p:extLst>
              <p:ext uri="{D42A27DB-BD31-4B8C-83A1-F6EECF244321}">
                <p14:modId xmlns:p14="http://schemas.microsoft.com/office/powerpoint/2010/main" val="1768081598"/>
              </p:ext>
            </p:extLst>
          </p:nvPr>
        </p:nvGraphicFramePr>
        <p:xfrm>
          <a:off x="1244560" y="3238500"/>
          <a:ext cx="9394865" cy="342175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41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44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77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97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4458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854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2444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1738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730002">
                <a:tc>
                  <a:txBody>
                    <a:bodyPr/>
                    <a:lstStyle>
                      <a:lvl1pPr marL="0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1pPr>
                      <a:lvl2pPr marL="586130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2pPr>
                      <a:lvl3pPr marL="1172261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3pPr>
                      <a:lvl4pPr marL="1758391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4pPr>
                      <a:lvl5pPr marL="2344522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5pPr>
                      <a:lvl6pPr marL="2930652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6pPr>
                      <a:lvl7pPr marL="3516782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7pPr>
                      <a:lvl8pPr marL="4102913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8pPr>
                      <a:lvl9pPr marL="4689043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9pPr>
                    </a:lstStyle>
                    <a:p>
                      <a:pPr marL="0" marR="0" lvl="0" indent="0" algn="l" defTabSz="1172261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kern="120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Arial"/>
                        </a:rPr>
                        <a:t>№</a:t>
                      </a:r>
                      <a:endParaRPr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438" marR="51438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1pPr>
                      <a:lvl2pPr marL="586130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2pPr>
                      <a:lvl3pPr marL="1172261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3pPr>
                      <a:lvl4pPr marL="1758391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4pPr>
                      <a:lvl5pPr marL="2344522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5pPr>
                      <a:lvl6pPr marL="2930652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6pPr>
                      <a:lvl7pPr marL="3516782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7pPr>
                      <a:lvl8pPr marL="4102913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8pPr>
                      <a:lvl9pPr marL="4689043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9pPr>
                    </a:lstStyle>
                    <a:p>
                      <a:pPr marL="0" marR="0" lvl="0" indent="0" algn="l" defTabSz="1172261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kern="120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Категория расходов </a:t>
                      </a:r>
                      <a:endParaRPr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438" marR="51438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1pPr>
                      <a:lvl2pPr marL="586130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2pPr>
                      <a:lvl3pPr marL="1172261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3pPr>
                      <a:lvl4pPr marL="1758391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4pPr>
                      <a:lvl5pPr marL="2344522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5pPr>
                      <a:lvl6pPr marL="2930652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6pPr>
                      <a:lvl7pPr marL="3516782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7pPr>
                      <a:lvl8pPr marL="4102913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8pPr>
                      <a:lvl9pPr marL="4689043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9pPr>
                    </a:lstStyle>
                    <a:p>
                      <a:pPr marL="0" marR="0" lvl="0" indent="0" algn="l" defTabSz="1172261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kern="120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Статья расхода</a:t>
                      </a:r>
                    </a:p>
                  </a:txBody>
                  <a:tcPr marL="51438" marR="5143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1pPr>
                      <a:lvl2pPr marL="586130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2pPr>
                      <a:lvl3pPr marL="1172261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3pPr>
                      <a:lvl4pPr marL="1758391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4pPr>
                      <a:lvl5pPr marL="2344522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5pPr>
                      <a:lvl6pPr marL="2930652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6pPr>
                      <a:lvl7pPr marL="3516782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7pPr>
                      <a:lvl8pPr marL="4102913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8pPr>
                      <a:lvl9pPr marL="4689043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9pPr>
                    </a:lstStyle>
                    <a:p>
                      <a:pPr marL="0" marR="0" lvl="0" indent="0" algn="l" defTabSz="1172261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kern="120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</a:rPr>
                        <a:t>Стоимость (ед.), руб.</a:t>
                      </a:r>
                    </a:p>
                  </a:txBody>
                  <a:tcPr marL="51438" marR="51438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1pPr>
                      <a:lvl2pPr marL="586130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2pPr>
                      <a:lvl3pPr marL="1172261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3pPr>
                      <a:lvl4pPr marL="1758391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4pPr>
                      <a:lvl5pPr marL="2344522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5pPr>
                      <a:lvl6pPr marL="2930652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6pPr>
                      <a:lvl7pPr marL="3516782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7pPr>
                      <a:lvl8pPr marL="4102913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8pPr>
                      <a:lvl9pPr marL="4689043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9pPr>
                    </a:lstStyle>
                    <a:p>
                      <a:pPr marL="0" marR="0" lvl="0" indent="0" algn="l" defTabSz="1172261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kern="120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</a:rPr>
                        <a:t>Количество единиц</a:t>
                      </a:r>
                    </a:p>
                  </a:txBody>
                  <a:tcPr marL="51438" marR="51438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1pPr>
                      <a:lvl2pPr marL="586130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2pPr>
                      <a:lvl3pPr marL="1172261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3pPr>
                      <a:lvl4pPr marL="1758391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4pPr>
                      <a:lvl5pPr marL="2344522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5pPr>
                      <a:lvl6pPr marL="2930652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6pPr>
                      <a:lvl7pPr marL="3516782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7pPr>
                      <a:lvl8pPr marL="4102913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8pPr>
                      <a:lvl9pPr marL="4689043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9pPr>
                    </a:lstStyle>
                    <a:p>
                      <a:pPr marL="0" marR="0" lvl="0" indent="0" algn="l" defTabSz="1172261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kern="120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</a:rPr>
                        <a:t>Всего, руб.</a:t>
                      </a:r>
                    </a:p>
                  </a:txBody>
                  <a:tcPr marL="51438" marR="51438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1pPr>
                      <a:lvl2pPr marL="586130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2pPr>
                      <a:lvl3pPr marL="1172261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3pPr>
                      <a:lvl4pPr marL="1758391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4pPr>
                      <a:lvl5pPr marL="2344522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5pPr>
                      <a:lvl6pPr marL="2930652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6pPr>
                      <a:lvl7pPr marL="3516782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7pPr>
                      <a:lvl8pPr marL="4102913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8pPr>
                      <a:lvl9pPr marL="4689043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9pPr>
                    </a:lstStyle>
                    <a:p>
                      <a:pPr marL="0" marR="0" lvl="0" indent="0" algn="l" defTabSz="1172261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kern="120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</a:rPr>
                        <a:t>Всего для оплаты из источника финансирования, руб.</a:t>
                      </a:r>
                    </a:p>
                  </a:txBody>
                  <a:tcPr marL="51438" marR="5143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1pPr>
                      <a:lvl2pPr marL="586130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2pPr>
                      <a:lvl3pPr marL="1172261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3pPr>
                      <a:lvl4pPr marL="1758391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4pPr>
                      <a:lvl5pPr marL="2344522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5pPr>
                      <a:lvl6pPr marL="2930652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6pPr>
                      <a:lvl7pPr marL="3516782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7pPr>
                      <a:lvl8pPr marL="4102913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8pPr>
                      <a:lvl9pPr marL="4689043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9pPr>
                    </a:lstStyle>
                    <a:p>
                      <a:pPr marL="0" marR="0" lvl="0" indent="0" algn="l" defTabSz="1172261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kern="120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</a:rPr>
                        <a:t>Источник финансирования</a:t>
                      </a:r>
                    </a:p>
                  </a:txBody>
                  <a:tcPr marL="51438" marR="51438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297">
                <a:tc>
                  <a:txBody>
                    <a:bodyPr/>
                    <a:lstStyle>
                      <a:lvl1pPr marL="0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1pPr>
                      <a:lvl2pPr marL="586130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2pPr>
                      <a:lvl3pPr marL="1172261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3pPr>
                      <a:lvl4pPr marL="1758391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4pPr>
                      <a:lvl5pPr marL="2344522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5pPr>
                      <a:lvl6pPr marL="2930652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6pPr>
                      <a:lvl7pPr marL="3516782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7pPr>
                      <a:lvl8pPr marL="4102913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8pPr>
                      <a:lvl9pPr marL="4689043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2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438" marR="51438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1pPr>
                      <a:lvl2pPr marL="586130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2pPr>
                      <a:lvl3pPr marL="1172261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3pPr>
                      <a:lvl4pPr marL="1758391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4pPr>
                      <a:lvl5pPr marL="2344522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5pPr>
                      <a:lvl6pPr marL="2930652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6pPr>
                      <a:lvl7pPr marL="3516782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7pPr>
                      <a:lvl8pPr marL="4102913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8pPr>
                      <a:lvl9pPr marL="4689043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Материальные расходы:</a:t>
                      </a:r>
                      <a:endParaRPr sz="12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438" marR="51438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1pPr>
                      <a:lvl2pPr marL="586130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2pPr>
                      <a:lvl3pPr marL="1172261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3pPr>
                      <a:lvl4pPr marL="1758391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4pPr>
                      <a:lvl5pPr marL="2344522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5pPr>
                      <a:lvl6pPr marL="2930652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6pPr>
                      <a:lvl7pPr marL="3516782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7pPr>
                      <a:lvl8pPr marL="4102913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8pPr>
                      <a:lvl9pPr marL="4689043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438" marR="5143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1pPr>
                      <a:lvl2pPr marL="586130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2pPr>
                      <a:lvl3pPr marL="1172261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3pPr>
                      <a:lvl4pPr marL="1758391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4pPr>
                      <a:lvl5pPr marL="2344522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5pPr>
                      <a:lvl6pPr marL="2930652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6pPr>
                      <a:lvl7pPr marL="3516782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7pPr>
                      <a:lvl8pPr marL="4102913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8pPr>
                      <a:lvl9pPr marL="4689043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438" marR="51438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1pPr>
                      <a:lvl2pPr marL="586130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2pPr>
                      <a:lvl3pPr marL="1172261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3pPr>
                      <a:lvl4pPr marL="1758391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4pPr>
                      <a:lvl5pPr marL="2344522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5pPr>
                      <a:lvl6pPr marL="2930652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6pPr>
                      <a:lvl7pPr marL="3516782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7pPr>
                      <a:lvl8pPr marL="4102913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8pPr>
                      <a:lvl9pPr marL="4689043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438" marR="51438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1pPr>
                      <a:lvl2pPr marL="586130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2pPr>
                      <a:lvl3pPr marL="1172261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3pPr>
                      <a:lvl4pPr marL="1758391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4pPr>
                      <a:lvl5pPr marL="2344522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5pPr>
                      <a:lvl6pPr marL="2930652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6pPr>
                      <a:lvl7pPr marL="3516782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7pPr>
                      <a:lvl8pPr marL="4102913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8pPr>
                      <a:lvl9pPr marL="4689043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438" marR="51438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1pPr>
                      <a:lvl2pPr marL="586130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2pPr>
                      <a:lvl3pPr marL="1172261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3pPr>
                      <a:lvl4pPr marL="1758391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4pPr>
                      <a:lvl5pPr marL="2344522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5pPr>
                      <a:lvl6pPr marL="2930652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6pPr>
                      <a:lvl7pPr marL="3516782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7pPr>
                      <a:lvl8pPr marL="4102913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8pPr>
                      <a:lvl9pPr marL="4689043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438" marR="5143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1pPr>
                      <a:lvl2pPr marL="586130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2pPr>
                      <a:lvl3pPr marL="1172261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3pPr>
                      <a:lvl4pPr marL="1758391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4pPr>
                      <a:lvl5pPr marL="2344522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5pPr>
                      <a:lvl6pPr marL="2930652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6pPr>
                      <a:lvl7pPr marL="3516782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7pPr>
                      <a:lvl8pPr marL="4102913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8pPr>
                      <a:lvl9pPr marL="4689043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438" marR="51438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2491">
                <a:tc>
                  <a:txBody>
                    <a:bodyPr/>
                    <a:lstStyle>
                      <a:lvl1pPr marL="0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1pPr>
                      <a:lvl2pPr marL="586130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2pPr>
                      <a:lvl3pPr marL="1172261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3pPr>
                      <a:lvl4pPr marL="1758391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4pPr>
                      <a:lvl5pPr marL="2344522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5pPr>
                      <a:lvl6pPr marL="2930652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6pPr>
                      <a:lvl7pPr marL="3516782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7pPr>
                      <a:lvl8pPr marL="4102913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8pPr>
                      <a:lvl9pPr marL="4689043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438" marR="51438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1pPr>
                      <a:lvl2pPr marL="586130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2pPr>
                      <a:lvl3pPr marL="1172261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3pPr>
                      <a:lvl4pPr marL="1758391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4pPr>
                      <a:lvl5pPr marL="2344522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5pPr>
                      <a:lvl6pPr marL="2930652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6pPr>
                      <a:lvl7pPr marL="3516782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7pPr>
                      <a:lvl8pPr marL="4102913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8pPr>
                      <a:lvl9pPr marL="4689043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438" marR="51438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1pPr>
                      <a:lvl2pPr marL="586130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2pPr>
                      <a:lvl3pPr marL="1172261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3pPr>
                      <a:lvl4pPr marL="1758391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4pPr>
                      <a:lvl5pPr marL="2344522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5pPr>
                      <a:lvl6pPr marL="2930652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6pPr>
                      <a:lvl7pPr marL="3516782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7pPr>
                      <a:lvl8pPr marL="4102913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8pPr>
                      <a:lvl9pPr marL="4689043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1.1</a:t>
                      </a:r>
                      <a:endParaRPr sz="12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438" marR="5143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1pPr>
                      <a:lvl2pPr marL="586130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2pPr>
                      <a:lvl3pPr marL="1172261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3pPr>
                      <a:lvl4pPr marL="1758391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4pPr>
                      <a:lvl5pPr marL="2344522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5pPr>
                      <a:lvl6pPr marL="2930652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6pPr>
                      <a:lvl7pPr marL="3516782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7pPr>
                      <a:lvl8pPr marL="4102913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8pPr>
                      <a:lvl9pPr marL="4689043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438" marR="51438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1pPr>
                      <a:lvl2pPr marL="586130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2pPr>
                      <a:lvl3pPr marL="1172261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3pPr>
                      <a:lvl4pPr marL="1758391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4pPr>
                      <a:lvl5pPr marL="2344522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5pPr>
                      <a:lvl6pPr marL="2930652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6pPr>
                      <a:lvl7pPr marL="3516782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7pPr>
                      <a:lvl8pPr marL="4102913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8pPr>
                      <a:lvl9pPr marL="4689043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438" marR="51438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1pPr>
                      <a:lvl2pPr marL="586130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2pPr>
                      <a:lvl3pPr marL="1172261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3pPr>
                      <a:lvl4pPr marL="1758391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4pPr>
                      <a:lvl5pPr marL="2344522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5pPr>
                      <a:lvl6pPr marL="2930652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6pPr>
                      <a:lvl7pPr marL="3516782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7pPr>
                      <a:lvl8pPr marL="4102913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8pPr>
                      <a:lvl9pPr marL="4689043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438" marR="51438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1pPr>
                      <a:lvl2pPr marL="586130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2pPr>
                      <a:lvl3pPr marL="1172261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3pPr>
                      <a:lvl4pPr marL="1758391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4pPr>
                      <a:lvl5pPr marL="2344522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5pPr>
                      <a:lvl6pPr marL="2930652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6pPr>
                      <a:lvl7pPr marL="3516782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7pPr>
                      <a:lvl8pPr marL="4102913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8pPr>
                      <a:lvl9pPr marL="4689043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438" marR="5143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1pPr>
                      <a:lvl2pPr marL="586130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2pPr>
                      <a:lvl3pPr marL="1172261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3pPr>
                      <a:lvl4pPr marL="1758391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4pPr>
                      <a:lvl5pPr marL="2344522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5pPr>
                      <a:lvl6pPr marL="2930652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6pPr>
                      <a:lvl7pPr marL="3516782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7pPr>
                      <a:lvl8pPr marL="4102913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8pPr>
                      <a:lvl9pPr marL="4689043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438" marR="51438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7297">
                <a:tc>
                  <a:txBody>
                    <a:bodyPr/>
                    <a:lstStyle>
                      <a:lvl1pPr marL="0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1pPr>
                      <a:lvl2pPr marL="586130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2pPr>
                      <a:lvl3pPr marL="1172261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3pPr>
                      <a:lvl4pPr marL="1758391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4pPr>
                      <a:lvl5pPr marL="2344522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5pPr>
                      <a:lvl6pPr marL="2930652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6pPr>
                      <a:lvl7pPr marL="3516782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7pPr>
                      <a:lvl8pPr marL="4102913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8pPr>
                      <a:lvl9pPr marL="4689043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438" marR="51438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1pPr>
                      <a:lvl2pPr marL="586130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2pPr>
                      <a:lvl3pPr marL="1172261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3pPr>
                      <a:lvl4pPr marL="1758391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4pPr>
                      <a:lvl5pPr marL="2344522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5pPr>
                      <a:lvl6pPr marL="2930652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6pPr>
                      <a:lvl7pPr marL="3516782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7pPr>
                      <a:lvl8pPr marL="4102913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8pPr>
                      <a:lvl9pPr marL="4689043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438" marR="5143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1pPr>
                      <a:lvl2pPr marL="586130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2pPr>
                      <a:lvl3pPr marL="1172261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3pPr>
                      <a:lvl4pPr marL="1758391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4pPr>
                      <a:lvl5pPr marL="2344522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5pPr>
                      <a:lvl6pPr marL="2930652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6pPr>
                      <a:lvl7pPr marL="3516782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7pPr>
                      <a:lvl8pPr marL="4102913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8pPr>
                      <a:lvl9pPr marL="4689043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…</a:t>
                      </a:r>
                      <a:endParaRPr sz="12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438" marR="5143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1pPr>
                      <a:lvl2pPr marL="586130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2pPr>
                      <a:lvl3pPr marL="1172261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3pPr>
                      <a:lvl4pPr marL="1758391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4pPr>
                      <a:lvl5pPr marL="2344522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5pPr>
                      <a:lvl6pPr marL="2930652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6pPr>
                      <a:lvl7pPr marL="3516782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7pPr>
                      <a:lvl8pPr marL="4102913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8pPr>
                      <a:lvl9pPr marL="4689043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438" marR="5143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1pPr>
                      <a:lvl2pPr marL="586130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2pPr>
                      <a:lvl3pPr marL="1172261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3pPr>
                      <a:lvl4pPr marL="1758391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4pPr>
                      <a:lvl5pPr marL="2344522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5pPr>
                      <a:lvl6pPr marL="2930652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6pPr>
                      <a:lvl7pPr marL="3516782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7pPr>
                      <a:lvl8pPr marL="4102913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8pPr>
                      <a:lvl9pPr marL="4689043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438" marR="5143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1pPr>
                      <a:lvl2pPr marL="586130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2pPr>
                      <a:lvl3pPr marL="1172261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3pPr>
                      <a:lvl4pPr marL="1758391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4pPr>
                      <a:lvl5pPr marL="2344522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5pPr>
                      <a:lvl6pPr marL="2930652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6pPr>
                      <a:lvl7pPr marL="3516782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7pPr>
                      <a:lvl8pPr marL="4102913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8pPr>
                      <a:lvl9pPr marL="4689043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438" marR="5143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1pPr>
                      <a:lvl2pPr marL="586130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2pPr>
                      <a:lvl3pPr marL="1172261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3pPr>
                      <a:lvl4pPr marL="1758391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4pPr>
                      <a:lvl5pPr marL="2344522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5pPr>
                      <a:lvl6pPr marL="2930652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6pPr>
                      <a:lvl7pPr marL="3516782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7pPr>
                      <a:lvl8pPr marL="4102913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8pPr>
                      <a:lvl9pPr marL="4689043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438" marR="5143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1pPr>
                      <a:lvl2pPr marL="586130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2pPr>
                      <a:lvl3pPr marL="1172261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3pPr>
                      <a:lvl4pPr marL="1758391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4pPr>
                      <a:lvl5pPr marL="2344522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5pPr>
                      <a:lvl6pPr marL="2930652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6pPr>
                      <a:lvl7pPr marL="3516782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7pPr>
                      <a:lvl8pPr marL="4102913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8pPr>
                      <a:lvl9pPr marL="4689043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438" marR="5143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4595">
                <a:tc>
                  <a:txBody>
                    <a:bodyPr/>
                    <a:lstStyle>
                      <a:lvl1pPr marL="0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1pPr>
                      <a:lvl2pPr marL="586130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2pPr>
                      <a:lvl3pPr marL="1172261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3pPr>
                      <a:lvl4pPr marL="1758391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4pPr>
                      <a:lvl5pPr marL="2344522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5pPr>
                      <a:lvl6pPr marL="2930652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6pPr>
                      <a:lvl7pPr marL="3516782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7pPr>
                      <a:lvl8pPr marL="4102913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8pPr>
                      <a:lvl9pPr marL="4689043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2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438" marR="51438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1pPr>
                      <a:lvl2pPr marL="586130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2pPr>
                      <a:lvl3pPr marL="1172261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3pPr>
                      <a:lvl4pPr marL="1758391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4pPr>
                      <a:lvl5pPr marL="2344522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5pPr>
                      <a:lvl6pPr marL="2930652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6pPr>
                      <a:lvl7pPr marL="3516782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7pPr>
                      <a:lvl8pPr marL="4102913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8pPr>
                      <a:lvl9pPr marL="4689043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Закупаемые услуги/ трудозатраты:</a:t>
                      </a:r>
                      <a:endParaRPr sz="12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438" marR="5143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1pPr>
                      <a:lvl2pPr marL="586130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2pPr>
                      <a:lvl3pPr marL="1172261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3pPr>
                      <a:lvl4pPr marL="1758391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4pPr>
                      <a:lvl5pPr marL="2344522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5pPr>
                      <a:lvl6pPr marL="2930652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6pPr>
                      <a:lvl7pPr marL="3516782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7pPr>
                      <a:lvl8pPr marL="4102913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8pPr>
                      <a:lvl9pPr marL="4689043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438" marR="5143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1pPr>
                      <a:lvl2pPr marL="586130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2pPr>
                      <a:lvl3pPr marL="1172261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3pPr>
                      <a:lvl4pPr marL="1758391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4pPr>
                      <a:lvl5pPr marL="2344522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5pPr>
                      <a:lvl6pPr marL="2930652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6pPr>
                      <a:lvl7pPr marL="3516782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7pPr>
                      <a:lvl8pPr marL="4102913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8pPr>
                      <a:lvl9pPr marL="4689043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438" marR="5143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1pPr>
                      <a:lvl2pPr marL="586130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2pPr>
                      <a:lvl3pPr marL="1172261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3pPr>
                      <a:lvl4pPr marL="1758391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4pPr>
                      <a:lvl5pPr marL="2344522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5pPr>
                      <a:lvl6pPr marL="2930652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6pPr>
                      <a:lvl7pPr marL="3516782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7pPr>
                      <a:lvl8pPr marL="4102913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8pPr>
                      <a:lvl9pPr marL="4689043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438" marR="5143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1pPr>
                      <a:lvl2pPr marL="586130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2pPr>
                      <a:lvl3pPr marL="1172261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3pPr>
                      <a:lvl4pPr marL="1758391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4pPr>
                      <a:lvl5pPr marL="2344522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5pPr>
                      <a:lvl6pPr marL="2930652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6pPr>
                      <a:lvl7pPr marL="3516782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7pPr>
                      <a:lvl8pPr marL="4102913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8pPr>
                      <a:lvl9pPr marL="4689043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438" marR="5143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1pPr>
                      <a:lvl2pPr marL="586130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2pPr>
                      <a:lvl3pPr marL="1172261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3pPr>
                      <a:lvl4pPr marL="1758391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4pPr>
                      <a:lvl5pPr marL="2344522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5pPr>
                      <a:lvl6pPr marL="2930652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6pPr>
                      <a:lvl7pPr marL="3516782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7pPr>
                      <a:lvl8pPr marL="4102913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8pPr>
                      <a:lvl9pPr marL="4689043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438" marR="5143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1pPr>
                      <a:lvl2pPr marL="586130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2pPr>
                      <a:lvl3pPr marL="1172261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3pPr>
                      <a:lvl4pPr marL="1758391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4pPr>
                      <a:lvl5pPr marL="2344522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5pPr>
                      <a:lvl6pPr marL="2930652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6pPr>
                      <a:lvl7pPr marL="3516782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7pPr>
                      <a:lvl8pPr marL="4102913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8pPr>
                      <a:lvl9pPr marL="4689043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438" marR="5143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0637">
                <a:tc>
                  <a:txBody>
                    <a:bodyPr/>
                    <a:lstStyle>
                      <a:lvl1pPr marL="0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1pPr>
                      <a:lvl2pPr marL="586130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2pPr>
                      <a:lvl3pPr marL="1172261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3pPr>
                      <a:lvl4pPr marL="1758391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4pPr>
                      <a:lvl5pPr marL="2344522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5pPr>
                      <a:lvl6pPr marL="2930652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6pPr>
                      <a:lvl7pPr marL="3516782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7pPr>
                      <a:lvl8pPr marL="4102913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8pPr>
                      <a:lvl9pPr marL="4689043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438" marR="51438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1pPr>
                      <a:lvl2pPr marL="586130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2pPr>
                      <a:lvl3pPr marL="1172261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3pPr>
                      <a:lvl4pPr marL="1758391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4pPr>
                      <a:lvl5pPr marL="2344522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5pPr>
                      <a:lvl6pPr marL="2930652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6pPr>
                      <a:lvl7pPr marL="3516782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7pPr>
                      <a:lvl8pPr marL="4102913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8pPr>
                      <a:lvl9pPr marL="4689043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438" marR="5143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1pPr>
                      <a:lvl2pPr marL="586130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2pPr>
                      <a:lvl3pPr marL="1172261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3pPr>
                      <a:lvl4pPr marL="1758391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4pPr>
                      <a:lvl5pPr marL="2344522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5pPr>
                      <a:lvl6pPr marL="2930652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6pPr>
                      <a:lvl7pPr marL="3516782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7pPr>
                      <a:lvl8pPr marL="4102913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8pPr>
                      <a:lvl9pPr marL="4689043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2.1</a:t>
                      </a:r>
                      <a:endParaRPr sz="12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438" marR="5143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1pPr>
                      <a:lvl2pPr marL="586130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2pPr>
                      <a:lvl3pPr marL="1172261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3pPr>
                      <a:lvl4pPr marL="1758391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4pPr>
                      <a:lvl5pPr marL="2344522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5pPr>
                      <a:lvl6pPr marL="2930652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6pPr>
                      <a:lvl7pPr marL="3516782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7pPr>
                      <a:lvl8pPr marL="4102913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8pPr>
                      <a:lvl9pPr marL="4689043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438" marR="5143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1pPr>
                      <a:lvl2pPr marL="586130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2pPr>
                      <a:lvl3pPr marL="1172261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3pPr>
                      <a:lvl4pPr marL="1758391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4pPr>
                      <a:lvl5pPr marL="2344522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5pPr>
                      <a:lvl6pPr marL="2930652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6pPr>
                      <a:lvl7pPr marL="3516782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7pPr>
                      <a:lvl8pPr marL="4102913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8pPr>
                      <a:lvl9pPr marL="4689043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438" marR="5143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1pPr>
                      <a:lvl2pPr marL="586130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2pPr>
                      <a:lvl3pPr marL="1172261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3pPr>
                      <a:lvl4pPr marL="1758391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4pPr>
                      <a:lvl5pPr marL="2344522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5pPr>
                      <a:lvl6pPr marL="2930652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6pPr>
                      <a:lvl7pPr marL="3516782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7pPr>
                      <a:lvl8pPr marL="4102913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8pPr>
                      <a:lvl9pPr marL="4689043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438" marR="5143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1pPr>
                      <a:lvl2pPr marL="586130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2pPr>
                      <a:lvl3pPr marL="1172261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3pPr>
                      <a:lvl4pPr marL="1758391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4pPr>
                      <a:lvl5pPr marL="2344522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5pPr>
                      <a:lvl6pPr marL="2930652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6pPr>
                      <a:lvl7pPr marL="3516782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7pPr>
                      <a:lvl8pPr marL="4102913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8pPr>
                      <a:lvl9pPr marL="4689043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438" marR="5143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1pPr>
                      <a:lvl2pPr marL="586130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2pPr>
                      <a:lvl3pPr marL="1172261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3pPr>
                      <a:lvl4pPr marL="1758391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4pPr>
                      <a:lvl5pPr marL="2344522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5pPr>
                      <a:lvl6pPr marL="2930652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6pPr>
                      <a:lvl7pPr marL="3516782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7pPr>
                      <a:lvl8pPr marL="4102913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8pPr>
                      <a:lvl9pPr marL="4689043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438" marR="5143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7297">
                <a:tc>
                  <a:txBody>
                    <a:bodyPr/>
                    <a:lstStyle>
                      <a:lvl1pPr marL="0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1pPr>
                      <a:lvl2pPr marL="586130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2pPr>
                      <a:lvl3pPr marL="1172261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3pPr>
                      <a:lvl4pPr marL="1758391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4pPr>
                      <a:lvl5pPr marL="2344522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5pPr>
                      <a:lvl6pPr marL="2930652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6pPr>
                      <a:lvl7pPr marL="3516782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7pPr>
                      <a:lvl8pPr marL="4102913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8pPr>
                      <a:lvl9pPr marL="4689043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438" marR="51438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1pPr>
                      <a:lvl2pPr marL="586130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2pPr>
                      <a:lvl3pPr marL="1172261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3pPr>
                      <a:lvl4pPr marL="1758391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4pPr>
                      <a:lvl5pPr marL="2344522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5pPr>
                      <a:lvl6pPr marL="2930652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6pPr>
                      <a:lvl7pPr marL="3516782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7pPr>
                      <a:lvl8pPr marL="4102913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8pPr>
                      <a:lvl9pPr marL="4689043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438" marR="5143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1pPr>
                      <a:lvl2pPr marL="586130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2pPr>
                      <a:lvl3pPr marL="1172261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3pPr>
                      <a:lvl4pPr marL="1758391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4pPr>
                      <a:lvl5pPr marL="2344522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5pPr>
                      <a:lvl6pPr marL="2930652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6pPr>
                      <a:lvl7pPr marL="3516782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7pPr>
                      <a:lvl8pPr marL="4102913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8pPr>
                      <a:lvl9pPr marL="4689043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….</a:t>
                      </a:r>
                      <a:endParaRPr sz="12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438" marR="5143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1pPr>
                      <a:lvl2pPr marL="586130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2pPr>
                      <a:lvl3pPr marL="1172261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3pPr>
                      <a:lvl4pPr marL="1758391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4pPr>
                      <a:lvl5pPr marL="2344522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5pPr>
                      <a:lvl6pPr marL="2930652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6pPr>
                      <a:lvl7pPr marL="3516782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7pPr>
                      <a:lvl8pPr marL="4102913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8pPr>
                      <a:lvl9pPr marL="4689043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438" marR="5143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1pPr>
                      <a:lvl2pPr marL="586130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2pPr>
                      <a:lvl3pPr marL="1172261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3pPr>
                      <a:lvl4pPr marL="1758391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4pPr>
                      <a:lvl5pPr marL="2344522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5pPr>
                      <a:lvl6pPr marL="2930652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6pPr>
                      <a:lvl7pPr marL="3516782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7pPr>
                      <a:lvl8pPr marL="4102913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8pPr>
                      <a:lvl9pPr marL="4689043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438" marR="5143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1pPr>
                      <a:lvl2pPr marL="586130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2pPr>
                      <a:lvl3pPr marL="1172261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3pPr>
                      <a:lvl4pPr marL="1758391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4pPr>
                      <a:lvl5pPr marL="2344522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5pPr>
                      <a:lvl6pPr marL="2930652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6pPr>
                      <a:lvl7pPr marL="3516782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7pPr>
                      <a:lvl8pPr marL="4102913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8pPr>
                      <a:lvl9pPr marL="4689043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438" marR="5143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1pPr>
                      <a:lvl2pPr marL="586130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2pPr>
                      <a:lvl3pPr marL="1172261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3pPr>
                      <a:lvl4pPr marL="1758391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4pPr>
                      <a:lvl5pPr marL="2344522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5pPr>
                      <a:lvl6pPr marL="2930652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6pPr>
                      <a:lvl7pPr marL="3516782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7pPr>
                      <a:lvl8pPr marL="4102913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8pPr>
                      <a:lvl9pPr marL="4689043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438" marR="5143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1pPr>
                      <a:lvl2pPr marL="586130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2pPr>
                      <a:lvl3pPr marL="1172261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3pPr>
                      <a:lvl4pPr marL="1758391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4pPr>
                      <a:lvl5pPr marL="2344522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5pPr>
                      <a:lvl6pPr marL="2930652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6pPr>
                      <a:lvl7pPr marL="3516782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7pPr>
                      <a:lvl8pPr marL="4102913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8pPr>
                      <a:lvl9pPr marL="4689043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438" marR="5143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8303">
                <a:tc>
                  <a:txBody>
                    <a:bodyPr/>
                    <a:lstStyle>
                      <a:lvl1pPr marL="0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1pPr>
                      <a:lvl2pPr marL="586130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2pPr>
                      <a:lvl3pPr marL="1172261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3pPr>
                      <a:lvl4pPr marL="1758391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4pPr>
                      <a:lvl5pPr marL="2344522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5pPr>
                      <a:lvl6pPr marL="2930652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6pPr>
                      <a:lvl7pPr marL="3516782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7pPr>
                      <a:lvl8pPr marL="4102913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8pPr>
                      <a:lvl9pPr marL="4689043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12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438" marR="51438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1pPr>
                      <a:lvl2pPr marL="586130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2pPr>
                      <a:lvl3pPr marL="1172261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3pPr>
                      <a:lvl4pPr marL="1758391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4pPr>
                      <a:lvl5pPr marL="2344522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5pPr>
                      <a:lvl6pPr marL="2930652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6pPr>
                      <a:lvl7pPr marL="3516782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7pPr>
                      <a:lvl8pPr marL="4102913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8pPr>
                      <a:lvl9pPr marL="4689043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438" marR="5143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1pPr>
                      <a:lvl2pPr marL="586130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2pPr>
                      <a:lvl3pPr marL="1172261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3pPr>
                      <a:lvl4pPr marL="1758391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4pPr>
                      <a:lvl5pPr marL="2344522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5pPr>
                      <a:lvl6pPr marL="2930652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6pPr>
                      <a:lvl7pPr marL="3516782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7pPr>
                      <a:lvl8pPr marL="4102913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8pPr>
                      <a:lvl9pPr marL="4689043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438" marR="5143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1pPr>
                      <a:lvl2pPr marL="586130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2pPr>
                      <a:lvl3pPr marL="1172261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3pPr>
                      <a:lvl4pPr marL="1758391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4pPr>
                      <a:lvl5pPr marL="2344522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5pPr>
                      <a:lvl6pPr marL="2930652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6pPr>
                      <a:lvl7pPr marL="3516782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7pPr>
                      <a:lvl8pPr marL="4102913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8pPr>
                      <a:lvl9pPr marL="4689043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438" marR="5143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1pPr>
                      <a:lvl2pPr marL="586130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2pPr>
                      <a:lvl3pPr marL="1172261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3pPr>
                      <a:lvl4pPr marL="1758391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4pPr>
                      <a:lvl5pPr marL="2344522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5pPr>
                      <a:lvl6pPr marL="2930652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6pPr>
                      <a:lvl7pPr marL="3516782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7pPr>
                      <a:lvl8pPr marL="4102913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8pPr>
                      <a:lvl9pPr marL="4689043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438" marR="5143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1pPr>
                      <a:lvl2pPr marL="586130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2pPr>
                      <a:lvl3pPr marL="1172261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3pPr>
                      <a:lvl4pPr marL="1758391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4pPr>
                      <a:lvl5pPr marL="2344522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5pPr>
                      <a:lvl6pPr marL="2930652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6pPr>
                      <a:lvl7pPr marL="3516782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7pPr>
                      <a:lvl8pPr marL="4102913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8pPr>
                      <a:lvl9pPr marL="4689043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438" marR="5143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1pPr>
                      <a:lvl2pPr marL="586130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2pPr>
                      <a:lvl3pPr marL="1172261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3pPr>
                      <a:lvl4pPr marL="1758391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4pPr>
                      <a:lvl5pPr marL="2344522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5pPr>
                      <a:lvl6pPr marL="2930652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6pPr>
                      <a:lvl7pPr marL="3516782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7pPr>
                      <a:lvl8pPr marL="4102913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8pPr>
                      <a:lvl9pPr marL="4689043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438" marR="5143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1pPr>
                      <a:lvl2pPr marL="586130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2pPr>
                      <a:lvl3pPr marL="1172261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3pPr>
                      <a:lvl4pPr marL="1758391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4pPr>
                      <a:lvl5pPr marL="2344522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5pPr>
                      <a:lvl6pPr marL="2930652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6pPr>
                      <a:lvl7pPr marL="3516782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7pPr>
                      <a:lvl8pPr marL="4102913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8pPr>
                      <a:lvl9pPr marL="4689043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438" marR="5143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7297">
                <a:tc>
                  <a:txBody>
                    <a:bodyPr/>
                    <a:lstStyle>
                      <a:lvl1pPr marL="0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1pPr>
                      <a:lvl2pPr marL="586130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2pPr>
                      <a:lvl3pPr marL="1172261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3pPr>
                      <a:lvl4pPr marL="1758391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4pPr>
                      <a:lvl5pPr marL="2344522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5pPr>
                      <a:lvl6pPr marL="2930652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6pPr>
                      <a:lvl7pPr marL="3516782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7pPr>
                      <a:lvl8pPr marL="4102913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8pPr>
                      <a:lvl9pPr marL="4689043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438" marR="51438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1pPr>
                      <a:lvl2pPr marL="586130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2pPr>
                      <a:lvl3pPr marL="1172261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3pPr>
                      <a:lvl4pPr marL="1758391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4pPr>
                      <a:lvl5pPr marL="2344522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5pPr>
                      <a:lvl6pPr marL="2930652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6pPr>
                      <a:lvl7pPr marL="3516782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7pPr>
                      <a:lvl8pPr marL="4102913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8pPr>
                      <a:lvl9pPr marL="4689043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 sz="12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438" marR="51438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1pPr>
                      <a:lvl2pPr marL="586130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2pPr>
                      <a:lvl3pPr marL="1172261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3pPr>
                      <a:lvl4pPr marL="1758391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4pPr>
                      <a:lvl5pPr marL="2344522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5pPr>
                      <a:lvl6pPr marL="2930652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6pPr>
                      <a:lvl7pPr marL="3516782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7pPr>
                      <a:lvl8pPr marL="4102913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8pPr>
                      <a:lvl9pPr marL="4689043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3.1</a:t>
                      </a:r>
                      <a:endParaRPr sz="12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438" marR="5143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1pPr>
                      <a:lvl2pPr marL="586130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2pPr>
                      <a:lvl3pPr marL="1172261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3pPr>
                      <a:lvl4pPr marL="1758391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4pPr>
                      <a:lvl5pPr marL="2344522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5pPr>
                      <a:lvl6pPr marL="2930652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6pPr>
                      <a:lvl7pPr marL="3516782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7pPr>
                      <a:lvl8pPr marL="4102913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8pPr>
                      <a:lvl9pPr marL="4689043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438" marR="51438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1pPr>
                      <a:lvl2pPr marL="586130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2pPr>
                      <a:lvl3pPr marL="1172261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3pPr>
                      <a:lvl4pPr marL="1758391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4pPr>
                      <a:lvl5pPr marL="2344522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5pPr>
                      <a:lvl6pPr marL="2930652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6pPr>
                      <a:lvl7pPr marL="3516782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7pPr>
                      <a:lvl8pPr marL="4102913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8pPr>
                      <a:lvl9pPr marL="4689043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438" marR="51438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1pPr>
                      <a:lvl2pPr marL="586130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2pPr>
                      <a:lvl3pPr marL="1172261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3pPr>
                      <a:lvl4pPr marL="1758391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4pPr>
                      <a:lvl5pPr marL="2344522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5pPr>
                      <a:lvl6pPr marL="2930652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6pPr>
                      <a:lvl7pPr marL="3516782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7pPr>
                      <a:lvl8pPr marL="4102913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8pPr>
                      <a:lvl9pPr marL="4689043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438" marR="51438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1pPr>
                      <a:lvl2pPr marL="586130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2pPr>
                      <a:lvl3pPr marL="1172261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3pPr>
                      <a:lvl4pPr marL="1758391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4pPr>
                      <a:lvl5pPr marL="2344522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5pPr>
                      <a:lvl6pPr marL="2930652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6pPr>
                      <a:lvl7pPr marL="3516782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7pPr>
                      <a:lvl8pPr marL="4102913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8pPr>
                      <a:lvl9pPr marL="4689043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438" marR="5143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1pPr>
                      <a:lvl2pPr marL="586130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2pPr>
                      <a:lvl3pPr marL="1172261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3pPr>
                      <a:lvl4pPr marL="1758391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4pPr>
                      <a:lvl5pPr marL="2344522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5pPr>
                      <a:lvl6pPr marL="2930652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6pPr>
                      <a:lvl7pPr marL="3516782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7pPr>
                      <a:lvl8pPr marL="4102913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8pPr>
                      <a:lvl9pPr marL="4689043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438" marR="51438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7297">
                <a:tc gridSpan="5">
                  <a:txBody>
                    <a:bodyPr/>
                    <a:lstStyle>
                      <a:lvl1pPr marL="0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1pPr>
                      <a:lvl2pPr marL="586130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2pPr>
                      <a:lvl3pPr marL="1172261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3pPr>
                      <a:lvl4pPr marL="1758391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4pPr>
                      <a:lvl5pPr marL="2344522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5pPr>
                      <a:lvl6pPr marL="2930652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6pPr>
                      <a:lvl7pPr marL="3516782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7pPr>
                      <a:lvl8pPr marL="4102913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8pPr>
                      <a:lvl9pPr marL="4689043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9pPr>
                    </a:lstStyle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Итого (общий)</a:t>
                      </a:r>
                      <a:endParaRPr sz="12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438" marR="51438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>
                      <a:lvl1pPr marL="0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1pPr>
                      <a:lvl2pPr marL="586130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2pPr>
                      <a:lvl3pPr marL="1172261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3pPr>
                      <a:lvl4pPr marL="1758391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4pPr>
                      <a:lvl5pPr marL="2344522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5pPr>
                      <a:lvl6pPr marL="2930652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6pPr>
                      <a:lvl7pPr marL="3516782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7pPr>
                      <a:lvl8pPr marL="4102913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8pPr>
                      <a:lvl9pPr marL="4689043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438" marR="5143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1pPr>
                      <a:lvl2pPr marL="586130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2pPr>
                      <a:lvl3pPr marL="1172261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3pPr>
                      <a:lvl4pPr marL="1758391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4pPr>
                      <a:lvl5pPr marL="2344522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5pPr>
                      <a:lvl6pPr marL="2930652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6pPr>
                      <a:lvl7pPr marL="3516782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7pPr>
                      <a:lvl8pPr marL="4102913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8pPr>
                      <a:lvl9pPr marL="4689043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438" marR="5143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1pPr>
                      <a:lvl2pPr marL="586130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2pPr>
                      <a:lvl3pPr marL="1172261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3pPr>
                      <a:lvl4pPr marL="1758391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4pPr>
                      <a:lvl5pPr marL="2344522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5pPr>
                      <a:lvl6pPr marL="2930652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6pPr>
                      <a:lvl7pPr marL="3516782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7pPr>
                      <a:lvl8pPr marL="4102913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8pPr>
                      <a:lvl9pPr marL="4689043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438" marR="5143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9143109"/>
      </p:ext>
    </p:extLst>
  </p:cSld>
  <p:clrMapOvr>
    <a:masterClrMapping/>
  </p:clrMapOvr>
</p:sld>
</file>

<file path=ppt/theme/theme1.xml><?xml version="1.0" encoding="utf-8"?>
<a:theme xmlns:a="http://schemas.openxmlformats.org/drawingml/2006/main" name="Презентация">
  <a:themeElements>
    <a:clrScheme name="ЧГУ">
      <a:dk1>
        <a:srgbClr val="000000"/>
      </a:dk1>
      <a:lt1>
        <a:srgbClr val="FFFFFF"/>
      </a:lt1>
      <a:dk2>
        <a:srgbClr val="121314"/>
      </a:dk2>
      <a:lt2>
        <a:srgbClr val="F5F3F4"/>
      </a:lt2>
      <a:accent1>
        <a:srgbClr val="DA251D"/>
      </a:accent1>
      <a:accent2>
        <a:srgbClr val="A50E13"/>
      </a:accent2>
      <a:accent3>
        <a:srgbClr val="660102"/>
      </a:accent3>
      <a:accent4>
        <a:srgbClr val="E63538"/>
      </a:accent4>
      <a:accent5>
        <a:srgbClr val="B2A8A7"/>
      </a:accent5>
      <a:accent6>
        <a:srgbClr val="D4D4D4"/>
      </a:accent6>
      <a:hlink>
        <a:srgbClr val="DA251D"/>
      </a:hlink>
      <a:folHlink>
        <a:srgbClr val="B2A8A7"/>
      </a:folHlink>
    </a:clrScheme>
    <a:fontScheme name="ЧГУ">
      <a:majorFont>
        <a:latin typeface="Calibri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2b9d9955-93fb-4bd4-bcdb-8e7ddc259c20">
      <Terms xmlns="http://schemas.microsoft.com/office/infopath/2007/PartnerControls"/>
    </lcf76f155ced4ddcb4097134ff3c332f>
    <TaxCatchAll xmlns="4c612441-9502-4d03-96ef-459065c861af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3C87649E7524794AA35A456EA0EAADF8" ma:contentTypeVersion="17" ma:contentTypeDescription="Создание документа." ma:contentTypeScope="" ma:versionID="fb87eedecd697ba4617cc72a1530f443">
  <xsd:schema xmlns:xsd="http://www.w3.org/2001/XMLSchema" xmlns:xs="http://www.w3.org/2001/XMLSchema" xmlns:p="http://schemas.microsoft.com/office/2006/metadata/properties" xmlns:ns2="2b9d9955-93fb-4bd4-bcdb-8e7ddc259c20" xmlns:ns3="4c612441-9502-4d03-96ef-459065c861af" targetNamespace="http://schemas.microsoft.com/office/2006/metadata/properties" ma:root="true" ma:fieldsID="254d64a51c8f49f4711996da5ada53aa" ns2:_="" ns3:_="">
    <xsd:import namespace="2b9d9955-93fb-4bd4-bcdb-8e7ddc259c20"/>
    <xsd:import namespace="4c612441-9502-4d03-96ef-459065c861a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b9d9955-93fb-4bd4-bcdb-8e7ddc259c2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Теги изображений" ma:readOnly="false" ma:fieldId="{5cf76f15-5ced-4ddc-b409-7134ff3c332f}" ma:taxonomyMulti="true" ma:sspId="18b14e38-c1c0-4c10-a034-9890b754996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c612441-9502-4d03-96ef-459065c861a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Общий доступ с использованием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Совместно с подробностями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24f5d557-526c-428f-9913-5aeff0506f6f}" ma:internalName="TaxCatchAll" ma:showField="CatchAllData" ma:web="4c612441-9502-4d03-96ef-459065c861a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CD8D69A-65EA-4ADD-8CB5-FD805E00AE98}">
  <ds:schemaRefs>
    <ds:schemaRef ds:uri="http://schemas.microsoft.com/office/2006/metadata/properties"/>
    <ds:schemaRef ds:uri="http://schemas.microsoft.com/office/infopath/2007/PartnerControls"/>
    <ds:schemaRef ds:uri="2b9d9955-93fb-4bd4-bcdb-8e7ddc259c20"/>
    <ds:schemaRef ds:uri="4c612441-9502-4d03-96ef-459065c861af"/>
  </ds:schemaRefs>
</ds:datastoreItem>
</file>

<file path=customXml/itemProps2.xml><?xml version="1.0" encoding="utf-8"?>
<ds:datastoreItem xmlns:ds="http://schemas.openxmlformats.org/officeDocument/2006/customXml" ds:itemID="{51B8064B-6AEE-45B6-92F7-27122D52152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995822B-D1AD-4571-BC09-6377FE1C307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b9d9955-93fb-4bd4-bcdb-8e7ddc259c20"/>
    <ds:schemaRef ds:uri="4c612441-9502-4d03-96ef-459065c861a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2818</TotalTime>
  <Words>820</Words>
  <Application>Microsoft Office PowerPoint</Application>
  <PresentationFormat>Custom</PresentationFormat>
  <Paragraphs>102</Paragraphs>
  <Slides>10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Презентация</vt:lpstr>
      <vt:lpstr>Прототип игры-симулятораипо обработке приемов отказа от различных видов зависимостей среди школьников</vt:lpstr>
      <vt:lpstr>Проблемная ситуация</vt:lpstr>
      <vt:lpstr>Карточка проекта «Прототип игры-симулятораипо обработке приемов отказа от различных видов зависимостей среди школьников»</vt:lpstr>
      <vt:lpstr>Обзор существующих решений</vt:lpstr>
      <vt:lpstr> Техническая реализация </vt:lpstr>
      <vt:lpstr>График реализации проекта</vt:lpstr>
      <vt:lpstr>График реализации проекта</vt:lpstr>
      <vt:lpstr>Риски проекта</vt:lpstr>
      <vt:lpstr>Бюджет проекта</vt:lpstr>
      <vt:lpstr>Название команды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История и достижения кафедры химических технологий  1972-2022 гг.</dc:title>
  <dc:creator>Anastasia</dc:creator>
  <cp:lastModifiedBy>user</cp:lastModifiedBy>
  <cp:revision>311</cp:revision>
  <dcterms:created xsi:type="dcterms:W3CDTF">2022-04-04T12:37:27Z</dcterms:created>
  <dcterms:modified xsi:type="dcterms:W3CDTF">2025-04-05T17:01:36Z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0x0101003C87649E7524794AA35A456EA0EAADF8</vt:lpwstr>
  </property>
  <property fmtid="{D5CDD505-2E9C-101B-9397-08002B2CF9AE}" pid="3" name="MediaServiceImageTags">
    <vt:lpwstr/>
  </property>
</Properties>
</file>