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2DD38-C2EC-D785-C6CC-A0EB4DC9FBCE}" v="509" dt="2024-05-05T17:50:29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Харламов Денис Алексеевич" userId="S::dakharlamov@chsu.ru::09188454-8598-4edc-9dd5-d4d4c0a136ce" providerId="AD" clId="Web-{3C32DD38-C2EC-D785-C6CC-A0EB4DC9FBCE}"/>
    <pc:docChg chg="addSld delSld modSld addMainMaster delMainMaster">
      <pc:chgData name="Харламов Денис Алексеевич" userId="S::dakharlamov@chsu.ru::09188454-8598-4edc-9dd5-d4d4c0a136ce" providerId="AD" clId="Web-{3C32DD38-C2EC-D785-C6CC-A0EB4DC9FBCE}" dt="2024-05-05T17:50:29.416" v="418" actId="1076"/>
      <pc:docMkLst>
        <pc:docMk/>
      </pc:docMkLst>
      <pc:sldChg chg="addSp delSp modSp del mod modClrScheme chgLayout">
        <pc:chgData name="Харламов Денис Алексеевич" userId="S::dakharlamov@chsu.ru::09188454-8598-4edc-9dd5-d4d4c0a136ce" providerId="AD" clId="Web-{3C32DD38-C2EC-D785-C6CC-A0EB4DC9FBCE}" dt="2024-05-05T17:33:47.875" v="332"/>
        <pc:sldMkLst>
          <pc:docMk/>
          <pc:sldMk cId="1351651579" sldId="256"/>
        </pc:sldMkLst>
        <pc:spChg chg="del mod ord">
          <ac:chgData name="Харламов Денис Алексеевич" userId="S::dakharlamov@chsu.ru::09188454-8598-4edc-9dd5-d4d4c0a136ce" providerId="AD" clId="Web-{3C32DD38-C2EC-D785-C6CC-A0EB4DC9FBCE}" dt="2024-05-05T17:07:21.233" v="1"/>
          <ac:spMkLst>
            <pc:docMk/>
            <pc:sldMk cId="1351651579" sldId="256"/>
            <ac:spMk id="2" creationId="{00000000-0000-0000-0000-000000000000}"/>
          </ac:spMkLst>
        </pc:spChg>
        <pc:spChg chg="del mod ord">
          <ac:chgData name="Харламов Денис Алексеевич" userId="S::dakharlamov@chsu.ru::09188454-8598-4edc-9dd5-d4d4c0a136ce" providerId="AD" clId="Web-{3C32DD38-C2EC-D785-C6CC-A0EB4DC9FBCE}" dt="2024-05-05T17:07:22.514" v="2"/>
          <ac:spMkLst>
            <pc:docMk/>
            <pc:sldMk cId="1351651579" sldId="256"/>
            <ac:spMk id="3" creationId="{00000000-0000-0000-0000-000000000000}"/>
          </ac:spMkLst>
        </pc:spChg>
        <pc:spChg chg="add del mod">
          <ac:chgData name="Харламов Денис Алексеевич" userId="S::dakharlamov@chsu.ru::09188454-8598-4edc-9dd5-d4d4c0a136ce" providerId="AD" clId="Web-{3C32DD38-C2EC-D785-C6CC-A0EB4DC9FBCE}" dt="2024-05-05T17:33:47.063" v="331" actId="20577"/>
          <ac:spMkLst>
            <pc:docMk/>
            <pc:sldMk cId="1351651579" sldId="256"/>
            <ac:spMk id="4" creationId="{A5E39894-E0B6-7E27-F16A-3C4B28FF37EB}"/>
          </ac:spMkLst>
        </pc:spChg>
        <pc:spChg chg="add del">
          <ac:chgData name="Харламов Денис Алексеевич" userId="S::dakharlamov@chsu.ru::09188454-8598-4edc-9dd5-d4d4c0a136ce" providerId="AD" clId="Web-{3C32DD38-C2EC-D785-C6CC-A0EB4DC9FBCE}" dt="2024-05-05T17:17:14.569" v="92"/>
          <ac:spMkLst>
            <pc:docMk/>
            <pc:sldMk cId="1351651579" sldId="256"/>
            <ac:spMk id="5" creationId="{B6126EAE-E247-3495-F236-258C140BCAFC}"/>
          </ac:spMkLst>
        </pc:spChg>
        <pc:spChg chg="add del mod">
          <ac:chgData name="Харламов Денис Алексеевич" userId="S::dakharlamov@chsu.ru::09188454-8598-4edc-9dd5-d4d4c0a136ce" providerId="AD" clId="Web-{3C32DD38-C2EC-D785-C6CC-A0EB4DC9FBCE}" dt="2024-05-05T17:25:32.855" v="180"/>
          <ac:spMkLst>
            <pc:docMk/>
            <pc:sldMk cId="1351651579" sldId="256"/>
            <ac:spMk id="6" creationId="{AEB3AF9C-02A0-D1C5-CCCB-CD837BFC9251}"/>
          </ac:spMkLst>
        </pc:spChg>
        <pc:spChg chg="add del mod">
          <ac:chgData name="Харламов Денис Алексеевич" userId="S::dakharlamov@chsu.ru::09188454-8598-4edc-9dd5-d4d4c0a136ce" providerId="AD" clId="Web-{3C32DD38-C2EC-D785-C6CC-A0EB4DC9FBCE}" dt="2024-05-05T17:21:59.081" v="110"/>
          <ac:spMkLst>
            <pc:docMk/>
            <pc:sldMk cId="1351651579" sldId="256"/>
            <ac:spMk id="7" creationId="{3880F517-17B7-88BB-CEB6-D49F49D0926C}"/>
          </ac:spMkLst>
        </pc:spChg>
        <pc:spChg chg="add del mod">
          <ac:chgData name="Харламов Денис Алексеевич" userId="S::dakharlamov@chsu.ru::09188454-8598-4edc-9dd5-d4d4c0a136ce" providerId="AD" clId="Web-{3C32DD38-C2EC-D785-C6CC-A0EB4DC9FBCE}" dt="2024-05-05T17:25:32.855" v="179"/>
          <ac:spMkLst>
            <pc:docMk/>
            <pc:sldMk cId="1351651579" sldId="256"/>
            <ac:spMk id="8" creationId="{1B342582-472C-F401-3388-270769FCCD42}"/>
          </ac:spMkLst>
        </pc:spChg>
        <pc:spChg chg="add del mod">
          <ac:chgData name="Харламов Денис Алексеевич" userId="S::dakharlamov@chsu.ru::09188454-8598-4edc-9dd5-d4d4c0a136ce" providerId="AD" clId="Web-{3C32DD38-C2EC-D785-C6CC-A0EB4DC9FBCE}" dt="2024-05-05T17:25:32.855" v="178"/>
          <ac:spMkLst>
            <pc:docMk/>
            <pc:sldMk cId="1351651579" sldId="256"/>
            <ac:spMk id="12" creationId="{4143A8B9-639A-FD6F-1EE5-6F551099E3AD}"/>
          </ac:spMkLst>
        </pc:spChg>
        <pc:spChg chg="add del mod">
          <ac:chgData name="Харламов Денис Алексеевич" userId="S::dakharlamov@chsu.ru::09188454-8598-4edc-9dd5-d4d4c0a136ce" providerId="AD" clId="Web-{3C32DD38-C2EC-D785-C6CC-A0EB4DC9FBCE}" dt="2024-05-05T17:25:32.855" v="177"/>
          <ac:spMkLst>
            <pc:docMk/>
            <pc:sldMk cId="1351651579" sldId="256"/>
            <ac:spMk id="13" creationId="{A2474478-F0E1-88F8-7993-F19EB6ABEF6C}"/>
          </ac:spMkLst>
        </pc:spChg>
        <pc:spChg chg="add del mod">
          <ac:chgData name="Харламов Денис Алексеевич" userId="S::dakharlamov@chsu.ru::09188454-8598-4edc-9dd5-d4d4c0a136ce" providerId="AD" clId="Web-{3C32DD38-C2EC-D785-C6CC-A0EB4DC9FBCE}" dt="2024-05-05T17:25:32.855" v="176"/>
          <ac:spMkLst>
            <pc:docMk/>
            <pc:sldMk cId="1351651579" sldId="256"/>
            <ac:spMk id="14" creationId="{29804F83-C117-7767-BE7C-8EB2AC8B10A2}"/>
          </ac:spMkLst>
        </pc:spChg>
        <pc:spChg chg="add del mod">
          <ac:chgData name="Харламов Денис Алексеевич" userId="S::dakharlamov@chsu.ru::09188454-8598-4edc-9dd5-d4d4c0a136ce" providerId="AD" clId="Web-{3C32DD38-C2EC-D785-C6CC-A0EB4DC9FBCE}" dt="2024-05-05T17:25:32.855" v="175"/>
          <ac:spMkLst>
            <pc:docMk/>
            <pc:sldMk cId="1351651579" sldId="256"/>
            <ac:spMk id="15" creationId="{F72F77CC-0981-FCDF-0D29-832ECFE9D147}"/>
          </ac:spMkLst>
        </pc:spChg>
        <pc:spChg chg="add del mod">
          <ac:chgData name="Харламов Денис Алексеевич" userId="S::dakharlamov@chsu.ru::09188454-8598-4edc-9dd5-d4d4c0a136ce" providerId="AD" clId="Web-{3C32DD38-C2EC-D785-C6CC-A0EB4DC9FBCE}" dt="2024-05-05T17:25:33.902" v="186"/>
          <ac:spMkLst>
            <pc:docMk/>
            <pc:sldMk cId="1351651579" sldId="256"/>
            <ac:spMk id="16" creationId="{2BA9F41C-4D3F-7AA0-DA21-27A21674CBFB}"/>
          </ac:spMkLst>
        </pc:spChg>
        <pc:spChg chg="add del mod">
          <ac:chgData name="Харламов Денис Алексеевич" userId="S::dakharlamov@chsu.ru::09188454-8598-4edc-9dd5-d4d4c0a136ce" providerId="AD" clId="Web-{3C32DD38-C2EC-D785-C6CC-A0EB4DC9FBCE}" dt="2024-05-05T17:25:33.902" v="185"/>
          <ac:spMkLst>
            <pc:docMk/>
            <pc:sldMk cId="1351651579" sldId="256"/>
            <ac:spMk id="17" creationId="{358C9464-0CED-1448-0B40-A24C765233D9}"/>
          </ac:spMkLst>
        </pc:spChg>
        <pc:spChg chg="add del mod">
          <ac:chgData name="Харламов Денис Алексеевич" userId="S::dakharlamov@chsu.ru::09188454-8598-4edc-9dd5-d4d4c0a136ce" providerId="AD" clId="Web-{3C32DD38-C2EC-D785-C6CC-A0EB4DC9FBCE}" dt="2024-05-05T17:25:33.902" v="184"/>
          <ac:spMkLst>
            <pc:docMk/>
            <pc:sldMk cId="1351651579" sldId="256"/>
            <ac:spMk id="18" creationId="{169BFA31-394F-EDB0-0B56-19849CCE805B}"/>
          </ac:spMkLst>
        </pc:spChg>
        <pc:spChg chg="add del mod">
          <ac:chgData name="Харламов Денис Алексеевич" userId="S::dakharlamov@chsu.ru::09188454-8598-4edc-9dd5-d4d4c0a136ce" providerId="AD" clId="Web-{3C32DD38-C2EC-D785-C6CC-A0EB4DC9FBCE}" dt="2024-05-05T17:25:33.902" v="183"/>
          <ac:spMkLst>
            <pc:docMk/>
            <pc:sldMk cId="1351651579" sldId="256"/>
            <ac:spMk id="19" creationId="{2E6E5AAA-C8DE-D9D6-5196-8EB5B4395FD9}"/>
          </ac:spMkLst>
        </pc:spChg>
        <pc:spChg chg="add del mod">
          <ac:chgData name="Харламов Денис Алексеевич" userId="S::dakharlamov@chsu.ru::09188454-8598-4edc-9dd5-d4d4c0a136ce" providerId="AD" clId="Web-{3C32DD38-C2EC-D785-C6CC-A0EB4DC9FBCE}" dt="2024-05-05T17:25:33.902" v="182"/>
          <ac:spMkLst>
            <pc:docMk/>
            <pc:sldMk cId="1351651579" sldId="256"/>
            <ac:spMk id="20" creationId="{B80084E3-B069-49A8-DBBF-C6486019FB00}"/>
          </ac:spMkLst>
        </pc:spChg>
        <pc:spChg chg="add del mod">
          <ac:chgData name="Харламов Денис Алексеевич" userId="S::dakharlamov@chsu.ru::09188454-8598-4edc-9dd5-d4d4c0a136ce" providerId="AD" clId="Web-{3C32DD38-C2EC-D785-C6CC-A0EB4DC9FBCE}" dt="2024-05-05T17:25:33.902" v="181"/>
          <ac:spMkLst>
            <pc:docMk/>
            <pc:sldMk cId="1351651579" sldId="256"/>
            <ac:spMk id="21" creationId="{54960D8E-D0F6-59E3-1A0C-2D67BE933A96}"/>
          </ac:spMkLst>
        </pc:spChg>
        <pc:spChg chg="add del mod">
          <ac:chgData name="Харламов Денис Алексеевич" userId="S::dakharlamov@chsu.ru::09188454-8598-4edc-9dd5-d4d4c0a136ce" providerId="AD" clId="Web-{3C32DD38-C2EC-D785-C6CC-A0EB4DC9FBCE}" dt="2024-05-05T17:25:32.855" v="174"/>
          <ac:spMkLst>
            <pc:docMk/>
            <pc:sldMk cId="1351651579" sldId="256"/>
            <ac:spMk id="22" creationId="{52E52E1B-43C5-4FC9-CBFD-90511F651120}"/>
          </ac:spMkLst>
        </pc:spChg>
        <pc:spChg chg="add del mod">
          <ac:chgData name="Харламов Денис Алексеевич" userId="S::dakharlamov@chsu.ru::09188454-8598-4edc-9dd5-d4d4c0a136ce" providerId="AD" clId="Web-{3C32DD38-C2EC-D785-C6CC-A0EB4DC9FBCE}" dt="2024-05-05T17:25:32.855" v="173"/>
          <ac:spMkLst>
            <pc:docMk/>
            <pc:sldMk cId="1351651579" sldId="256"/>
            <ac:spMk id="23" creationId="{95557F08-F686-F2DE-37E9-74F69B180740}"/>
          </ac:spMkLst>
        </pc:spChg>
        <pc:spChg chg="add del mod">
          <ac:chgData name="Харламов Денис Алексеевич" userId="S::dakharlamov@chsu.ru::09188454-8598-4edc-9dd5-d4d4c0a136ce" providerId="AD" clId="Web-{3C32DD38-C2EC-D785-C6CC-A0EB4DC9FBCE}" dt="2024-05-05T17:25:32.855" v="172"/>
          <ac:spMkLst>
            <pc:docMk/>
            <pc:sldMk cId="1351651579" sldId="256"/>
            <ac:spMk id="24" creationId="{F3CB8B46-8638-A26C-4A46-F0F88D362C3C}"/>
          </ac:spMkLst>
        </pc:spChg>
        <pc:spChg chg="add del mod">
          <ac:chgData name="Харламов Денис Алексеевич" userId="S::dakharlamov@chsu.ru::09188454-8598-4edc-9dd5-d4d4c0a136ce" providerId="AD" clId="Web-{3C32DD38-C2EC-D785-C6CC-A0EB4DC9FBCE}" dt="2024-05-05T17:25:32.855" v="171"/>
          <ac:spMkLst>
            <pc:docMk/>
            <pc:sldMk cId="1351651579" sldId="256"/>
            <ac:spMk id="25" creationId="{C104339D-6DCC-2369-9CBA-F022D8D83665}"/>
          </ac:spMkLst>
        </pc:spChg>
        <pc:spChg chg="add del mod">
          <ac:chgData name="Харламов Денис Алексеевич" userId="S::dakharlamov@chsu.ru::09188454-8598-4edc-9dd5-d4d4c0a136ce" providerId="AD" clId="Web-{3C32DD38-C2EC-D785-C6CC-A0EB4DC9FBCE}" dt="2024-05-05T17:25:32.855" v="170"/>
          <ac:spMkLst>
            <pc:docMk/>
            <pc:sldMk cId="1351651579" sldId="256"/>
            <ac:spMk id="26" creationId="{086244FB-371C-13B2-287A-06DAA5E08DAC}"/>
          </ac:spMkLst>
        </pc:spChg>
        <pc:spChg chg="add del mod">
          <ac:chgData name="Харламов Денис Алексеевич" userId="S::dakharlamov@chsu.ru::09188454-8598-4edc-9dd5-d4d4c0a136ce" providerId="AD" clId="Web-{3C32DD38-C2EC-D785-C6CC-A0EB4DC9FBCE}" dt="2024-05-05T17:25:32.855" v="169"/>
          <ac:spMkLst>
            <pc:docMk/>
            <pc:sldMk cId="1351651579" sldId="256"/>
            <ac:spMk id="27" creationId="{636A0306-608C-39E0-D8F1-425AAD562978}"/>
          </ac:spMkLst>
        </pc:spChg>
        <pc:spChg chg="add mod">
          <ac:chgData name="Харламов Денис Алексеевич" userId="S::dakharlamov@chsu.ru::09188454-8598-4edc-9dd5-d4d4c0a136ce" providerId="AD" clId="Web-{3C32DD38-C2EC-D785-C6CC-A0EB4DC9FBCE}" dt="2024-05-05T17:32:25.497" v="316" actId="1076"/>
          <ac:spMkLst>
            <pc:docMk/>
            <pc:sldMk cId="1351651579" sldId="256"/>
            <ac:spMk id="28" creationId="{3594FF57-CD34-2A57-568E-D6B36C4B18FF}"/>
          </ac:spMkLst>
        </pc:spChg>
        <pc:spChg chg="add mod">
          <ac:chgData name="Харламов Денис Алексеевич" userId="S::dakharlamov@chsu.ru::09188454-8598-4edc-9dd5-d4d4c0a136ce" providerId="AD" clId="Web-{3C32DD38-C2EC-D785-C6CC-A0EB4DC9FBCE}" dt="2024-05-05T17:32:25.497" v="317" actId="1076"/>
          <ac:spMkLst>
            <pc:docMk/>
            <pc:sldMk cId="1351651579" sldId="256"/>
            <ac:spMk id="29" creationId="{28913784-11BF-1587-0ABE-6EED7B7933EC}"/>
          </ac:spMkLst>
        </pc:spChg>
        <pc:spChg chg="add mod">
          <ac:chgData name="Харламов Денис Алексеевич" userId="S::dakharlamov@chsu.ru::09188454-8598-4edc-9dd5-d4d4c0a136ce" providerId="AD" clId="Web-{3C32DD38-C2EC-D785-C6CC-A0EB4DC9FBCE}" dt="2024-05-05T17:32:22.434" v="314" actId="1076"/>
          <ac:spMkLst>
            <pc:docMk/>
            <pc:sldMk cId="1351651579" sldId="256"/>
            <ac:spMk id="30" creationId="{629C02A9-5041-0A57-5C78-BB3ADF641569}"/>
          </ac:spMkLst>
        </pc:spChg>
        <pc:spChg chg="add mod">
          <ac:chgData name="Харламов Денис Алексеевич" userId="S::dakharlamov@chsu.ru::09188454-8598-4edc-9dd5-d4d4c0a136ce" providerId="AD" clId="Web-{3C32DD38-C2EC-D785-C6CC-A0EB4DC9FBCE}" dt="2024-05-05T17:32:22.450" v="315" actId="1076"/>
          <ac:spMkLst>
            <pc:docMk/>
            <pc:sldMk cId="1351651579" sldId="256"/>
            <ac:spMk id="31" creationId="{0360DAA9-6360-A53D-5914-6900B46C268F}"/>
          </ac:spMkLst>
        </pc:spChg>
        <pc:spChg chg="add mod">
          <ac:chgData name="Харламов Денис Алексеевич" userId="S::dakharlamov@chsu.ru::09188454-8598-4edc-9dd5-d4d4c0a136ce" providerId="AD" clId="Web-{3C32DD38-C2EC-D785-C6CC-A0EB4DC9FBCE}" dt="2024-05-05T17:30:08.663" v="297" actId="1076"/>
          <ac:spMkLst>
            <pc:docMk/>
            <pc:sldMk cId="1351651579" sldId="256"/>
            <ac:spMk id="32" creationId="{D556F4E3-A91A-11B4-3795-4122DC33A5C2}"/>
          </ac:spMkLst>
        </pc:spChg>
        <pc:spChg chg="add mod">
          <ac:chgData name="Харламов Денис Алексеевич" userId="S::dakharlamov@chsu.ru::09188454-8598-4edc-9dd5-d4d4c0a136ce" providerId="AD" clId="Web-{3C32DD38-C2EC-D785-C6CC-A0EB4DC9FBCE}" dt="2024-05-05T17:30:08.679" v="298" actId="1076"/>
          <ac:spMkLst>
            <pc:docMk/>
            <pc:sldMk cId="1351651579" sldId="256"/>
            <ac:spMk id="33" creationId="{DC961619-36F4-E9A1-098C-F26E1C4E23DE}"/>
          </ac:spMkLst>
        </pc:spChg>
        <pc:spChg chg="add mod">
          <ac:chgData name="Харламов Денис Алексеевич" userId="S::dakharlamov@chsu.ru::09188454-8598-4edc-9dd5-d4d4c0a136ce" providerId="AD" clId="Web-{3C32DD38-C2EC-D785-C6CC-A0EB4DC9FBCE}" dt="2024-05-05T17:32:28.232" v="318" actId="1076"/>
          <ac:spMkLst>
            <pc:docMk/>
            <pc:sldMk cId="1351651579" sldId="256"/>
            <ac:spMk id="36" creationId="{F78522E1-E232-66EF-FA94-CAADED235307}"/>
          </ac:spMkLst>
        </pc:spChg>
        <pc:spChg chg="add mod">
          <ac:chgData name="Харламов Денис Алексеевич" userId="S::dakharlamov@chsu.ru::09188454-8598-4edc-9dd5-d4d4c0a136ce" providerId="AD" clId="Web-{3C32DD38-C2EC-D785-C6CC-A0EB4DC9FBCE}" dt="2024-05-05T17:32:28.247" v="319" actId="1076"/>
          <ac:spMkLst>
            <pc:docMk/>
            <pc:sldMk cId="1351651579" sldId="256"/>
            <ac:spMk id="37" creationId="{FAF5ADC0-434F-D965-5F14-526B9907611B}"/>
          </ac:spMkLst>
        </pc:spChg>
        <pc:spChg chg="add mod">
          <ac:chgData name="Харламов Денис Алексеевич" userId="S::dakharlamov@chsu.ru::09188454-8598-4edc-9dd5-d4d4c0a136ce" providerId="AD" clId="Web-{3C32DD38-C2EC-D785-C6CC-A0EB4DC9FBCE}" dt="2024-05-05T17:32:30.544" v="320" actId="1076"/>
          <ac:spMkLst>
            <pc:docMk/>
            <pc:sldMk cId="1351651579" sldId="256"/>
            <ac:spMk id="40" creationId="{5BA3BE55-98D4-5930-7C85-991538525486}"/>
          </ac:spMkLst>
        </pc:spChg>
        <pc:spChg chg="add mod">
          <ac:chgData name="Харламов Денис Алексеевич" userId="S::dakharlamov@chsu.ru::09188454-8598-4edc-9dd5-d4d4c0a136ce" providerId="AD" clId="Web-{3C32DD38-C2EC-D785-C6CC-A0EB4DC9FBCE}" dt="2024-05-05T17:32:30.560" v="321" actId="1076"/>
          <ac:spMkLst>
            <pc:docMk/>
            <pc:sldMk cId="1351651579" sldId="256"/>
            <ac:spMk id="41" creationId="{CDB9BBE8-5ED4-044B-E12F-8FE8C6D79D85}"/>
          </ac:spMkLst>
        </pc:spChg>
        <pc:spChg chg="add mod">
          <ac:chgData name="Харламов Денис Алексеевич" userId="S::dakharlamov@chsu.ru::09188454-8598-4edc-9dd5-d4d4c0a136ce" providerId="AD" clId="Web-{3C32DD38-C2EC-D785-C6CC-A0EB4DC9FBCE}" dt="2024-05-05T17:32:33.560" v="322" actId="1076"/>
          <ac:spMkLst>
            <pc:docMk/>
            <pc:sldMk cId="1351651579" sldId="256"/>
            <ac:spMk id="42" creationId="{137244E7-F93B-BB01-16F1-4E9A8F2263D3}"/>
          </ac:spMkLst>
        </pc:spChg>
        <pc:spChg chg="add mod">
          <ac:chgData name="Харламов Денис Алексеевич" userId="S::dakharlamov@chsu.ru::09188454-8598-4edc-9dd5-d4d4c0a136ce" providerId="AD" clId="Web-{3C32DD38-C2EC-D785-C6CC-A0EB4DC9FBCE}" dt="2024-05-05T17:32:33.560" v="323" actId="1076"/>
          <ac:spMkLst>
            <pc:docMk/>
            <pc:sldMk cId="1351651579" sldId="256"/>
            <ac:spMk id="43" creationId="{1770639F-CC66-6C6A-7D02-9A91C992665D}"/>
          </ac:spMkLst>
        </pc:spChg>
        <pc:spChg chg="add mod">
          <ac:chgData name="Харламов Денис Алексеевич" userId="S::dakharlamov@chsu.ru::09188454-8598-4edc-9dd5-d4d4c0a136ce" providerId="AD" clId="Web-{3C32DD38-C2EC-D785-C6CC-A0EB4DC9FBCE}" dt="2024-05-05T17:32:36.247" v="324" actId="1076"/>
          <ac:spMkLst>
            <pc:docMk/>
            <pc:sldMk cId="1351651579" sldId="256"/>
            <ac:spMk id="44" creationId="{AB432FB6-CC9B-F450-6502-D6ED88274343}"/>
          </ac:spMkLst>
        </pc:spChg>
        <pc:spChg chg="add mod">
          <ac:chgData name="Харламов Денис Алексеевич" userId="S::dakharlamov@chsu.ru::09188454-8598-4edc-9dd5-d4d4c0a136ce" providerId="AD" clId="Web-{3C32DD38-C2EC-D785-C6CC-A0EB4DC9FBCE}" dt="2024-05-05T17:32:36.263" v="325" actId="1076"/>
          <ac:spMkLst>
            <pc:docMk/>
            <pc:sldMk cId="1351651579" sldId="256"/>
            <ac:spMk id="45" creationId="{0DA150D0-5D2F-E2BD-DCD5-13910C609DB9}"/>
          </ac:spMkLst>
        </pc:spChg>
        <pc:spChg chg="add mod">
          <ac:chgData name="Харламов Денис Алексеевич" userId="S::dakharlamov@chsu.ru::09188454-8598-4edc-9dd5-d4d4c0a136ce" providerId="AD" clId="Web-{3C32DD38-C2EC-D785-C6CC-A0EB4DC9FBCE}" dt="2024-05-05T17:32:39.248" v="326" actId="1076"/>
          <ac:spMkLst>
            <pc:docMk/>
            <pc:sldMk cId="1351651579" sldId="256"/>
            <ac:spMk id="48" creationId="{943B05E4-9478-3E6C-59CA-5141C457E1A9}"/>
          </ac:spMkLst>
        </pc:spChg>
        <pc:spChg chg="add mod">
          <ac:chgData name="Харламов Денис Алексеевич" userId="S::dakharlamov@chsu.ru::09188454-8598-4edc-9dd5-d4d4c0a136ce" providerId="AD" clId="Web-{3C32DD38-C2EC-D785-C6CC-A0EB4DC9FBCE}" dt="2024-05-05T17:32:39.248" v="327" actId="1076"/>
          <ac:spMkLst>
            <pc:docMk/>
            <pc:sldMk cId="1351651579" sldId="256"/>
            <ac:spMk id="49" creationId="{3517617F-E957-1EA1-215B-8C9078F42C77}"/>
          </ac:spMkLst>
        </pc:spChg>
        <pc:spChg chg="add del mod">
          <ac:chgData name="Харламов Денис Алексеевич" userId="S::dakharlamov@chsu.ru::09188454-8598-4edc-9dd5-d4d4c0a136ce" providerId="AD" clId="Web-{3C32DD38-C2EC-D785-C6CC-A0EB4DC9FBCE}" dt="2024-05-05T17:29:28.099" v="266"/>
          <ac:spMkLst>
            <pc:docMk/>
            <pc:sldMk cId="1351651579" sldId="256"/>
            <ac:spMk id="50" creationId="{A1435212-0592-869D-9266-3BDF83787B53}"/>
          </ac:spMkLst>
        </pc:spChg>
        <pc:spChg chg="add mod">
          <ac:chgData name="Харламов Денис Алексеевич" userId="S::dakharlamov@chsu.ru::09188454-8598-4edc-9dd5-d4d4c0a136ce" providerId="AD" clId="Web-{3C32DD38-C2EC-D785-C6CC-A0EB4DC9FBCE}" dt="2024-05-05T17:32:42.263" v="328" actId="1076"/>
          <ac:spMkLst>
            <pc:docMk/>
            <pc:sldMk cId="1351651579" sldId="256"/>
            <ac:spMk id="51" creationId="{18DEE4D4-8559-E476-6AC8-F3AB8E5358C5}"/>
          </ac:spMkLst>
        </pc:spChg>
        <pc:spChg chg="add mod">
          <ac:chgData name="Харламов Денис Алексеевич" userId="S::dakharlamov@chsu.ru::09188454-8598-4edc-9dd5-d4d4c0a136ce" providerId="AD" clId="Web-{3C32DD38-C2EC-D785-C6CC-A0EB4DC9FBCE}" dt="2024-05-05T17:32:42.279" v="329" actId="1076"/>
          <ac:spMkLst>
            <pc:docMk/>
            <pc:sldMk cId="1351651579" sldId="256"/>
            <ac:spMk id="52" creationId="{3FCA251D-46A6-4F91-8623-D78B1C9DF118}"/>
          </ac:spMkLst>
        </pc:spChg>
        <pc:graphicFrameChg chg="add del mod">
          <ac:chgData name="Харламов Денис Алексеевич" userId="S::dakharlamov@chsu.ru::09188454-8598-4edc-9dd5-d4d4c0a136ce" providerId="AD" clId="Web-{3C32DD38-C2EC-D785-C6CC-A0EB4DC9FBCE}" dt="2024-05-05T17:23:26.178" v="121"/>
          <ac:graphicFrameMkLst>
            <pc:docMk/>
            <pc:sldMk cId="1351651579" sldId="256"/>
            <ac:graphicFrameMk id="10" creationId="{52862A0C-BFE0-6970-1822-B459D799F41D}"/>
          </ac:graphicFrameMkLst>
        </pc:graphicFrameChg>
        <pc:graphicFrameChg chg="add del mod">
          <ac:chgData name="Харламов Денис Алексеевич" userId="S::dakharlamov@chsu.ru::09188454-8598-4edc-9dd5-d4d4c0a136ce" providerId="AD" clId="Web-{3C32DD38-C2EC-D785-C6CC-A0EB4DC9FBCE}" dt="2024-05-05T17:26:38.061" v="205"/>
          <ac:graphicFrameMkLst>
            <pc:docMk/>
            <pc:sldMk cId="1351651579" sldId="256"/>
            <ac:graphicFrameMk id="35" creationId="{7FB90C1C-012C-2FF1-247D-37CE9B6B109B}"/>
          </ac:graphicFrameMkLst>
        </pc:graphicFrameChg>
        <pc:graphicFrameChg chg="add del mod">
          <ac:chgData name="Харламов Денис Алексеевич" userId="S::dakharlamov@chsu.ru::09188454-8598-4edc-9dd5-d4d4c0a136ce" providerId="AD" clId="Web-{3C32DD38-C2EC-D785-C6CC-A0EB4DC9FBCE}" dt="2024-05-05T17:27:02.796" v="214"/>
          <ac:graphicFrameMkLst>
            <pc:docMk/>
            <pc:sldMk cId="1351651579" sldId="256"/>
            <ac:graphicFrameMk id="39" creationId="{318F88CB-E6BB-FD52-8353-643DD628A8E2}"/>
          </ac:graphicFrameMkLst>
        </pc:graphicFrameChg>
        <pc:graphicFrameChg chg="add del mod">
          <ac:chgData name="Харламов Денис Алексеевич" userId="S::dakharlamov@chsu.ru::09188454-8598-4edc-9dd5-d4d4c0a136ce" providerId="AD" clId="Web-{3C32DD38-C2EC-D785-C6CC-A0EB4DC9FBCE}" dt="2024-05-05T17:28:53.692" v="253"/>
          <ac:graphicFrameMkLst>
            <pc:docMk/>
            <pc:sldMk cId="1351651579" sldId="256"/>
            <ac:graphicFrameMk id="47" creationId="{B224A5C1-B6F3-7315-6095-E9144D6281BF}"/>
          </ac:graphicFrameMkLst>
        </pc:graphicFrameChg>
        <pc:picChg chg="add del mod">
          <ac:chgData name="Харламов Денис Алексеевич" userId="S::dakharlamov@chsu.ru::09188454-8598-4edc-9dd5-d4d4c0a136ce" providerId="AD" clId="Web-{3C32DD38-C2EC-D785-C6CC-A0EB4DC9FBCE}" dt="2024-05-05T17:23:51.117" v="127"/>
          <ac:picMkLst>
            <pc:docMk/>
            <pc:sldMk cId="1351651579" sldId="256"/>
            <ac:picMk id="11" creationId="{31AF5158-D965-8E91-7268-F1129D6A9B66}"/>
          </ac:picMkLst>
        </pc:picChg>
      </pc:sldChg>
      <pc:sldChg chg="addSp delSp modSp add replId">
        <pc:chgData name="Харламов Денис Алексеевич" userId="S::dakharlamov@chsu.ru::09188454-8598-4edc-9dd5-d4d4c0a136ce" providerId="AD" clId="Web-{3C32DD38-C2EC-D785-C6CC-A0EB4DC9FBCE}" dt="2024-05-05T17:50:29.416" v="418" actId="1076"/>
        <pc:sldMkLst>
          <pc:docMk/>
          <pc:sldMk cId="1676684286" sldId="257"/>
        </pc:sldMkLst>
        <pc:spChg chg="mod">
          <ac:chgData name="Харламов Денис Алексеевич" userId="S::dakharlamov@chsu.ru::09188454-8598-4edc-9dd5-d4d4c0a136ce" providerId="AD" clId="Web-{3C32DD38-C2EC-D785-C6CC-A0EB4DC9FBCE}" dt="2024-05-05T17:39:10.592" v="366" actId="20577"/>
          <ac:spMkLst>
            <pc:docMk/>
            <pc:sldMk cId="1676684286" sldId="257"/>
            <ac:spMk id="4" creationId="{A5E39894-E0B6-7E27-F16A-3C4B28FF37EB}"/>
          </ac:spMkLst>
        </pc:spChg>
        <pc:spChg chg="mod">
          <ac:chgData name="Харламов Денис Алексеевич" userId="S::dakharlamov@chsu.ru::09188454-8598-4edc-9dd5-d4d4c0a136ce" providerId="AD" clId="Web-{3C32DD38-C2EC-D785-C6CC-A0EB4DC9FBCE}" dt="2024-05-05T17:38:43.887" v="355" actId="1076"/>
          <ac:spMkLst>
            <pc:docMk/>
            <pc:sldMk cId="1676684286" sldId="257"/>
            <ac:spMk id="40" creationId="{5BA3BE55-98D4-5930-7C85-991538525486}"/>
          </ac:spMkLst>
        </pc:spChg>
        <pc:spChg chg="mod">
          <ac:chgData name="Харламов Денис Алексеевич" userId="S::dakharlamov@chsu.ru::09188454-8598-4edc-9dd5-d4d4c0a136ce" providerId="AD" clId="Web-{3C32DD38-C2EC-D785-C6CC-A0EB4DC9FBCE}" dt="2024-05-05T17:38:43.887" v="356" actId="1076"/>
          <ac:spMkLst>
            <pc:docMk/>
            <pc:sldMk cId="1676684286" sldId="257"/>
            <ac:spMk id="41" creationId="{CDB9BBE8-5ED4-044B-E12F-8FE8C6D79D85}"/>
          </ac:spMkLst>
        </pc:spChg>
        <pc:grpChg chg="add del">
          <ac:chgData name="Харламов Денис Алексеевич" userId="S::dakharlamov@chsu.ru::09188454-8598-4edc-9dd5-d4d4c0a136ce" providerId="AD" clId="Web-{3C32DD38-C2EC-D785-C6CC-A0EB4DC9FBCE}" dt="2024-05-05T17:47:38.503" v="392"/>
          <ac:grpSpMkLst>
            <pc:docMk/>
            <pc:sldMk cId="1676684286" sldId="257"/>
            <ac:grpSpMk id="17" creationId="{806E89BF-15BD-1BDF-7E39-73F64E5DBB4C}"/>
          </ac:grpSpMkLst>
        </pc:grpChg>
        <pc:picChg chg="add mod topLvl">
          <ac:chgData name="Харламов Денис Алексеевич" userId="S::dakharlamov@chsu.ru::09188454-8598-4edc-9dd5-d4d4c0a136ce" providerId="AD" clId="Web-{3C32DD38-C2EC-D785-C6CC-A0EB4DC9FBCE}" dt="2024-05-05T17:48:15.551" v="407" actId="1076"/>
          <ac:picMkLst>
            <pc:docMk/>
            <pc:sldMk cId="1676684286" sldId="257"/>
            <ac:picMk id="14" creationId="{7DA4424A-1F46-1276-442D-E21C37A9597C}"/>
          </ac:picMkLst>
        </pc:picChg>
        <pc:picChg chg="add mod topLvl">
          <ac:chgData name="Харламов Денис Алексеевич" userId="S::dakharlamov@chsu.ru::09188454-8598-4edc-9dd5-d4d4c0a136ce" providerId="AD" clId="Web-{3C32DD38-C2EC-D785-C6CC-A0EB4DC9FBCE}" dt="2024-05-05T17:48:00.754" v="404" actId="1076"/>
          <ac:picMkLst>
            <pc:docMk/>
            <pc:sldMk cId="1676684286" sldId="257"/>
            <ac:picMk id="15" creationId="{4D4FA561-B7C0-A200-3C33-56D07822465F}"/>
          </ac:picMkLst>
        </pc:picChg>
        <pc:picChg chg="add mod topLvl">
          <ac:chgData name="Харламов Денис Алексеевич" userId="S::dakharlamov@chsu.ru::09188454-8598-4edc-9dd5-d4d4c0a136ce" providerId="AD" clId="Web-{3C32DD38-C2EC-D785-C6CC-A0EB4DC9FBCE}" dt="2024-05-05T17:50:29.416" v="418" actId="1076"/>
          <ac:picMkLst>
            <pc:docMk/>
            <pc:sldMk cId="1676684286" sldId="257"/>
            <ac:picMk id="16" creationId="{2AF37CDE-8AAD-880C-1996-47CEA19C67E2}"/>
          </ac:picMkLst>
        </pc:picChg>
        <pc:picChg chg="add del">
          <ac:chgData name="Харламов Денис Алексеевич" userId="S::dakharlamov@chsu.ru::09188454-8598-4edc-9dd5-d4d4c0a136ce" providerId="AD" clId="Web-{3C32DD38-C2EC-D785-C6CC-A0EB4DC9FBCE}" dt="2024-05-05T17:47:43.987" v="398"/>
          <ac:picMkLst>
            <pc:docMk/>
            <pc:sldMk cId="1676684286" sldId="257"/>
            <ac:picMk id="18" creationId="{AC043351-0886-2B72-2CE5-157F29D40478}"/>
          </ac:picMkLst>
        </pc:picChg>
        <pc:picChg chg="add del">
          <ac:chgData name="Харламов Денис Алексеевич" userId="S::dakharlamov@chsu.ru::09188454-8598-4edc-9dd5-d4d4c0a136ce" providerId="AD" clId="Web-{3C32DD38-C2EC-D785-C6CC-A0EB4DC9FBCE}" dt="2024-05-05T17:47:43.987" v="397"/>
          <ac:picMkLst>
            <pc:docMk/>
            <pc:sldMk cId="1676684286" sldId="257"/>
            <ac:picMk id="19" creationId="{113B729C-CFC9-1AE4-6DB6-420FF0A0B36B}"/>
          </ac:picMkLst>
        </pc:picChg>
        <pc:picChg chg="add del">
          <ac:chgData name="Харламов Денис Алексеевич" userId="S::dakharlamov@chsu.ru::09188454-8598-4edc-9dd5-d4d4c0a136ce" providerId="AD" clId="Web-{3C32DD38-C2EC-D785-C6CC-A0EB4DC9FBCE}" dt="2024-05-05T17:47:43.987" v="396"/>
          <ac:picMkLst>
            <pc:docMk/>
            <pc:sldMk cId="1676684286" sldId="257"/>
            <ac:picMk id="20" creationId="{3DB71E91-1DA9-D53E-DD81-FC80B53CB39F}"/>
          </ac:picMkLst>
        </pc:picChg>
        <pc:cxnChg chg="add del mod">
          <ac:chgData name="Харламов Денис Алексеевич" userId="S::dakharlamov@chsu.ru::09188454-8598-4edc-9dd5-d4d4c0a136ce" providerId="AD" clId="Web-{3C32DD38-C2EC-D785-C6CC-A0EB4DC9FBCE}" dt="2024-05-05T17:35:37.552" v="336"/>
          <ac:cxnSpMkLst>
            <pc:docMk/>
            <pc:sldMk cId="1676684286" sldId="257"/>
            <ac:cxnSpMk id="2" creationId="{C4A90DB4-5F94-380F-77E0-660CC5679CFC}"/>
          </ac:cxnSpMkLst>
        </pc:cxnChg>
        <pc:cxnChg chg="add del">
          <ac:chgData name="Харламов Денис Алексеевич" userId="S::dakharlamov@chsu.ru::09188454-8598-4edc-9dd5-d4d4c0a136ce" providerId="AD" clId="Web-{3C32DD38-C2EC-D785-C6CC-A0EB4DC9FBCE}" dt="2024-05-05T17:35:59.349" v="338"/>
          <ac:cxnSpMkLst>
            <pc:docMk/>
            <pc:sldMk cId="1676684286" sldId="257"/>
            <ac:cxnSpMk id="3" creationId="{41D7D831-1901-A442-4486-337834E1C8AC}"/>
          </ac:cxnSpMkLst>
        </pc:cxnChg>
        <pc:cxnChg chg="add mod">
          <ac:chgData name="Харламов Денис Алексеевич" userId="S::dakharlamov@chsu.ru::09188454-8598-4edc-9dd5-d4d4c0a136ce" providerId="AD" clId="Web-{3C32DD38-C2EC-D785-C6CC-A0EB4DC9FBCE}" dt="2024-05-05T17:36:32.866" v="342" actId="14100"/>
          <ac:cxnSpMkLst>
            <pc:docMk/>
            <pc:sldMk cId="1676684286" sldId="257"/>
            <ac:cxnSpMk id="5" creationId="{1DB4CCDB-BBCB-669E-F6C4-C8B349103C29}"/>
          </ac:cxnSpMkLst>
        </pc:cxnChg>
        <pc:cxnChg chg="add del">
          <ac:chgData name="Харламов Денис Алексеевич" userId="S::dakharlamov@chsu.ru::09188454-8598-4edc-9dd5-d4d4c0a136ce" providerId="AD" clId="Web-{3C32DD38-C2EC-D785-C6CC-A0EB4DC9FBCE}" dt="2024-05-05T17:38:00.136" v="344"/>
          <ac:cxnSpMkLst>
            <pc:docMk/>
            <pc:sldMk cId="1676684286" sldId="257"/>
            <ac:cxnSpMk id="6" creationId="{567ACD08-F6E2-4F17-0D18-B3838F9F4135}"/>
          </ac:cxnSpMkLst>
        </pc:cxnChg>
        <pc:cxnChg chg="add mod">
          <ac:chgData name="Харламов Денис Алексеевич" userId="S::dakharlamov@chsu.ru::09188454-8598-4edc-9dd5-d4d4c0a136ce" providerId="AD" clId="Web-{3C32DD38-C2EC-D785-C6CC-A0EB4DC9FBCE}" dt="2024-05-05T17:38:06.777" v="347" actId="14100"/>
          <ac:cxnSpMkLst>
            <pc:docMk/>
            <pc:sldMk cId="1676684286" sldId="257"/>
            <ac:cxnSpMk id="7" creationId="{C541B508-58B6-4233-E55D-9F6514581324}"/>
          </ac:cxnSpMkLst>
        </pc:cxnChg>
        <pc:cxnChg chg="add mod">
          <ac:chgData name="Харламов Денис Алексеевич" userId="S::dakharlamov@chsu.ru::09188454-8598-4edc-9dd5-d4d4c0a136ce" providerId="AD" clId="Web-{3C32DD38-C2EC-D785-C6CC-A0EB4DC9FBCE}" dt="2024-05-05T17:38:15.433" v="350" actId="14100"/>
          <ac:cxnSpMkLst>
            <pc:docMk/>
            <pc:sldMk cId="1676684286" sldId="257"/>
            <ac:cxnSpMk id="8" creationId="{58405047-8A85-5779-C185-C89FFF6487C1}"/>
          </ac:cxnSpMkLst>
        </pc:cxnChg>
        <pc:cxnChg chg="add mod">
          <ac:chgData name="Харламов Денис Алексеевич" userId="S::dakharlamov@chsu.ru::09188454-8598-4edc-9dd5-d4d4c0a136ce" providerId="AD" clId="Web-{3C32DD38-C2EC-D785-C6CC-A0EB4DC9FBCE}" dt="2024-05-05T17:38:46.122" v="357" actId="14100"/>
          <ac:cxnSpMkLst>
            <pc:docMk/>
            <pc:sldMk cId="1676684286" sldId="257"/>
            <ac:cxnSpMk id="9" creationId="{06A7696E-9928-0809-EAAF-C32E9455EDC0}"/>
          </ac:cxnSpMkLst>
        </pc:cxnChg>
        <pc:cxnChg chg="add mod">
          <ac:chgData name="Харламов Денис Алексеевич" userId="S::dakharlamov@chsu.ru::09188454-8598-4edc-9dd5-d4d4c0a136ce" providerId="AD" clId="Web-{3C32DD38-C2EC-D785-C6CC-A0EB4DC9FBCE}" dt="2024-05-05T17:38:56.200" v="360" actId="14100"/>
          <ac:cxnSpMkLst>
            <pc:docMk/>
            <pc:sldMk cId="1676684286" sldId="257"/>
            <ac:cxnSpMk id="10" creationId="{F8FEAB47-21C5-7EDA-0EF6-2A3A9A4DD285}"/>
          </ac:cxnSpMkLst>
        </pc:cxnChg>
        <pc:cxnChg chg="add mod">
          <ac:chgData name="Харламов Денис Алексеевич" userId="S::dakharlamov@chsu.ru::09188454-8598-4edc-9dd5-d4d4c0a136ce" providerId="AD" clId="Web-{3C32DD38-C2EC-D785-C6CC-A0EB4DC9FBCE}" dt="2024-05-05T17:39:04.498" v="363" actId="14100"/>
          <ac:cxnSpMkLst>
            <pc:docMk/>
            <pc:sldMk cId="1676684286" sldId="257"/>
            <ac:cxnSpMk id="11" creationId="{B592FDEE-B3A9-42A5-89CE-5CF70F7D4392}"/>
          </ac:cxnSpMkLst>
        </pc:cxnChg>
        <pc:cxnChg chg="add mod">
          <ac:chgData name="Харламов Денис Алексеевич" userId="S::dakharlamov@chsu.ru::09188454-8598-4edc-9dd5-d4d4c0a136ce" providerId="AD" clId="Web-{3C32DD38-C2EC-D785-C6CC-A0EB4DC9FBCE}" dt="2024-05-05T17:39:19.545" v="368" actId="14100"/>
          <ac:cxnSpMkLst>
            <pc:docMk/>
            <pc:sldMk cId="1676684286" sldId="257"/>
            <ac:cxnSpMk id="12" creationId="{E4088EAD-FA99-980B-22E5-2B29A952A213}"/>
          </ac:cxnSpMkLst>
        </pc:cxnChg>
        <pc:cxnChg chg="add mod">
          <ac:chgData name="Харламов Денис Алексеевич" userId="S::dakharlamov@chsu.ru::09188454-8598-4edc-9dd5-d4d4c0a136ce" providerId="AD" clId="Web-{3C32DD38-C2EC-D785-C6CC-A0EB4DC9FBCE}" dt="2024-05-05T17:39:29.889" v="372" actId="14100"/>
          <ac:cxnSpMkLst>
            <pc:docMk/>
            <pc:sldMk cId="1676684286" sldId="257"/>
            <ac:cxnSpMk id="13" creationId="{E4B6FE0F-DB04-5966-76DD-1B701C8B5E2C}"/>
          </ac:cxnSpMkLst>
        </pc:cxnChg>
        <pc:cxnChg chg="add del">
          <ac:chgData name="Харламов Денис Алексеевич" userId="S::dakharlamov@chsu.ru::09188454-8598-4edc-9dd5-d4d4c0a136ce" providerId="AD" clId="Web-{3C32DD38-C2EC-D785-C6CC-A0EB4DC9FBCE}" dt="2024-05-05T17:49:45.883" v="410"/>
          <ac:cxnSpMkLst>
            <pc:docMk/>
            <pc:sldMk cId="1676684286" sldId="257"/>
            <ac:cxnSpMk id="21" creationId="{A8DE7CD7-A105-CF10-F327-C7549F5235F5}"/>
          </ac:cxnSpMkLst>
        </pc:cxnChg>
        <pc:cxnChg chg="add del mod">
          <ac:chgData name="Харламов Денис Алексеевич" userId="S::dakharlamov@chsu.ru::09188454-8598-4edc-9dd5-d4d4c0a136ce" providerId="AD" clId="Web-{3C32DD38-C2EC-D785-C6CC-A0EB4DC9FBCE}" dt="2024-05-05T17:50:15.806" v="415"/>
          <ac:cxnSpMkLst>
            <pc:docMk/>
            <pc:sldMk cId="1676684286" sldId="257"/>
            <ac:cxnSpMk id="22" creationId="{6DF98F0E-FB39-35DF-713C-DC3EBE883247}"/>
          </ac:cxnSpMkLst>
        </pc:cxnChg>
      </pc:sldChg>
      <pc:sldMasterChg chg="del delSldLayout">
        <pc:chgData name="Харламов Денис Алексеевич" userId="S::dakharlamov@chsu.ru::09188454-8598-4edc-9dd5-d4d4c0a136ce" providerId="AD" clId="Web-{3C32DD38-C2EC-D785-C6CC-A0EB4DC9FBCE}" dt="2024-05-05T17:07:16.483" v="0"/>
        <pc:sldMasterMkLst>
          <pc:docMk/>
          <pc:sldMasterMk cId="3154979492" sldId="2147483648"/>
        </pc:sldMasterMkLst>
        <pc:sldLayoutChg chg="del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 modSldLayout">
        <pc:chgData name="Харламов Денис Алексеевич" userId="S::dakharlamov@chsu.ru::09188454-8598-4edc-9dd5-d4d4c0a136ce" providerId="AD" clId="Web-{3C32DD38-C2EC-D785-C6CC-A0EB4DC9FBCE}" dt="2024-05-05T17:07:16.483" v="0"/>
        <pc:sldMasterMkLst>
          <pc:docMk/>
          <pc:sldMasterMk cId="703984564" sldId="2147483660"/>
        </pc:sldMasterMkLst>
        <pc:sldLayoutChg chg="add mod replId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703984564" sldId="2147483660"/>
            <pc:sldLayoutMk cId="2461891672" sldId="2147483661"/>
          </pc:sldLayoutMkLst>
        </pc:sldLayoutChg>
        <pc:sldLayoutChg chg="add mod replId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703984564" sldId="2147483660"/>
            <pc:sldLayoutMk cId="54208590" sldId="2147483662"/>
          </pc:sldLayoutMkLst>
        </pc:sldLayoutChg>
        <pc:sldLayoutChg chg="add mod replId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703984564" sldId="2147483660"/>
            <pc:sldLayoutMk cId="2234463825" sldId="2147483663"/>
          </pc:sldLayoutMkLst>
        </pc:sldLayoutChg>
        <pc:sldLayoutChg chg="add mod replId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703984564" sldId="2147483660"/>
            <pc:sldLayoutMk cId="3230619771" sldId="2147483664"/>
          </pc:sldLayoutMkLst>
        </pc:sldLayoutChg>
        <pc:sldLayoutChg chg="add mod replId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703984564" sldId="2147483660"/>
            <pc:sldLayoutMk cId="2980592167" sldId="2147483665"/>
          </pc:sldLayoutMkLst>
        </pc:sldLayoutChg>
        <pc:sldLayoutChg chg="add mod replId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703984564" sldId="2147483660"/>
            <pc:sldLayoutMk cId="3889929397" sldId="2147483666"/>
          </pc:sldLayoutMkLst>
        </pc:sldLayoutChg>
        <pc:sldLayoutChg chg="add mod replId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703984564" sldId="2147483660"/>
            <pc:sldLayoutMk cId="2405884512" sldId="2147483667"/>
          </pc:sldLayoutMkLst>
        </pc:sldLayoutChg>
        <pc:sldLayoutChg chg="add mod replId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703984564" sldId="2147483660"/>
            <pc:sldLayoutMk cId="2909546826" sldId="2147483668"/>
          </pc:sldLayoutMkLst>
        </pc:sldLayoutChg>
        <pc:sldLayoutChg chg="add mod replId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703984564" sldId="2147483660"/>
            <pc:sldLayoutMk cId="3480855101" sldId="2147483669"/>
          </pc:sldLayoutMkLst>
        </pc:sldLayoutChg>
        <pc:sldLayoutChg chg="add mod replId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703984564" sldId="2147483660"/>
            <pc:sldLayoutMk cId="1816855902" sldId="2147483670"/>
          </pc:sldLayoutMkLst>
        </pc:sldLayoutChg>
        <pc:sldLayoutChg chg="add mod replId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703984564" sldId="2147483660"/>
            <pc:sldLayoutMk cId="3173691825" sldId="2147483671"/>
          </pc:sldLayoutMkLst>
        </pc:sldLayoutChg>
        <pc:sldLayoutChg chg="add mod replId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703984564" sldId="2147483660"/>
            <pc:sldLayoutMk cId="122217691" sldId="2147483672"/>
          </pc:sldLayoutMkLst>
        </pc:sldLayoutChg>
        <pc:sldLayoutChg chg="add mod replId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703984564" sldId="2147483660"/>
            <pc:sldLayoutMk cId="3240469460" sldId="2147483673"/>
          </pc:sldLayoutMkLst>
        </pc:sldLayoutChg>
        <pc:sldLayoutChg chg="add mod replId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703984564" sldId="2147483660"/>
            <pc:sldLayoutMk cId="3526839166" sldId="2147483674"/>
          </pc:sldLayoutMkLst>
        </pc:sldLayoutChg>
        <pc:sldLayoutChg chg="add mod replId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703984564" sldId="2147483660"/>
            <pc:sldLayoutMk cId="2243914349" sldId="2147483675"/>
          </pc:sldLayoutMkLst>
        </pc:sldLayoutChg>
        <pc:sldLayoutChg chg="add mod replId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703984564" sldId="2147483660"/>
            <pc:sldLayoutMk cId="2075456236" sldId="2147483676"/>
          </pc:sldLayoutMkLst>
        </pc:sldLayoutChg>
        <pc:sldLayoutChg chg="add mod replId">
          <pc:chgData name="Харламов Денис Алексеевич" userId="S::dakharlamov@chsu.ru::09188454-8598-4edc-9dd5-d4d4c0a136ce" providerId="AD" clId="Web-{3C32DD38-C2EC-D785-C6CC-A0EB4DC9FBCE}" dt="2024-05-05T17:07:16.483" v="0"/>
          <pc:sldLayoutMkLst>
            <pc:docMk/>
            <pc:sldMasterMk cId="703984564" sldId="2147483660"/>
            <pc:sldLayoutMk cId="681806812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91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5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91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69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39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14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5456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0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6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1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9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2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8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4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5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84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E39894-E0B6-7E27-F16A-3C4B28FF37EB}"/>
              </a:ext>
            </a:extLst>
          </p:cNvPr>
          <p:cNvSpPr txBox="1"/>
          <p:nvPr/>
        </p:nvSpPr>
        <p:spPr>
          <a:xfrm>
            <a:off x="443552" y="181970"/>
            <a:ext cx="114891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Количество внутреннего валового продукта на душу населения в курской области в период с 2006 по 2014 года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3594FF57-CD34-2A57-568E-D6B36C4B18FF}"/>
              </a:ext>
            </a:extLst>
          </p:cNvPr>
          <p:cNvSpPr/>
          <p:nvPr/>
        </p:nvSpPr>
        <p:spPr>
          <a:xfrm>
            <a:off x="261580" y="5481849"/>
            <a:ext cx="1000836" cy="53453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cs typeface="Calibri"/>
              </a:rPr>
              <a:t>2006</a:t>
            </a:r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8913784-11BF-1587-0ABE-6EED7B7933EC}"/>
              </a:ext>
            </a:extLst>
          </p:cNvPr>
          <p:cNvSpPr/>
          <p:nvPr/>
        </p:nvSpPr>
        <p:spPr>
          <a:xfrm>
            <a:off x="261580" y="4856327"/>
            <a:ext cx="1000836" cy="5345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19 918 ₽</a:t>
            </a:r>
            <a:endParaRPr lang="ru-RU" dirty="0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629C02A9-5041-0A57-5C78-BB3ADF641569}"/>
              </a:ext>
            </a:extLst>
          </p:cNvPr>
          <p:cNvSpPr/>
          <p:nvPr/>
        </p:nvSpPr>
        <p:spPr>
          <a:xfrm>
            <a:off x="1558117" y="4765341"/>
            <a:ext cx="1000836" cy="53453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cs typeface="Calibri"/>
              </a:rPr>
              <a:t>2007</a:t>
            </a:r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360DAA9-6360-A53D-5914-6900B46C268F}"/>
              </a:ext>
            </a:extLst>
          </p:cNvPr>
          <p:cNvSpPr/>
          <p:nvPr/>
        </p:nvSpPr>
        <p:spPr>
          <a:xfrm>
            <a:off x="1558117" y="4139819"/>
            <a:ext cx="1000836" cy="5345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21 968 ₽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D556F4E3-A91A-11B4-3795-4122DC33A5C2}"/>
              </a:ext>
            </a:extLst>
          </p:cNvPr>
          <p:cNvSpPr/>
          <p:nvPr/>
        </p:nvSpPr>
        <p:spPr>
          <a:xfrm>
            <a:off x="2911519" y="3605280"/>
            <a:ext cx="1000836" cy="53453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cs typeface="Calibri"/>
              </a:rPr>
              <a:t>2008</a:t>
            </a:r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961619-36F4-E9A1-098C-F26E1C4E23DE}"/>
              </a:ext>
            </a:extLst>
          </p:cNvPr>
          <p:cNvSpPr/>
          <p:nvPr/>
        </p:nvSpPr>
        <p:spPr>
          <a:xfrm>
            <a:off x="2911519" y="2979758"/>
            <a:ext cx="1000836" cy="5345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24 477 ₽</a:t>
            </a:r>
            <a:endParaRPr lang="ru-RU" dirty="0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78522E1-E232-66EF-FA94-CAADED235307}"/>
              </a:ext>
            </a:extLst>
          </p:cNvPr>
          <p:cNvSpPr/>
          <p:nvPr/>
        </p:nvSpPr>
        <p:spPr>
          <a:xfrm>
            <a:off x="4367280" y="3923727"/>
            <a:ext cx="1000836" cy="53453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cs typeface="Calibri"/>
              </a:rPr>
              <a:t>2009</a:t>
            </a:r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AF5ADC0-434F-D965-5F14-526B9907611B}"/>
              </a:ext>
            </a:extLst>
          </p:cNvPr>
          <p:cNvSpPr/>
          <p:nvPr/>
        </p:nvSpPr>
        <p:spPr>
          <a:xfrm>
            <a:off x="4367280" y="3298205"/>
            <a:ext cx="1000836" cy="5345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23 270 ₽</a:t>
            </a:r>
            <a:endParaRPr lang="ru-RU" dirty="0"/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5BA3BE55-98D4-5930-7C85-991538525486}"/>
              </a:ext>
            </a:extLst>
          </p:cNvPr>
          <p:cNvSpPr/>
          <p:nvPr/>
        </p:nvSpPr>
        <p:spPr>
          <a:xfrm>
            <a:off x="5800294" y="3275457"/>
            <a:ext cx="1000836" cy="53453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cs typeface="Calibri"/>
              </a:rPr>
              <a:t>2010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CDB9BBE8-5ED4-044B-E12F-8FE8C6D79D85}"/>
              </a:ext>
            </a:extLst>
          </p:cNvPr>
          <p:cNvSpPr/>
          <p:nvPr/>
        </p:nvSpPr>
        <p:spPr>
          <a:xfrm>
            <a:off x="5800294" y="2649935"/>
            <a:ext cx="1000836" cy="5345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24 605 ₽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137244E7-F93B-BB01-16F1-4E9A8F2263D3}"/>
              </a:ext>
            </a:extLst>
          </p:cNvPr>
          <p:cNvSpPr/>
          <p:nvPr/>
        </p:nvSpPr>
        <p:spPr>
          <a:xfrm>
            <a:off x="7130949" y="2775039"/>
            <a:ext cx="1000836" cy="53453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cs typeface="Calibri"/>
              </a:rPr>
              <a:t>2011</a:t>
            </a:r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1770639F-CC66-6C6A-7D02-9A91C992665D}"/>
              </a:ext>
            </a:extLst>
          </p:cNvPr>
          <p:cNvSpPr/>
          <p:nvPr/>
        </p:nvSpPr>
        <p:spPr>
          <a:xfrm>
            <a:off x="7130949" y="2149516"/>
            <a:ext cx="1000836" cy="5345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25 294 ₽</a:t>
            </a: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AB432FB6-CC9B-F450-6502-D6ED88274343}"/>
              </a:ext>
            </a:extLst>
          </p:cNvPr>
          <p:cNvSpPr/>
          <p:nvPr/>
        </p:nvSpPr>
        <p:spPr>
          <a:xfrm>
            <a:off x="8518470" y="2979754"/>
            <a:ext cx="1000836" cy="53453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cs typeface="Calibri"/>
              </a:rPr>
              <a:t>2012</a:t>
            </a:r>
            <a:endParaRPr lang="ru-RU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0DA150D0-5D2F-E2BD-DCD5-13910C609DB9}"/>
              </a:ext>
            </a:extLst>
          </p:cNvPr>
          <p:cNvSpPr/>
          <p:nvPr/>
        </p:nvSpPr>
        <p:spPr>
          <a:xfrm>
            <a:off x="8518470" y="2354231"/>
            <a:ext cx="1000836" cy="5345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25 240 ₽</a:t>
            </a:r>
            <a:endParaRPr lang="ru-RU" dirty="0"/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943B05E4-9478-3E6C-59CA-5141C457E1A9}"/>
              </a:ext>
            </a:extLst>
          </p:cNvPr>
          <p:cNvSpPr/>
          <p:nvPr/>
        </p:nvSpPr>
        <p:spPr>
          <a:xfrm>
            <a:off x="9746768" y="2388350"/>
            <a:ext cx="1000836" cy="53453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cs typeface="Calibri"/>
              </a:rPr>
              <a:t>2013</a:t>
            </a:r>
            <a:endParaRPr lang="ru-RU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517617F-E957-1EA1-215B-8C9078F42C77}"/>
              </a:ext>
            </a:extLst>
          </p:cNvPr>
          <p:cNvSpPr/>
          <p:nvPr/>
        </p:nvSpPr>
        <p:spPr>
          <a:xfrm>
            <a:off x="9746768" y="1762827"/>
            <a:ext cx="1000836" cy="5345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26 249 ₽</a:t>
            </a: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18DEE4D4-8559-E476-6AC8-F3AB8E5358C5}"/>
              </a:ext>
            </a:extLst>
          </p:cNvPr>
          <p:cNvSpPr/>
          <p:nvPr/>
        </p:nvSpPr>
        <p:spPr>
          <a:xfrm>
            <a:off x="11020559" y="1944797"/>
            <a:ext cx="1000836" cy="53453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cs typeface="Calibri"/>
              </a:rPr>
              <a:t>2014</a:t>
            </a:r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3FCA251D-46A6-4F91-8623-D78B1C9DF118}"/>
              </a:ext>
            </a:extLst>
          </p:cNvPr>
          <p:cNvSpPr/>
          <p:nvPr/>
        </p:nvSpPr>
        <p:spPr>
          <a:xfrm>
            <a:off x="11020559" y="1319274"/>
            <a:ext cx="1000836" cy="5345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26 831 ₽</a:t>
            </a:r>
          </a:p>
        </p:txBody>
      </p:sp>
      <p:cxnSp>
        <p:nvCxnSpPr>
          <p:cNvPr id="5" name="Соединитель: уступ 4">
            <a:extLst>
              <a:ext uri="{FF2B5EF4-FFF2-40B4-BE49-F238E27FC236}">
                <a16:creationId xmlns:a16="http://schemas.microsoft.com/office/drawing/2014/main" id="{1DB4CCDB-BBCB-669E-F6C4-C8B349103C29}"/>
              </a:ext>
            </a:extLst>
          </p:cNvPr>
          <p:cNvCxnSpPr/>
          <p:nvPr/>
        </p:nvCxnSpPr>
        <p:spPr>
          <a:xfrm flipV="1">
            <a:off x="1262417" y="5038297"/>
            <a:ext cx="295700" cy="69376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: уступ 6">
            <a:extLst>
              <a:ext uri="{FF2B5EF4-FFF2-40B4-BE49-F238E27FC236}">
                <a16:creationId xmlns:a16="http://schemas.microsoft.com/office/drawing/2014/main" id="{C541B508-58B6-4233-E55D-9F6514581324}"/>
              </a:ext>
            </a:extLst>
          </p:cNvPr>
          <p:cNvCxnSpPr>
            <a:cxnSpLocks/>
          </p:cNvCxnSpPr>
          <p:nvPr/>
        </p:nvCxnSpPr>
        <p:spPr>
          <a:xfrm flipV="1">
            <a:off x="2558954" y="3889610"/>
            <a:ext cx="352565" cy="117143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58405047-8A85-5779-C185-C89FFF6487C1}"/>
              </a:ext>
            </a:extLst>
          </p:cNvPr>
          <p:cNvCxnSpPr>
            <a:cxnSpLocks/>
          </p:cNvCxnSpPr>
          <p:nvPr/>
        </p:nvCxnSpPr>
        <p:spPr>
          <a:xfrm>
            <a:off x="3912356" y="3866865"/>
            <a:ext cx="454924" cy="36394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06A7696E-9928-0809-EAAF-C32E9455EDC0}"/>
              </a:ext>
            </a:extLst>
          </p:cNvPr>
          <p:cNvCxnSpPr>
            <a:cxnSpLocks/>
          </p:cNvCxnSpPr>
          <p:nvPr/>
        </p:nvCxnSpPr>
        <p:spPr>
          <a:xfrm flipV="1">
            <a:off x="5368118" y="3537043"/>
            <a:ext cx="454923" cy="67101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F8FEAB47-21C5-7EDA-0EF6-2A3A9A4DD285}"/>
              </a:ext>
            </a:extLst>
          </p:cNvPr>
          <p:cNvCxnSpPr>
            <a:cxnSpLocks/>
          </p:cNvCxnSpPr>
          <p:nvPr/>
        </p:nvCxnSpPr>
        <p:spPr>
          <a:xfrm flipV="1">
            <a:off x="6801133" y="3036625"/>
            <a:ext cx="329819" cy="51179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B592FDEE-B3A9-42A5-89CE-5CF70F7D4392}"/>
              </a:ext>
            </a:extLst>
          </p:cNvPr>
          <p:cNvCxnSpPr>
            <a:cxnSpLocks/>
          </p:cNvCxnSpPr>
          <p:nvPr/>
        </p:nvCxnSpPr>
        <p:spPr>
          <a:xfrm>
            <a:off x="8131789" y="3036626"/>
            <a:ext cx="386685" cy="20471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E4088EAD-FA99-980B-22E5-2B29A952A213}"/>
              </a:ext>
            </a:extLst>
          </p:cNvPr>
          <p:cNvCxnSpPr>
            <a:cxnSpLocks/>
          </p:cNvCxnSpPr>
          <p:nvPr/>
        </p:nvCxnSpPr>
        <p:spPr>
          <a:xfrm flipV="1">
            <a:off x="9519312" y="2695430"/>
            <a:ext cx="227462" cy="53454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E4B6FE0F-DB04-5966-76DD-1B701C8B5E2C}"/>
              </a:ext>
            </a:extLst>
          </p:cNvPr>
          <p:cNvCxnSpPr>
            <a:cxnSpLocks/>
          </p:cNvCxnSpPr>
          <p:nvPr/>
        </p:nvCxnSpPr>
        <p:spPr>
          <a:xfrm flipV="1">
            <a:off x="10747611" y="2195013"/>
            <a:ext cx="272954" cy="48904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 descr="Лампочка">
            <a:extLst>
              <a:ext uri="{FF2B5EF4-FFF2-40B4-BE49-F238E27FC236}">
                <a16:creationId xmlns:a16="http://schemas.microsoft.com/office/drawing/2014/main" id="{7DA4424A-1F46-1276-442D-E21C37A95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27882" y="-255895"/>
            <a:ext cx="4572000" cy="4572000"/>
          </a:xfrm>
          <a:prstGeom prst="rect">
            <a:avLst/>
          </a:prstGeom>
        </p:spPr>
      </p:pic>
      <p:pic>
        <p:nvPicPr>
          <p:cNvPr id="15" name="Рисунок 14" descr="Открыть книгу с помощью индикатора, книги, перо и карандаша">
            <a:extLst>
              <a:ext uri="{FF2B5EF4-FFF2-40B4-BE49-F238E27FC236}">
                <a16:creationId xmlns:a16="http://schemas.microsoft.com/office/drawing/2014/main" id="{4D4FA561-B7C0-A200-3C33-56D078224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3142" y="1581576"/>
            <a:ext cx="7335672" cy="7335672"/>
          </a:xfrm>
          <a:prstGeom prst="rect">
            <a:avLst/>
          </a:prstGeom>
        </p:spPr>
      </p:pic>
      <p:pic>
        <p:nvPicPr>
          <p:cNvPr id="16" name="Рисунок 15" descr="Рубль со сплошной заливкой">
            <a:extLst>
              <a:ext uri="{FF2B5EF4-FFF2-40B4-BE49-F238E27FC236}">
                <a16:creationId xmlns:a16="http://schemas.microsoft.com/office/drawing/2014/main" id="{2AF37CDE-8AAD-880C-1996-47CEA19C67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81296" y="3687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84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Celestial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144</cp:revision>
  <dcterms:created xsi:type="dcterms:W3CDTF">2024-05-05T16:59:16Z</dcterms:created>
  <dcterms:modified xsi:type="dcterms:W3CDTF">2024-05-05T17:50:34Z</dcterms:modified>
</cp:coreProperties>
</file>