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96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9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52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915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814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15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9839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3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71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65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5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6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7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85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33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1A2E3-DA6A-4DC3-95AB-EE6877A8642D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EB581B-43AB-48DD-9655-D3D3283440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Весенние месяцы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Среди предложенных названий месяцев выберите весенние месяцы.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19" y="2613525"/>
            <a:ext cx="3047934" cy="333625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021158" y="2613525"/>
            <a:ext cx="4858438" cy="33362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hlinkClick r:id="rId3" action="ppaction://hlinksldjump"/>
          </p:cNvPr>
          <p:cNvSpPr/>
          <p:nvPr/>
        </p:nvSpPr>
        <p:spPr>
          <a:xfrm>
            <a:off x="424149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Июль</a:t>
            </a:r>
            <a:endParaRPr lang="ru-RU" dirty="0"/>
          </a:p>
        </p:txBody>
      </p:sp>
      <p:sp>
        <p:nvSpPr>
          <p:cNvPr id="10" name="Прямоугольник 9">
            <a:hlinkClick r:id="rId4" action="ppaction://hlinksldjump"/>
          </p:cNvPr>
          <p:cNvSpPr/>
          <p:nvPr/>
        </p:nvSpPr>
        <p:spPr>
          <a:xfrm>
            <a:off x="424149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Апрель</a:t>
            </a:r>
            <a:endParaRPr lang="ru-RU" dirty="0"/>
          </a:p>
        </p:txBody>
      </p:sp>
      <p:sp>
        <p:nvSpPr>
          <p:cNvPr id="11" name="Прямоугольник 10">
            <a:hlinkClick r:id="rId3" action="ppaction://hlinksldjump"/>
          </p:cNvPr>
          <p:cNvSpPr/>
          <p:nvPr/>
        </p:nvSpPr>
        <p:spPr>
          <a:xfrm>
            <a:off x="424149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Июнь</a:t>
            </a:r>
            <a:endParaRPr lang="ru-RU" dirty="0"/>
          </a:p>
        </p:txBody>
      </p:sp>
      <p:sp>
        <p:nvSpPr>
          <p:cNvPr id="12" name="Прямоугольник 11">
            <a:hlinkClick r:id="rId3" action="ppaction://hlinksldjump"/>
          </p:cNvPr>
          <p:cNvSpPr/>
          <p:nvPr/>
        </p:nvSpPr>
        <p:spPr>
          <a:xfrm>
            <a:off x="656054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Декабрь</a:t>
            </a:r>
          </a:p>
        </p:txBody>
      </p:sp>
      <p:sp>
        <p:nvSpPr>
          <p:cNvPr id="13" name="Прямоугольник 12">
            <a:hlinkClick r:id="rId4" action="ppaction://hlinksldjump"/>
          </p:cNvPr>
          <p:cNvSpPr/>
          <p:nvPr/>
        </p:nvSpPr>
        <p:spPr>
          <a:xfrm>
            <a:off x="656054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Май</a:t>
            </a:r>
            <a:endParaRPr lang="ru-RU" dirty="0"/>
          </a:p>
        </p:txBody>
      </p:sp>
      <p:sp>
        <p:nvSpPr>
          <p:cNvPr id="14" name="Прямоугольник 13">
            <a:hlinkClick r:id="rId4" action="ppaction://hlinksldjump"/>
          </p:cNvPr>
          <p:cNvSpPr/>
          <p:nvPr/>
        </p:nvSpPr>
        <p:spPr>
          <a:xfrm>
            <a:off x="656054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Март</a:t>
            </a:r>
            <a:endParaRPr lang="ru-RU" dirty="0"/>
          </a:p>
        </p:txBody>
      </p:sp>
      <p:sp>
        <p:nvSpPr>
          <p:cNvPr id="16" name="Равнобедренный треугольник 15">
            <a:hlinkClick r:id="rId5" action="ppaction://hlinksldjump"/>
          </p:cNvPr>
          <p:cNvSpPr/>
          <p:nvPr/>
        </p:nvSpPr>
        <p:spPr>
          <a:xfrm rot="5400000">
            <a:off x="11193137" y="5921184"/>
            <a:ext cx="583894" cy="50610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ВЕРНО!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9517" y="2205821"/>
            <a:ext cx="523872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chemeClr val="accent2"/>
                </a:solidFill>
              </a:rPr>
              <a:t>Вы верно выбрали вариант ответа!</a:t>
            </a:r>
            <a:endParaRPr lang="ru-RU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ru-RU" dirty="0" smtClean="0"/>
              <a:t>Вернитесь к заданию, щелкнув кнопку «Возврат» внизу слайда.</a:t>
            </a:r>
            <a:endParaRPr lang="ru-RU" dirty="0"/>
          </a:p>
        </p:txBody>
      </p:sp>
      <p:sp>
        <p:nvSpPr>
          <p:cNvPr id="8" name="Развернутая стрелка 7">
            <a:hlinkClick r:id="rId2" action="ppaction://hlinksldjump"/>
          </p:cNvPr>
          <p:cNvSpPr/>
          <p:nvPr/>
        </p:nvSpPr>
        <p:spPr>
          <a:xfrm rot="10800000" flipH="1">
            <a:off x="10529887" y="5600698"/>
            <a:ext cx="1071563" cy="942975"/>
          </a:xfrm>
          <a:prstGeom prst="uturnArrow">
            <a:avLst>
              <a:gd name="adj1" fmla="val 265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871" y="1930400"/>
            <a:ext cx="1641129" cy="148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8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ОШИБКА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09517" y="2205821"/>
            <a:ext cx="5238724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Вы ошиблись.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ru-RU" dirty="0" smtClean="0"/>
              <a:t>Вернитесь к заданию, щелкнув кнопку «Возврат» внизу слайда.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309" y="1930400"/>
            <a:ext cx="1582515" cy="1582515"/>
          </a:xfrm>
          <a:prstGeom prst="rect">
            <a:avLst/>
          </a:prstGeom>
        </p:spPr>
      </p:pic>
      <p:sp>
        <p:nvSpPr>
          <p:cNvPr id="8" name="Развернутая стрелка 7">
            <a:hlinkClick r:id="rId3" action="ppaction://hlinksldjump"/>
          </p:cNvPr>
          <p:cNvSpPr/>
          <p:nvPr/>
        </p:nvSpPr>
        <p:spPr>
          <a:xfrm rot="10800000" flipH="1">
            <a:off x="10529887" y="5615106"/>
            <a:ext cx="1071563" cy="942975"/>
          </a:xfrm>
          <a:prstGeom prst="uturnArrow">
            <a:avLst>
              <a:gd name="adj1" fmla="val 26515"/>
              <a:gd name="adj2" fmla="val 25000"/>
              <a:gd name="adj3" fmla="val 25000"/>
              <a:gd name="adj4" fmla="val 43750"/>
              <a:gd name="adj5" fmla="val 75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92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Летние месяцы</a:t>
            </a:r>
            <a:endParaRPr lang="ru-RU" dirty="0"/>
          </a:p>
        </p:txBody>
      </p:sp>
      <p:sp>
        <p:nvSpPr>
          <p:cNvPr id="5" name="Объект с содержанием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Среди предложенных названий месяцев выберите летние месяцы.</a:t>
            </a:r>
            <a:endParaRPr lang="ru-RU" dirty="0"/>
          </a:p>
        </p:txBody>
      </p:sp>
      <p:sp>
        <p:nvSpPr>
          <p:cNvPr id="7" name="Прямоугольник"/>
          <p:cNvSpPr/>
          <p:nvPr/>
        </p:nvSpPr>
        <p:spPr>
          <a:xfrm>
            <a:off x="4021158" y="2613525"/>
            <a:ext cx="4858438" cy="3181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Июль"/>
          <p:cNvSpPr/>
          <p:nvPr/>
        </p:nvSpPr>
        <p:spPr>
          <a:xfrm>
            <a:off x="424149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Июль</a:t>
            </a:r>
            <a:endParaRPr lang="ru-RU" dirty="0"/>
          </a:p>
        </p:txBody>
      </p:sp>
      <p:sp>
        <p:nvSpPr>
          <p:cNvPr id="10" name="Апрель"/>
          <p:cNvSpPr/>
          <p:nvPr/>
        </p:nvSpPr>
        <p:spPr>
          <a:xfrm>
            <a:off x="424149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Апрель</a:t>
            </a:r>
            <a:endParaRPr lang="ru-RU" dirty="0"/>
          </a:p>
        </p:txBody>
      </p:sp>
      <p:sp>
        <p:nvSpPr>
          <p:cNvPr id="11" name="Июнь"/>
          <p:cNvSpPr/>
          <p:nvPr/>
        </p:nvSpPr>
        <p:spPr>
          <a:xfrm>
            <a:off x="424149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Июнь</a:t>
            </a:r>
            <a:endParaRPr lang="ru-RU" dirty="0"/>
          </a:p>
        </p:txBody>
      </p:sp>
      <p:sp>
        <p:nvSpPr>
          <p:cNvPr id="12" name="Декабрь"/>
          <p:cNvSpPr/>
          <p:nvPr/>
        </p:nvSpPr>
        <p:spPr>
          <a:xfrm>
            <a:off x="656054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Декабрь</a:t>
            </a:r>
          </a:p>
        </p:txBody>
      </p:sp>
      <p:sp>
        <p:nvSpPr>
          <p:cNvPr id="13" name="Август"/>
          <p:cNvSpPr/>
          <p:nvPr/>
        </p:nvSpPr>
        <p:spPr>
          <a:xfrm>
            <a:off x="656054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Август</a:t>
            </a:r>
          </a:p>
        </p:txBody>
      </p:sp>
      <p:sp>
        <p:nvSpPr>
          <p:cNvPr id="14" name="Март"/>
          <p:cNvSpPr/>
          <p:nvPr/>
        </p:nvSpPr>
        <p:spPr>
          <a:xfrm>
            <a:off x="656054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Март</a:t>
            </a:r>
            <a:endParaRPr lang="ru-RU" dirty="0"/>
          </a:p>
        </p:txBody>
      </p:sp>
      <p:sp>
        <p:nvSpPr>
          <p:cNvPr id="16" name="Вперёд">
            <a:hlinkClick r:id="" action="ppaction://hlinkshowjump?jump=nextslide"/>
          </p:cNvPr>
          <p:cNvSpPr/>
          <p:nvPr/>
        </p:nvSpPr>
        <p:spPr>
          <a:xfrm rot="5400000">
            <a:off x="11193137" y="5921184"/>
            <a:ext cx="583894" cy="506104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Фот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35" y="2613525"/>
            <a:ext cx="3135242" cy="318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0000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A0000"/>
                                      </p:to>
                                    </p:animClr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Летние месяцы</a:t>
            </a:r>
            <a:endParaRPr lang="ru-RU" dirty="0"/>
          </a:p>
        </p:txBody>
      </p:sp>
      <p:sp>
        <p:nvSpPr>
          <p:cNvPr id="5" name="Объект с содержанием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Среди предложенных названий месяцев выберите летние месяцы.</a:t>
            </a:r>
            <a:endParaRPr lang="ru-RU" dirty="0"/>
          </a:p>
        </p:txBody>
      </p:sp>
      <p:sp>
        <p:nvSpPr>
          <p:cNvPr id="7" name="Прямоугольник"/>
          <p:cNvSpPr/>
          <p:nvPr/>
        </p:nvSpPr>
        <p:spPr>
          <a:xfrm>
            <a:off x="4021158" y="2613525"/>
            <a:ext cx="4858438" cy="3181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Июль"/>
          <p:cNvSpPr/>
          <p:nvPr/>
        </p:nvSpPr>
        <p:spPr>
          <a:xfrm>
            <a:off x="424149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Июль</a:t>
            </a:r>
            <a:endParaRPr lang="ru-RU" dirty="0"/>
          </a:p>
        </p:txBody>
      </p:sp>
      <p:sp>
        <p:nvSpPr>
          <p:cNvPr id="10" name="Апрель"/>
          <p:cNvSpPr/>
          <p:nvPr/>
        </p:nvSpPr>
        <p:spPr>
          <a:xfrm>
            <a:off x="424149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Апрель</a:t>
            </a:r>
            <a:endParaRPr lang="ru-RU" dirty="0"/>
          </a:p>
        </p:txBody>
      </p:sp>
      <p:sp>
        <p:nvSpPr>
          <p:cNvPr id="11" name="Июнь"/>
          <p:cNvSpPr/>
          <p:nvPr/>
        </p:nvSpPr>
        <p:spPr>
          <a:xfrm>
            <a:off x="424149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Июнь</a:t>
            </a:r>
            <a:endParaRPr lang="ru-RU" dirty="0"/>
          </a:p>
        </p:txBody>
      </p:sp>
      <p:sp>
        <p:nvSpPr>
          <p:cNvPr id="12" name="Декабрь"/>
          <p:cNvSpPr/>
          <p:nvPr/>
        </p:nvSpPr>
        <p:spPr>
          <a:xfrm>
            <a:off x="6560541" y="3010112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Декабрь</a:t>
            </a:r>
          </a:p>
        </p:txBody>
      </p:sp>
      <p:sp>
        <p:nvSpPr>
          <p:cNvPr id="13" name="Август"/>
          <p:cNvSpPr/>
          <p:nvPr/>
        </p:nvSpPr>
        <p:spPr>
          <a:xfrm>
            <a:off x="6560541" y="3945046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Август</a:t>
            </a:r>
          </a:p>
        </p:txBody>
      </p:sp>
      <p:sp>
        <p:nvSpPr>
          <p:cNvPr id="14" name="Март"/>
          <p:cNvSpPr/>
          <p:nvPr/>
        </p:nvSpPr>
        <p:spPr>
          <a:xfrm>
            <a:off x="6560543" y="4879980"/>
            <a:ext cx="2038121" cy="57287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Март</a:t>
            </a:r>
            <a:endParaRPr lang="ru-RU" dirty="0"/>
          </a:p>
        </p:txBody>
      </p:sp>
      <p:pic>
        <p:nvPicPr>
          <p:cNvPr id="2" name="Фот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35" y="2613525"/>
            <a:ext cx="3135242" cy="3181347"/>
          </a:xfrm>
          <a:prstGeom prst="rect">
            <a:avLst/>
          </a:prstGeom>
        </p:spPr>
      </p:pic>
      <p:sp>
        <p:nvSpPr>
          <p:cNvPr id="3" name="Летние_месяцы"/>
          <p:cNvSpPr/>
          <p:nvPr/>
        </p:nvSpPr>
        <p:spPr>
          <a:xfrm>
            <a:off x="4241491" y="625376"/>
            <a:ext cx="3649442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Летние месяцы</a:t>
            </a:r>
            <a:endParaRPr lang="ru-RU" dirty="0"/>
          </a:p>
        </p:txBody>
      </p:sp>
      <p:sp>
        <p:nvSpPr>
          <p:cNvPr id="15" name="Выход">
            <a:hlinkClick r:id="" action="ppaction://hlinkshowjump?jump=endshow"/>
          </p:cNvPr>
          <p:cNvSpPr/>
          <p:nvPr/>
        </p:nvSpPr>
        <p:spPr>
          <a:xfrm>
            <a:off x="9872132" y="5794872"/>
            <a:ext cx="194733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6203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7919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</TotalTime>
  <Words>87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Аспект</vt:lpstr>
      <vt:lpstr>Весенние месяцы</vt:lpstr>
      <vt:lpstr>ВЕРНО!</vt:lpstr>
      <vt:lpstr>ОШИБКА</vt:lpstr>
      <vt:lpstr>Летние месяцы</vt:lpstr>
      <vt:lpstr>Летние месяцы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Весенние месяцы</dc:title>
  <dc:creator>student</dc:creator>
  <cp:lastModifiedBy>student</cp:lastModifiedBy>
  <cp:revision>45</cp:revision>
  <dcterms:created xsi:type="dcterms:W3CDTF">2022-11-24T13:07:00Z</dcterms:created>
  <dcterms:modified xsi:type="dcterms:W3CDTF">2022-11-24T14:48:29Z</dcterms:modified>
</cp:coreProperties>
</file>