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5" r:id="rId5"/>
    <p:sldId id="276" r:id="rId6"/>
    <p:sldId id="269" r:id="rId7"/>
    <p:sldId id="277" r:id="rId8"/>
    <p:sldId id="278" r:id="rId9"/>
    <p:sldId id="279" r:id="rId10"/>
    <p:sldId id="28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8896C-4B4C-4587-AC52-E1B4AE75DB8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793898-92DB-4CFE-B0E8-F9A08008A172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have data of Airbnb listings from November and December 2021</a:t>
          </a:r>
          <a:endParaRPr lang="en-US" dirty="0"/>
        </a:p>
      </dgm:t>
    </dgm:pt>
    <dgm:pt modelId="{CD376267-AE65-4F8A-98D0-EFB00C46D644}" type="parTrans" cxnId="{06AC7CE7-541E-4EB1-A264-F5C5B3C2E32D}">
      <dgm:prSet/>
      <dgm:spPr/>
      <dgm:t>
        <a:bodyPr/>
        <a:lstStyle/>
        <a:p>
          <a:endParaRPr lang="en-US"/>
        </a:p>
      </dgm:t>
    </dgm:pt>
    <dgm:pt modelId="{3C96CB08-266A-4F03-B576-C962E8ADA80A}" type="sibTrans" cxnId="{06AC7CE7-541E-4EB1-A264-F5C5B3C2E32D}">
      <dgm:prSet/>
      <dgm:spPr/>
      <dgm:t>
        <a:bodyPr/>
        <a:lstStyle/>
        <a:p>
          <a:endParaRPr lang="en-US"/>
        </a:p>
      </dgm:t>
    </dgm:pt>
    <dgm:pt modelId="{B8E3ABA1-42F2-4C9F-81C3-52705072C816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aim to sell this prototype to Airbnb so that they can add it as an additional functionality for their users</a:t>
          </a:r>
          <a:endParaRPr lang="en-US" dirty="0"/>
        </a:p>
      </dgm:t>
    </dgm:pt>
    <dgm:pt modelId="{D75167D2-42CE-453B-8BBB-435D79D00A53}" type="parTrans" cxnId="{FE8E0C3A-22CB-473A-88C1-23B938C22EAC}">
      <dgm:prSet/>
      <dgm:spPr/>
      <dgm:t>
        <a:bodyPr/>
        <a:lstStyle/>
        <a:p>
          <a:endParaRPr lang="en-US"/>
        </a:p>
      </dgm:t>
    </dgm:pt>
    <dgm:pt modelId="{0E211380-53B0-492F-A75D-33F3E969D478}" type="sibTrans" cxnId="{FE8E0C3A-22CB-473A-88C1-23B938C22EAC}">
      <dgm:prSet/>
      <dgm:spPr/>
      <dgm:t>
        <a:bodyPr/>
        <a:lstStyle/>
        <a:p>
          <a:endParaRPr lang="en-US"/>
        </a:p>
      </dgm:t>
    </dgm:pt>
    <dgm:pt modelId="{F0346D0D-6461-4D15-AFFA-012848158467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believe that this function will ultimately increase Airbnb revenue and make it a more dominant player in the market.</a:t>
          </a:r>
          <a:endParaRPr lang="en-US" dirty="0"/>
        </a:p>
      </dgm:t>
    </dgm:pt>
    <dgm:pt modelId="{6A9C41DF-B8A5-4E87-B66A-F6320069BF0A}" type="parTrans" cxnId="{BE6ADF41-00CF-4BE3-A372-D2AE92278593}">
      <dgm:prSet/>
      <dgm:spPr/>
      <dgm:t>
        <a:bodyPr/>
        <a:lstStyle/>
        <a:p>
          <a:endParaRPr lang="en-US"/>
        </a:p>
      </dgm:t>
    </dgm:pt>
    <dgm:pt modelId="{DE55935C-3F38-4F05-867C-A192B5768E58}" type="sibTrans" cxnId="{BE6ADF41-00CF-4BE3-A372-D2AE92278593}">
      <dgm:prSet/>
      <dgm:spPr/>
      <dgm:t>
        <a:bodyPr/>
        <a:lstStyle/>
        <a:p>
          <a:endParaRPr lang="en-US"/>
        </a:p>
      </dgm:t>
    </dgm:pt>
    <dgm:pt modelId="{18E9ECBF-EB2C-684D-8459-BCF3F3217C98}" type="pres">
      <dgm:prSet presAssocID="{D8A8896C-4B4C-4587-AC52-E1B4AE75DB88}" presName="vert0" presStyleCnt="0">
        <dgm:presLayoutVars>
          <dgm:dir/>
          <dgm:animOne val="branch"/>
          <dgm:animLvl val="lvl"/>
        </dgm:presLayoutVars>
      </dgm:prSet>
      <dgm:spPr/>
    </dgm:pt>
    <dgm:pt modelId="{22C35D5D-67EE-E042-9885-B28E6345067C}" type="pres">
      <dgm:prSet presAssocID="{0D793898-92DB-4CFE-B0E8-F9A08008A172}" presName="thickLine" presStyleLbl="alignNode1" presStyleIdx="0" presStyleCnt="3"/>
      <dgm:spPr/>
    </dgm:pt>
    <dgm:pt modelId="{D058CDF8-3A74-604F-9E05-0463D4E72B2A}" type="pres">
      <dgm:prSet presAssocID="{0D793898-92DB-4CFE-B0E8-F9A08008A172}" presName="horz1" presStyleCnt="0"/>
      <dgm:spPr/>
    </dgm:pt>
    <dgm:pt modelId="{E6BE148D-C677-954E-9E71-5958FB4CF2F5}" type="pres">
      <dgm:prSet presAssocID="{0D793898-92DB-4CFE-B0E8-F9A08008A172}" presName="tx1" presStyleLbl="revTx" presStyleIdx="0" presStyleCnt="3"/>
      <dgm:spPr/>
    </dgm:pt>
    <dgm:pt modelId="{E4D3F5A9-DFC9-874C-A1A7-B485E9534A74}" type="pres">
      <dgm:prSet presAssocID="{0D793898-92DB-4CFE-B0E8-F9A08008A172}" presName="vert1" presStyleCnt="0"/>
      <dgm:spPr/>
    </dgm:pt>
    <dgm:pt modelId="{0E3698FE-909A-FE46-94A5-115293BB9240}" type="pres">
      <dgm:prSet presAssocID="{B8E3ABA1-42F2-4C9F-81C3-52705072C816}" presName="thickLine" presStyleLbl="alignNode1" presStyleIdx="1" presStyleCnt="3"/>
      <dgm:spPr/>
    </dgm:pt>
    <dgm:pt modelId="{AADBAD4B-8ECD-D548-AD7A-6EC85EC72C5B}" type="pres">
      <dgm:prSet presAssocID="{B8E3ABA1-42F2-4C9F-81C3-52705072C816}" presName="horz1" presStyleCnt="0"/>
      <dgm:spPr/>
    </dgm:pt>
    <dgm:pt modelId="{9495D43E-C30F-EF4E-8D98-A66770A6C2D9}" type="pres">
      <dgm:prSet presAssocID="{B8E3ABA1-42F2-4C9F-81C3-52705072C816}" presName="tx1" presStyleLbl="revTx" presStyleIdx="1" presStyleCnt="3"/>
      <dgm:spPr/>
    </dgm:pt>
    <dgm:pt modelId="{D1750993-3807-D744-A518-8D8BAE87F311}" type="pres">
      <dgm:prSet presAssocID="{B8E3ABA1-42F2-4C9F-81C3-52705072C816}" presName="vert1" presStyleCnt="0"/>
      <dgm:spPr/>
    </dgm:pt>
    <dgm:pt modelId="{3758FD9C-C094-1448-8E04-2AF279CBF405}" type="pres">
      <dgm:prSet presAssocID="{F0346D0D-6461-4D15-AFFA-012848158467}" presName="thickLine" presStyleLbl="alignNode1" presStyleIdx="2" presStyleCnt="3"/>
      <dgm:spPr/>
    </dgm:pt>
    <dgm:pt modelId="{42498BD4-5A5E-BE44-B61B-0A850D2FE25A}" type="pres">
      <dgm:prSet presAssocID="{F0346D0D-6461-4D15-AFFA-012848158467}" presName="horz1" presStyleCnt="0"/>
      <dgm:spPr/>
    </dgm:pt>
    <dgm:pt modelId="{0AF22983-EFF2-4B40-B98C-9C1DD5A3A828}" type="pres">
      <dgm:prSet presAssocID="{F0346D0D-6461-4D15-AFFA-012848158467}" presName="tx1" presStyleLbl="revTx" presStyleIdx="2" presStyleCnt="3"/>
      <dgm:spPr/>
    </dgm:pt>
    <dgm:pt modelId="{7A1314A2-8464-514C-8E3C-54ED8EF3DC5E}" type="pres">
      <dgm:prSet presAssocID="{F0346D0D-6461-4D15-AFFA-012848158467}" presName="vert1" presStyleCnt="0"/>
      <dgm:spPr/>
    </dgm:pt>
  </dgm:ptLst>
  <dgm:cxnLst>
    <dgm:cxn modelId="{C34AD137-906E-BB4B-AA37-3139B81EF2CF}" type="presOf" srcId="{B8E3ABA1-42F2-4C9F-81C3-52705072C816}" destId="{9495D43E-C30F-EF4E-8D98-A66770A6C2D9}" srcOrd="0" destOrd="0" presId="urn:microsoft.com/office/officeart/2008/layout/LinedList"/>
    <dgm:cxn modelId="{FE8E0C3A-22CB-473A-88C1-23B938C22EAC}" srcId="{D8A8896C-4B4C-4587-AC52-E1B4AE75DB88}" destId="{B8E3ABA1-42F2-4C9F-81C3-52705072C816}" srcOrd="1" destOrd="0" parTransId="{D75167D2-42CE-453B-8BBB-435D79D00A53}" sibTransId="{0E211380-53B0-492F-A75D-33F3E969D478}"/>
    <dgm:cxn modelId="{BE6ADF41-00CF-4BE3-A372-D2AE92278593}" srcId="{D8A8896C-4B4C-4587-AC52-E1B4AE75DB88}" destId="{F0346D0D-6461-4D15-AFFA-012848158467}" srcOrd="2" destOrd="0" parTransId="{6A9C41DF-B8A5-4E87-B66A-F6320069BF0A}" sibTransId="{DE55935C-3F38-4F05-867C-A192B5768E58}"/>
    <dgm:cxn modelId="{855A0A5A-0B66-6E44-8C3C-0D9036FAC491}" type="presOf" srcId="{0D793898-92DB-4CFE-B0E8-F9A08008A172}" destId="{E6BE148D-C677-954E-9E71-5958FB4CF2F5}" srcOrd="0" destOrd="0" presId="urn:microsoft.com/office/officeart/2008/layout/LinedList"/>
    <dgm:cxn modelId="{C1C1255E-D7E7-6447-A627-883EDD591E9C}" type="presOf" srcId="{D8A8896C-4B4C-4587-AC52-E1B4AE75DB88}" destId="{18E9ECBF-EB2C-684D-8459-BCF3F3217C98}" srcOrd="0" destOrd="0" presId="urn:microsoft.com/office/officeart/2008/layout/LinedList"/>
    <dgm:cxn modelId="{208AE47B-63C8-3343-A41E-57E94601C2B0}" type="presOf" srcId="{F0346D0D-6461-4D15-AFFA-012848158467}" destId="{0AF22983-EFF2-4B40-B98C-9C1DD5A3A828}" srcOrd="0" destOrd="0" presId="urn:microsoft.com/office/officeart/2008/layout/LinedList"/>
    <dgm:cxn modelId="{06AC7CE7-541E-4EB1-A264-F5C5B3C2E32D}" srcId="{D8A8896C-4B4C-4587-AC52-E1B4AE75DB88}" destId="{0D793898-92DB-4CFE-B0E8-F9A08008A172}" srcOrd="0" destOrd="0" parTransId="{CD376267-AE65-4F8A-98D0-EFB00C46D644}" sibTransId="{3C96CB08-266A-4F03-B576-C962E8ADA80A}"/>
    <dgm:cxn modelId="{452489D2-B846-F349-8892-D90FF5058457}" type="presParOf" srcId="{18E9ECBF-EB2C-684D-8459-BCF3F3217C98}" destId="{22C35D5D-67EE-E042-9885-B28E6345067C}" srcOrd="0" destOrd="0" presId="urn:microsoft.com/office/officeart/2008/layout/LinedList"/>
    <dgm:cxn modelId="{E5C1D9F8-85E3-8449-A814-286A67B30D4D}" type="presParOf" srcId="{18E9ECBF-EB2C-684D-8459-BCF3F3217C98}" destId="{D058CDF8-3A74-604F-9E05-0463D4E72B2A}" srcOrd="1" destOrd="0" presId="urn:microsoft.com/office/officeart/2008/layout/LinedList"/>
    <dgm:cxn modelId="{B76F6591-61A5-174A-8132-38261A8F92EC}" type="presParOf" srcId="{D058CDF8-3A74-604F-9E05-0463D4E72B2A}" destId="{E6BE148D-C677-954E-9E71-5958FB4CF2F5}" srcOrd="0" destOrd="0" presId="urn:microsoft.com/office/officeart/2008/layout/LinedList"/>
    <dgm:cxn modelId="{1725C6C6-2077-4A4E-8AD8-8513E6DB614F}" type="presParOf" srcId="{D058CDF8-3A74-604F-9E05-0463D4E72B2A}" destId="{E4D3F5A9-DFC9-874C-A1A7-B485E9534A74}" srcOrd="1" destOrd="0" presId="urn:microsoft.com/office/officeart/2008/layout/LinedList"/>
    <dgm:cxn modelId="{D8F3C5A1-D4BF-524A-A02E-3D46442CC12B}" type="presParOf" srcId="{18E9ECBF-EB2C-684D-8459-BCF3F3217C98}" destId="{0E3698FE-909A-FE46-94A5-115293BB9240}" srcOrd="2" destOrd="0" presId="urn:microsoft.com/office/officeart/2008/layout/LinedList"/>
    <dgm:cxn modelId="{2A78A6E0-D496-AC41-8D2B-2768B3A38E7F}" type="presParOf" srcId="{18E9ECBF-EB2C-684D-8459-BCF3F3217C98}" destId="{AADBAD4B-8ECD-D548-AD7A-6EC85EC72C5B}" srcOrd="3" destOrd="0" presId="urn:microsoft.com/office/officeart/2008/layout/LinedList"/>
    <dgm:cxn modelId="{42D17F79-8C77-484B-A708-1DB357AE5D47}" type="presParOf" srcId="{AADBAD4B-8ECD-D548-AD7A-6EC85EC72C5B}" destId="{9495D43E-C30F-EF4E-8D98-A66770A6C2D9}" srcOrd="0" destOrd="0" presId="urn:microsoft.com/office/officeart/2008/layout/LinedList"/>
    <dgm:cxn modelId="{80D30D7B-FD54-A84F-AE4C-62EBF76D80FC}" type="presParOf" srcId="{AADBAD4B-8ECD-D548-AD7A-6EC85EC72C5B}" destId="{D1750993-3807-D744-A518-8D8BAE87F311}" srcOrd="1" destOrd="0" presId="urn:microsoft.com/office/officeart/2008/layout/LinedList"/>
    <dgm:cxn modelId="{F884DFD3-BC83-7849-9723-F9BFDC1911A5}" type="presParOf" srcId="{18E9ECBF-EB2C-684D-8459-BCF3F3217C98}" destId="{3758FD9C-C094-1448-8E04-2AF279CBF405}" srcOrd="4" destOrd="0" presId="urn:microsoft.com/office/officeart/2008/layout/LinedList"/>
    <dgm:cxn modelId="{66FC4AB4-E7FE-9448-B8F6-345EC9DF5D4D}" type="presParOf" srcId="{18E9ECBF-EB2C-684D-8459-BCF3F3217C98}" destId="{42498BD4-5A5E-BE44-B61B-0A850D2FE25A}" srcOrd="5" destOrd="0" presId="urn:microsoft.com/office/officeart/2008/layout/LinedList"/>
    <dgm:cxn modelId="{CB93BC5E-5637-F740-B97B-94601AFDF79C}" type="presParOf" srcId="{42498BD4-5A5E-BE44-B61B-0A850D2FE25A}" destId="{0AF22983-EFF2-4B40-B98C-9C1DD5A3A828}" srcOrd="0" destOrd="0" presId="urn:microsoft.com/office/officeart/2008/layout/LinedList"/>
    <dgm:cxn modelId="{4D9787B9-6601-4541-8B1B-0E6EEDA94C19}" type="presParOf" srcId="{42498BD4-5A5E-BE44-B61B-0A850D2FE25A}" destId="{7A1314A2-8464-514C-8E3C-54ED8EF3DC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FC146-8CA1-4A27-A9E6-B6D195CB4711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6F25D01-B35B-4CD6-B439-1E6059C5D574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wanted to list a spare room I had on Airbnb. After much effort I had no idea how to even start thinking about the price.</a:t>
          </a:r>
          <a:endParaRPr lang="en-US" dirty="0"/>
        </a:p>
      </dgm:t>
    </dgm:pt>
    <dgm:pt modelId="{1B4AEBD9-7145-41EB-ABCD-BE58498D4D68}" type="parTrans" cxnId="{2434A930-42CD-4115-AAE0-286AC0D1B614}">
      <dgm:prSet/>
      <dgm:spPr/>
      <dgm:t>
        <a:bodyPr/>
        <a:lstStyle/>
        <a:p>
          <a:endParaRPr lang="en-US"/>
        </a:p>
      </dgm:t>
    </dgm:pt>
    <dgm:pt modelId="{33FF164D-6D1D-454A-9492-F06706FB21A7}" type="sibTrans" cxnId="{2434A930-42CD-4115-AAE0-286AC0D1B614}">
      <dgm:prSet/>
      <dgm:spPr/>
      <dgm:t>
        <a:bodyPr/>
        <a:lstStyle/>
        <a:p>
          <a:endParaRPr lang="en-US"/>
        </a:p>
      </dgm:t>
    </dgm:pt>
    <dgm:pt modelId="{CFEE2541-D0ED-4ECD-895A-EC41F226367C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thought that benchmarking my property against other would be a great way to start. Airbnb has readily available data.</a:t>
          </a:r>
          <a:endParaRPr lang="en-US" dirty="0"/>
        </a:p>
      </dgm:t>
    </dgm:pt>
    <dgm:pt modelId="{A7978820-1897-48B1-B24E-D1B27F6EDC06}" type="parTrans" cxnId="{FD6E4FDC-1429-4F37-AF0C-43B47446E00E}">
      <dgm:prSet/>
      <dgm:spPr/>
      <dgm:t>
        <a:bodyPr/>
        <a:lstStyle/>
        <a:p>
          <a:endParaRPr lang="en-US"/>
        </a:p>
      </dgm:t>
    </dgm:pt>
    <dgm:pt modelId="{127CAD4F-BCE0-4578-AA47-B30BE5E56663}" type="sibTrans" cxnId="{FD6E4FDC-1429-4F37-AF0C-43B47446E00E}">
      <dgm:prSet/>
      <dgm:spPr/>
      <dgm:t>
        <a:bodyPr/>
        <a:lstStyle/>
        <a:p>
          <a:endParaRPr lang="en-US"/>
        </a:p>
      </dgm:t>
    </dgm:pt>
    <dgm:pt modelId="{B4C00F54-B0EE-4DD7-8BE0-CD2B2B5323D5}">
      <dgm:prSet/>
      <dgm:spPr/>
      <dgm:t>
        <a:bodyPr/>
        <a:lstStyle/>
        <a:p>
          <a:r>
            <a:rPr lang="en-US" dirty="0"/>
            <a:t>If I experienced this issue I assume others must have done so as well. I decided to build a prototype that I could pitch to Airbnb to buy from me.</a:t>
          </a:r>
        </a:p>
      </dgm:t>
    </dgm:pt>
    <dgm:pt modelId="{5C508B42-1ADF-420A-81A9-6F6854A23D11}" type="parTrans" cxnId="{B5CAA538-8124-45AE-B240-03D937071C65}">
      <dgm:prSet/>
      <dgm:spPr/>
      <dgm:t>
        <a:bodyPr/>
        <a:lstStyle/>
        <a:p>
          <a:endParaRPr lang="en-US"/>
        </a:p>
      </dgm:t>
    </dgm:pt>
    <dgm:pt modelId="{D273E7A6-81C9-4F45-A263-AEA947EC3A77}" type="sibTrans" cxnId="{B5CAA538-8124-45AE-B240-03D937071C65}">
      <dgm:prSet/>
      <dgm:spPr/>
      <dgm:t>
        <a:bodyPr/>
        <a:lstStyle/>
        <a:p>
          <a:endParaRPr lang="en-US"/>
        </a:p>
      </dgm:t>
    </dgm:pt>
    <dgm:pt modelId="{2797EFCD-6495-415B-B844-BF78B5206C6F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believe that this prototype will</a:t>
          </a:r>
          <a:r>
            <a:rPr lang="en-GB" baseline="0" dirty="0"/>
            <a:t> (1) Increase Airbnb client satisfaction, (2) increase Airbnb client sales, (3) increase Airbnb revenue. </a:t>
          </a:r>
          <a:endParaRPr lang="en-US" dirty="0"/>
        </a:p>
      </dgm:t>
    </dgm:pt>
    <dgm:pt modelId="{42A096A2-58CC-41DB-A19B-FF551F3332CA}" type="parTrans" cxnId="{3EF15898-C6A7-4DD8-8DAE-7C6E9F52C12D}">
      <dgm:prSet/>
      <dgm:spPr/>
      <dgm:t>
        <a:bodyPr/>
        <a:lstStyle/>
        <a:p>
          <a:endParaRPr lang="en-US"/>
        </a:p>
      </dgm:t>
    </dgm:pt>
    <dgm:pt modelId="{026E3A9C-923F-4299-883D-D2BE56E2C895}" type="sibTrans" cxnId="{3EF15898-C6A7-4DD8-8DAE-7C6E9F52C12D}">
      <dgm:prSet/>
      <dgm:spPr/>
      <dgm:t>
        <a:bodyPr/>
        <a:lstStyle/>
        <a:p>
          <a:endParaRPr lang="en-US"/>
        </a:p>
      </dgm:t>
    </dgm:pt>
    <dgm:pt modelId="{6949490D-430C-EF4E-A9F2-E3F57B3B1962}" type="pres">
      <dgm:prSet presAssocID="{0A4FC146-8CA1-4A27-A9E6-B6D195CB4711}" presName="Name0" presStyleCnt="0">
        <dgm:presLayoutVars>
          <dgm:dir/>
          <dgm:animLvl val="lvl"/>
          <dgm:resizeHandles val="exact"/>
        </dgm:presLayoutVars>
      </dgm:prSet>
      <dgm:spPr/>
    </dgm:pt>
    <dgm:pt modelId="{9CF6FBA0-DAC3-AF43-A200-289452863786}" type="pres">
      <dgm:prSet presAssocID="{B4C00F54-B0EE-4DD7-8BE0-CD2B2B5323D5}" presName="boxAndChildren" presStyleCnt="0"/>
      <dgm:spPr/>
    </dgm:pt>
    <dgm:pt modelId="{CE6F3B38-AC64-2D4D-9922-F2CE8B4F58A1}" type="pres">
      <dgm:prSet presAssocID="{B4C00F54-B0EE-4DD7-8BE0-CD2B2B5323D5}" presName="parentTextBox" presStyleLbl="node1" presStyleIdx="0" presStyleCnt="2"/>
      <dgm:spPr/>
    </dgm:pt>
    <dgm:pt modelId="{A5B6D6EC-5743-2148-B5B2-268B37EBDD72}" type="pres">
      <dgm:prSet presAssocID="{B4C00F54-B0EE-4DD7-8BE0-CD2B2B5323D5}" presName="entireBox" presStyleLbl="node1" presStyleIdx="0" presStyleCnt="2"/>
      <dgm:spPr/>
    </dgm:pt>
    <dgm:pt modelId="{BFA07257-E2FC-CB45-BDC1-87ECB64E8C4E}" type="pres">
      <dgm:prSet presAssocID="{B4C00F54-B0EE-4DD7-8BE0-CD2B2B5323D5}" presName="descendantBox" presStyleCnt="0"/>
      <dgm:spPr/>
    </dgm:pt>
    <dgm:pt modelId="{3CFE1154-AC01-B146-A338-C1C896CF5F38}" type="pres">
      <dgm:prSet presAssocID="{2797EFCD-6495-415B-B844-BF78B5206C6F}" presName="childTextBox" presStyleLbl="fgAccFollowNode1" presStyleIdx="0" presStyleCnt="2">
        <dgm:presLayoutVars>
          <dgm:bulletEnabled val="1"/>
        </dgm:presLayoutVars>
      </dgm:prSet>
      <dgm:spPr/>
    </dgm:pt>
    <dgm:pt modelId="{32A262EA-BA18-2741-BCFB-4E8EDC9BFEFA}" type="pres">
      <dgm:prSet presAssocID="{33FF164D-6D1D-454A-9492-F06706FB21A7}" presName="sp" presStyleCnt="0"/>
      <dgm:spPr/>
    </dgm:pt>
    <dgm:pt modelId="{CBFE2BA6-2BF5-FB4B-8AC4-14D535509814}" type="pres">
      <dgm:prSet presAssocID="{06F25D01-B35B-4CD6-B439-1E6059C5D574}" presName="arrowAndChildren" presStyleCnt="0"/>
      <dgm:spPr/>
    </dgm:pt>
    <dgm:pt modelId="{C939BF87-446F-DD47-957B-DAB4D883A61A}" type="pres">
      <dgm:prSet presAssocID="{06F25D01-B35B-4CD6-B439-1E6059C5D574}" presName="parentTextArrow" presStyleLbl="node1" presStyleIdx="0" presStyleCnt="2"/>
      <dgm:spPr/>
    </dgm:pt>
    <dgm:pt modelId="{97C6732C-B5DB-4645-BA35-479AA5B39DF7}" type="pres">
      <dgm:prSet presAssocID="{06F25D01-B35B-4CD6-B439-1E6059C5D574}" presName="arrow" presStyleLbl="node1" presStyleIdx="1" presStyleCnt="2"/>
      <dgm:spPr/>
    </dgm:pt>
    <dgm:pt modelId="{C5625D11-005E-D74F-A771-3425DA1600EB}" type="pres">
      <dgm:prSet presAssocID="{06F25D01-B35B-4CD6-B439-1E6059C5D574}" presName="descendantArrow" presStyleCnt="0"/>
      <dgm:spPr/>
    </dgm:pt>
    <dgm:pt modelId="{8D53868A-C531-F044-BC16-5F31BB38BCB0}" type="pres">
      <dgm:prSet presAssocID="{CFEE2541-D0ED-4ECD-895A-EC41F226367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59E40D-588E-0D48-A9C3-8EB9A387DCE4}" type="presOf" srcId="{2797EFCD-6495-415B-B844-BF78B5206C6F}" destId="{3CFE1154-AC01-B146-A338-C1C896CF5F38}" srcOrd="0" destOrd="0" presId="urn:microsoft.com/office/officeart/2005/8/layout/process4"/>
    <dgm:cxn modelId="{D965562D-E080-FF4B-BDBE-4226432C3428}" type="presOf" srcId="{06F25D01-B35B-4CD6-B439-1E6059C5D574}" destId="{97C6732C-B5DB-4645-BA35-479AA5B39DF7}" srcOrd="1" destOrd="0" presId="urn:microsoft.com/office/officeart/2005/8/layout/process4"/>
    <dgm:cxn modelId="{2434A930-42CD-4115-AAE0-286AC0D1B614}" srcId="{0A4FC146-8CA1-4A27-A9E6-B6D195CB4711}" destId="{06F25D01-B35B-4CD6-B439-1E6059C5D574}" srcOrd="0" destOrd="0" parTransId="{1B4AEBD9-7145-41EB-ABCD-BE58498D4D68}" sibTransId="{33FF164D-6D1D-454A-9492-F06706FB21A7}"/>
    <dgm:cxn modelId="{B5CAA538-8124-45AE-B240-03D937071C65}" srcId="{0A4FC146-8CA1-4A27-A9E6-B6D195CB4711}" destId="{B4C00F54-B0EE-4DD7-8BE0-CD2B2B5323D5}" srcOrd="1" destOrd="0" parTransId="{5C508B42-1ADF-420A-81A9-6F6854A23D11}" sibTransId="{D273E7A6-81C9-4F45-A263-AEA947EC3A77}"/>
    <dgm:cxn modelId="{21FC3056-90B9-0749-99DD-D20DDD825B00}" type="presOf" srcId="{B4C00F54-B0EE-4DD7-8BE0-CD2B2B5323D5}" destId="{A5B6D6EC-5743-2148-B5B2-268B37EBDD72}" srcOrd="1" destOrd="0" presId="urn:microsoft.com/office/officeart/2005/8/layout/process4"/>
    <dgm:cxn modelId="{1569258B-FB48-4E42-9CD8-C79E88C2068A}" type="presOf" srcId="{B4C00F54-B0EE-4DD7-8BE0-CD2B2B5323D5}" destId="{CE6F3B38-AC64-2D4D-9922-F2CE8B4F58A1}" srcOrd="0" destOrd="0" presId="urn:microsoft.com/office/officeart/2005/8/layout/process4"/>
    <dgm:cxn modelId="{3EF15898-C6A7-4DD8-8DAE-7C6E9F52C12D}" srcId="{B4C00F54-B0EE-4DD7-8BE0-CD2B2B5323D5}" destId="{2797EFCD-6495-415B-B844-BF78B5206C6F}" srcOrd="0" destOrd="0" parTransId="{42A096A2-58CC-41DB-A19B-FF551F3332CA}" sibTransId="{026E3A9C-923F-4299-883D-D2BE56E2C895}"/>
    <dgm:cxn modelId="{21583EA8-F8E6-6341-B95C-0301E133633E}" type="presOf" srcId="{0A4FC146-8CA1-4A27-A9E6-B6D195CB4711}" destId="{6949490D-430C-EF4E-A9F2-E3F57B3B1962}" srcOrd="0" destOrd="0" presId="urn:microsoft.com/office/officeart/2005/8/layout/process4"/>
    <dgm:cxn modelId="{55E456D6-41A3-CB4A-90A2-DE8DD9FF1057}" type="presOf" srcId="{06F25D01-B35B-4CD6-B439-1E6059C5D574}" destId="{C939BF87-446F-DD47-957B-DAB4D883A61A}" srcOrd="0" destOrd="0" presId="urn:microsoft.com/office/officeart/2005/8/layout/process4"/>
    <dgm:cxn modelId="{FD6E4FDC-1429-4F37-AF0C-43B47446E00E}" srcId="{06F25D01-B35B-4CD6-B439-1E6059C5D574}" destId="{CFEE2541-D0ED-4ECD-895A-EC41F226367C}" srcOrd="0" destOrd="0" parTransId="{A7978820-1897-48B1-B24E-D1B27F6EDC06}" sibTransId="{127CAD4F-BCE0-4578-AA47-B30BE5E56663}"/>
    <dgm:cxn modelId="{AA6CAAE2-E911-A54B-8C58-A9E4CCE25622}" type="presOf" srcId="{CFEE2541-D0ED-4ECD-895A-EC41F226367C}" destId="{8D53868A-C531-F044-BC16-5F31BB38BCB0}" srcOrd="0" destOrd="0" presId="urn:microsoft.com/office/officeart/2005/8/layout/process4"/>
    <dgm:cxn modelId="{5E08E12B-867F-5744-A6BD-35867133E00A}" type="presParOf" srcId="{6949490D-430C-EF4E-A9F2-E3F57B3B1962}" destId="{9CF6FBA0-DAC3-AF43-A200-289452863786}" srcOrd="0" destOrd="0" presId="urn:microsoft.com/office/officeart/2005/8/layout/process4"/>
    <dgm:cxn modelId="{BCB5923E-74D5-DB4F-AC81-7455C76A68BD}" type="presParOf" srcId="{9CF6FBA0-DAC3-AF43-A200-289452863786}" destId="{CE6F3B38-AC64-2D4D-9922-F2CE8B4F58A1}" srcOrd="0" destOrd="0" presId="urn:microsoft.com/office/officeart/2005/8/layout/process4"/>
    <dgm:cxn modelId="{5A7F3B8A-B728-5D42-B4BF-BA2CC3A3B6EA}" type="presParOf" srcId="{9CF6FBA0-DAC3-AF43-A200-289452863786}" destId="{A5B6D6EC-5743-2148-B5B2-268B37EBDD72}" srcOrd="1" destOrd="0" presId="urn:microsoft.com/office/officeart/2005/8/layout/process4"/>
    <dgm:cxn modelId="{D049E558-99DF-6047-9767-24C8FBA22D97}" type="presParOf" srcId="{9CF6FBA0-DAC3-AF43-A200-289452863786}" destId="{BFA07257-E2FC-CB45-BDC1-87ECB64E8C4E}" srcOrd="2" destOrd="0" presId="urn:microsoft.com/office/officeart/2005/8/layout/process4"/>
    <dgm:cxn modelId="{976CFBCB-9C74-9D47-9755-60196321E468}" type="presParOf" srcId="{BFA07257-E2FC-CB45-BDC1-87ECB64E8C4E}" destId="{3CFE1154-AC01-B146-A338-C1C896CF5F38}" srcOrd="0" destOrd="0" presId="urn:microsoft.com/office/officeart/2005/8/layout/process4"/>
    <dgm:cxn modelId="{6023FAC8-5B62-CB4F-B739-362896D8EA74}" type="presParOf" srcId="{6949490D-430C-EF4E-A9F2-E3F57B3B1962}" destId="{32A262EA-BA18-2741-BCFB-4E8EDC9BFEFA}" srcOrd="1" destOrd="0" presId="urn:microsoft.com/office/officeart/2005/8/layout/process4"/>
    <dgm:cxn modelId="{CF772DBB-1BA0-5741-9543-CE02045EA9BB}" type="presParOf" srcId="{6949490D-430C-EF4E-A9F2-E3F57B3B1962}" destId="{CBFE2BA6-2BF5-FB4B-8AC4-14D535509814}" srcOrd="2" destOrd="0" presId="urn:microsoft.com/office/officeart/2005/8/layout/process4"/>
    <dgm:cxn modelId="{5A34960C-B7F5-5840-B755-B1D32EF171F9}" type="presParOf" srcId="{CBFE2BA6-2BF5-FB4B-8AC4-14D535509814}" destId="{C939BF87-446F-DD47-957B-DAB4D883A61A}" srcOrd="0" destOrd="0" presId="urn:microsoft.com/office/officeart/2005/8/layout/process4"/>
    <dgm:cxn modelId="{083873AA-2E43-6B4F-963E-66694EB9D86B}" type="presParOf" srcId="{CBFE2BA6-2BF5-FB4B-8AC4-14D535509814}" destId="{97C6732C-B5DB-4645-BA35-479AA5B39DF7}" srcOrd="1" destOrd="0" presId="urn:microsoft.com/office/officeart/2005/8/layout/process4"/>
    <dgm:cxn modelId="{6F428FDF-D7B1-7542-8408-53D3FD44F3DE}" type="presParOf" srcId="{CBFE2BA6-2BF5-FB4B-8AC4-14D535509814}" destId="{C5625D11-005E-D74F-A771-3425DA1600EB}" srcOrd="2" destOrd="0" presId="urn:microsoft.com/office/officeart/2005/8/layout/process4"/>
    <dgm:cxn modelId="{B81C9872-D8AE-6644-804F-DDC2157B72FD}" type="presParOf" srcId="{C5625D11-005E-D74F-A771-3425DA1600EB}" destId="{8D53868A-C531-F044-BC16-5F31BB38BCB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9CC79-D508-4955-9B87-6A595D72376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5B5E03-3992-4C3B-B9FB-7B0B35C54BDA}">
      <dgm:prSet/>
      <dgm:spPr/>
      <dgm:t>
        <a:bodyPr/>
        <a:lstStyle/>
        <a:p>
          <a:r>
            <a:rPr lang="en-US" dirty="0"/>
            <a:t>We had to clean of our variables into a readable </a:t>
          </a:r>
          <a:r>
            <a:rPr lang="en-US"/>
            <a:t>mannor</a:t>
          </a:r>
          <a:endParaRPr lang="en-US" dirty="0"/>
        </a:p>
      </dgm:t>
    </dgm:pt>
    <dgm:pt modelId="{417B29BA-CAC5-4DF2-BA14-CC717A974E5A}" type="parTrans" cxnId="{6F73C38F-2241-40D5-A1EE-4A7D535D18D0}">
      <dgm:prSet/>
      <dgm:spPr/>
      <dgm:t>
        <a:bodyPr/>
        <a:lstStyle/>
        <a:p>
          <a:endParaRPr lang="en-US"/>
        </a:p>
      </dgm:t>
    </dgm:pt>
    <dgm:pt modelId="{CB650FC5-CD39-49D6-8A2F-514E3C496502}" type="sibTrans" cxnId="{6F73C38F-2241-40D5-A1EE-4A7D535D18D0}">
      <dgm:prSet/>
      <dgm:spPr/>
      <dgm:t>
        <a:bodyPr/>
        <a:lstStyle/>
        <a:p>
          <a:endParaRPr lang="en-US"/>
        </a:p>
      </dgm:t>
    </dgm:pt>
    <dgm:pt modelId="{109B2A69-04C0-49B7-9BD2-4AB6511C099C}">
      <dgm:prSet/>
      <dgm:spPr/>
      <dgm:t>
        <a:bodyPr/>
        <a:lstStyle/>
        <a:p>
          <a:r>
            <a:rPr lang="en-US" dirty="0"/>
            <a:t>Make categorical features</a:t>
          </a:r>
        </a:p>
      </dgm:t>
    </dgm:pt>
    <dgm:pt modelId="{EB42B417-048C-424A-8D30-AA5A6F8A1574}" type="parTrans" cxnId="{10CA9EF1-B273-492A-8D5B-9B0EA19E8097}">
      <dgm:prSet/>
      <dgm:spPr/>
      <dgm:t>
        <a:bodyPr/>
        <a:lstStyle/>
        <a:p>
          <a:endParaRPr lang="en-US"/>
        </a:p>
      </dgm:t>
    </dgm:pt>
    <dgm:pt modelId="{14D779A5-7981-4235-8D5C-57206842901A}" type="sibTrans" cxnId="{10CA9EF1-B273-492A-8D5B-9B0EA19E8097}">
      <dgm:prSet/>
      <dgm:spPr/>
      <dgm:t>
        <a:bodyPr/>
        <a:lstStyle/>
        <a:p>
          <a:endParaRPr lang="en-US"/>
        </a:p>
      </dgm:t>
    </dgm:pt>
    <dgm:pt modelId="{C769B245-20CD-42AF-84F6-BC7811EA4642}">
      <dgm:prSet/>
      <dgm:spPr/>
      <dgm:t>
        <a:bodyPr/>
        <a:lstStyle/>
        <a:p>
          <a:r>
            <a:rPr lang="en-US" dirty="0"/>
            <a:t>Make numeric features</a:t>
          </a:r>
        </a:p>
      </dgm:t>
    </dgm:pt>
    <dgm:pt modelId="{C12E1044-C2A1-4260-82E3-389F37CDA750}" type="parTrans" cxnId="{79E9552F-1E78-4FD3-A48B-9566C8AA7100}">
      <dgm:prSet/>
      <dgm:spPr/>
      <dgm:t>
        <a:bodyPr/>
        <a:lstStyle/>
        <a:p>
          <a:endParaRPr lang="en-US"/>
        </a:p>
      </dgm:t>
    </dgm:pt>
    <dgm:pt modelId="{0F62642A-FB3A-466F-9E05-36C1A77CAEC3}" type="sibTrans" cxnId="{79E9552F-1E78-4FD3-A48B-9566C8AA7100}">
      <dgm:prSet/>
      <dgm:spPr/>
      <dgm:t>
        <a:bodyPr/>
        <a:lstStyle/>
        <a:p>
          <a:endParaRPr lang="en-US"/>
        </a:p>
      </dgm:t>
    </dgm:pt>
    <dgm:pt modelId="{1334A274-CB5E-4AC8-9F3F-926A0B68ECC3}">
      <dgm:prSet/>
      <dgm:spPr/>
      <dgm:t>
        <a:bodyPr/>
        <a:lstStyle/>
        <a:p>
          <a:r>
            <a:rPr lang="en-US" dirty="0"/>
            <a:t>Datetime features</a:t>
          </a:r>
        </a:p>
      </dgm:t>
    </dgm:pt>
    <dgm:pt modelId="{187B7E69-EEBB-4601-A06C-9B0F41D85359}" type="parTrans" cxnId="{CB8732E5-D3E6-43AA-B2DD-E8F740844624}">
      <dgm:prSet/>
      <dgm:spPr/>
      <dgm:t>
        <a:bodyPr/>
        <a:lstStyle/>
        <a:p>
          <a:endParaRPr lang="en-US"/>
        </a:p>
      </dgm:t>
    </dgm:pt>
    <dgm:pt modelId="{A716F402-BD71-4F06-A7B8-BE8EA21D43F7}" type="sibTrans" cxnId="{CB8732E5-D3E6-43AA-B2DD-E8F740844624}">
      <dgm:prSet/>
      <dgm:spPr/>
      <dgm:t>
        <a:bodyPr/>
        <a:lstStyle/>
        <a:p>
          <a:endParaRPr lang="en-US"/>
        </a:p>
      </dgm:t>
    </dgm:pt>
    <dgm:pt modelId="{BE7E2063-EFDB-4131-9967-007830910A12}">
      <dgm:prSet/>
      <dgm:spPr/>
      <dgm:t>
        <a:bodyPr/>
        <a:lstStyle/>
        <a:p>
          <a:r>
            <a:rPr lang="en-US" dirty="0"/>
            <a:t>Make amenities feature into a numeric value</a:t>
          </a:r>
        </a:p>
      </dgm:t>
    </dgm:pt>
    <dgm:pt modelId="{8B1A89B0-D526-4052-9148-351E056A3CCB}" type="parTrans" cxnId="{E15E996A-5555-4328-8822-8BA5E7231978}">
      <dgm:prSet/>
      <dgm:spPr/>
      <dgm:t>
        <a:bodyPr/>
        <a:lstStyle/>
        <a:p>
          <a:endParaRPr lang="en-US"/>
        </a:p>
      </dgm:t>
    </dgm:pt>
    <dgm:pt modelId="{F0721221-9146-45EB-858B-4BFEE923A31C}" type="sibTrans" cxnId="{E15E996A-5555-4328-8822-8BA5E7231978}">
      <dgm:prSet/>
      <dgm:spPr/>
      <dgm:t>
        <a:bodyPr/>
        <a:lstStyle/>
        <a:p>
          <a:endParaRPr lang="en-US"/>
        </a:p>
      </dgm:t>
    </dgm:pt>
    <dgm:pt modelId="{7FDABA56-18A3-4265-84AB-129C9A81D8F1}">
      <dgm:prSet/>
      <dgm:spPr/>
      <dgm:t>
        <a:bodyPr/>
        <a:lstStyle/>
        <a:p>
          <a:r>
            <a:rPr lang="en-US" dirty="0"/>
            <a:t>We deleted all Airbnb’s who’s price was two SD above the mean</a:t>
          </a:r>
        </a:p>
      </dgm:t>
    </dgm:pt>
    <dgm:pt modelId="{4338DB38-D196-42DE-97D8-6B0A9C944744}" type="parTrans" cxnId="{65D65077-3E6F-4A4E-85CE-2F29FD6CB9CE}">
      <dgm:prSet/>
      <dgm:spPr/>
      <dgm:t>
        <a:bodyPr/>
        <a:lstStyle/>
        <a:p>
          <a:endParaRPr lang="en-US"/>
        </a:p>
      </dgm:t>
    </dgm:pt>
    <dgm:pt modelId="{DDCE86F5-2865-4E43-A2B7-6C481A3EFC20}" type="sibTrans" cxnId="{65D65077-3E6F-4A4E-85CE-2F29FD6CB9CE}">
      <dgm:prSet/>
      <dgm:spPr/>
      <dgm:t>
        <a:bodyPr/>
        <a:lstStyle/>
        <a:p>
          <a:endParaRPr lang="en-US"/>
        </a:p>
      </dgm:t>
    </dgm:pt>
    <dgm:pt modelId="{32CD1EF7-A392-D84B-B27C-A03F6A9E388F}" type="pres">
      <dgm:prSet presAssocID="{EA09CC79-D508-4955-9B87-6A595D723765}" presName="diagram" presStyleCnt="0">
        <dgm:presLayoutVars>
          <dgm:dir/>
          <dgm:resizeHandles val="exact"/>
        </dgm:presLayoutVars>
      </dgm:prSet>
      <dgm:spPr/>
    </dgm:pt>
    <dgm:pt modelId="{4F0B7236-09B5-9E4E-A2AA-648FF9C7BF07}" type="pres">
      <dgm:prSet presAssocID="{295B5E03-3992-4C3B-B9FB-7B0B35C54BDA}" presName="node" presStyleLbl="node1" presStyleIdx="0" presStyleCnt="6">
        <dgm:presLayoutVars>
          <dgm:bulletEnabled val="1"/>
        </dgm:presLayoutVars>
      </dgm:prSet>
      <dgm:spPr/>
    </dgm:pt>
    <dgm:pt modelId="{4348BCFA-BEEA-2A4D-8790-39D2915D04FF}" type="pres">
      <dgm:prSet presAssocID="{CB650FC5-CD39-49D6-8A2F-514E3C496502}" presName="sibTrans" presStyleCnt="0"/>
      <dgm:spPr/>
    </dgm:pt>
    <dgm:pt modelId="{7A6AFDCB-94BB-7E47-B7D2-2A35388A17FA}" type="pres">
      <dgm:prSet presAssocID="{109B2A69-04C0-49B7-9BD2-4AB6511C099C}" presName="node" presStyleLbl="node1" presStyleIdx="1" presStyleCnt="6">
        <dgm:presLayoutVars>
          <dgm:bulletEnabled val="1"/>
        </dgm:presLayoutVars>
      </dgm:prSet>
      <dgm:spPr/>
    </dgm:pt>
    <dgm:pt modelId="{FEB9320C-3C37-E244-96E2-D4B7D3F067D6}" type="pres">
      <dgm:prSet presAssocID="{14D779A5-7981-4235-8D5C-57206842901A}" presName="sibTrans" presStyleCnt="0"/>
      <dgm:spPr/>
    </dgm:pt>
    <dgm:pt modelId="{5CF9EA66-209F-5B40-A1BA-D183B3E2DE37}" type="pres">
      <dgm:prSet presAssocID="{C769B245-20CD-42AF-84F6-BC7811EA4642}" presName="node" presStyleLbl="node1" presStyleIdx="2" presStyleCnt="6">
        <dgm:presLayoutVars>
          <dgm:bulletEnabled val="1"/>
        </dgm:presLayoutVars>
      </dgm:prSet>
      <dgm:spPr/>
    </dgm:pt>
    <dgm:pt modelId="{E6042D19-FB8A-A943-AC9E-C98863DAC376}" type="pres">
      <dgm:prSet presAssocID="{0F62642A-FB3A-466F-9E05-36C1A77CAEC3}" presName="sibTrans" presStyleCnt="0"/>
      <dgm:spPr/>
    </dgm:pt>
    <dgm:pt modelId="{C79A30C7-77A5-534E-80A5-67EBD98FE5B2}" type="pres">
      <dgm:prSet presAssocID="{1334A274-CB5E-4AC8-9F3F-926A0B68ECC3}" presName="node" presStyleLbl="node1" presStyleIdx="3" presStyleCnt="6">
        <dgm:presLayoutVars>
          <dgm:bulletEnabled val="1"/>
        </dgm:presLayoutVars>
      </dgm:prSet>
      <dgm:spPr/>
    </dgm:pt>
    <dgm:pt modelId="{D713F4CC-5292-6941-AC44-9CC6BB53861C}" type="pres">
      <dgm:prSet presAssocID="{A716F402-BD71-4F06-A7B8-BE8EA21D43F7}" presName="sibTrans" presStyleCnt="0"/>
      <dgm:spPr/>
    </dgm:pt>
    <dgm:pt modelId="{93541D46-F92A-2B45-A673-AF1310EF2EB5}" type="pres">
      <dgm:prSet presAssocID="{BE7E2063-EFDB-4131-9967-007830910A12}" presName="node" presStyleLbl="node1" presStyleIdx="4" presStyleCnt="6">
        <dgm:presLayoutVars>
          <dgm:bulletEnabled val="1"/>
        </dgm:presLayoutVars>
      </dgm:prSet>
      <dgm:spPr/>
    </dgm:pt>
    <dgm:pt modelId="{4F12EBF6-BFFA-5542-A52A-00418DA6615C}" type="pres">
      <dgm:prSet presAssocID="{F0721221-9146-45EB-858B-4BFEE923A31C}" presName="sibTrans" presStyleCnt="0"/>
      <dgm:spPr/>
    </dgm:pt>
    <dgm:pt modelId="{F4D6AB03-6A6A-F949-95FC-66C8BEE950A1}" type="pres">
      <dgm:prSet presAssocID="{7FDABA56-18A3-4265-84AB-129C9A81D8F1}" presName="node" presStyleLbl="node1" presStyleIdx="5" presStyleCnt="6">
        <dgm:presLayoutVars>
          <dgm:bulletEnabled val="1"/>
        </dgm:presLayoutVars>
      </dgm:prSet>
      <dgm:spPr/>
    </dgm:pt>
  </dgm:ptLst>
  <dgm:cxnLst>
    <dgm:cxn modelId="{DE231B1B-B030-C44E-A631-2C9885AADDDE}" type="presOf" srcId="{C769B245-20CD-42AF-84F6-BC7811EA4642}" destId="{5CF9EA66-209F-5B40-A1BA-D183B3E2DE37}" srcOrd="0" destOrd="0" presId="urn:microsoft.com/office/officeart/2005/8/layout/default"/>
    <dgm:cxn modelId="{79E9552F-1E78-4FD3-A48B-9566C8AA7100}" srcId="{EA09CC79-D508-4955-9B87-6A595D723765}" destId="{C769B245-20CD-42AF-84F6-BC7811EA4642}" srcOrd="2" destOrd="0" parTransId="{C12E1044-C2A1-4260-82E3-389F37CDA750}" sibTransId="{0F62642A-FB3A-466F-9E05-36C1A77CAEC3}"/>
    <dgm:cxn modelId="{AF78E53C-2DBD-664D-8708-0620B6C3D552}" type="presOf" srcId="{1334A274-CB5E-4AC8-9F3F-926A0B68ECC3}" destId="{C79A30C7-77A5-534E-80A5-67EBD98FE5B2}" srcOrd="0" destOrd="0" presId="urn:microsoft.com/office/officeart/2005/8/layout/default"/>
    <dgm:cxn modelId="{0EC43344-348F-D64B-A113-6BB772E4A7C8}" type="presOf" srcId="{7FDABA56-18A3-4265-84AB-129C9A81D8F1}" destId="{F4D6AB03-6A6A-F949-95FC-66C8BEE950A1}" srcOrd="0" destOrd="0" presId="urn:microsoft.com/office/officeart/2005/8/layout/default"/>
    <dgm:cxn modelId="{E15E996A-5555-4328-8822-8BA5E7231978}" srcId="{EA09CC79-D508-4955-9B87-6A595D723765}" destId="{BE7E2063-EFDB-4131-9967-007830910A12}" srcOrd="4" destOrd="0" parTransId="{8B1A89B0-D526-4052-9148-351E056A3CCB}" sibTransId="{F0721221-9146-45EB-858B-4BFEE923A31C}"/>
    <dgm:cxn modelId="{93668576-B500-1A4C-BFA8-7239252FB397}" type="presOf" srcId="{109B2A69-04C0-49B7-9BD2-4AB6511C099C}" destId="{7A6AFDCB-94BB-7E47-B7D2-2A35388A17FA}" srcOrd="0" destOrd="0" presId="urn:microsoft.com/office/officeart/2005/8/layout/default"/>
    <dgm:cxn modelId="{65D65077-3E6F-4A4E-85CE-2F29FD6CB9CE}" srcId="{EA09CC79-D508-4955-9B87-6A595D723765}" destId="{7FDABA56-18A3-4265-84AB-129C9A81D8F1}" srcOrd="5" destOrd="0" parTransId="{4338DB38-D196-42DE-97D8-6B0A9C944744}" sibTransId="{DDCE86F5-2865-4E43-A2B7-6C481A3EFC20}"/>
    <dgm:cxn modelId="{6F73C38F-2241-40D5-A1EE-4A7D535D18D0}" srcId="{EA09CC79-D508-4955-9B87-6A595D723765}" destId="{295B5E03-3992-4C3B-B9FB-7B0B35C54BDA}" srcOrd="0" destOrd="0" parTransId="{417B29BA-CAC5-4DF2-BA14-CC717A974E5A}" sibTransId="{CB650FC5-CD39-49D6-8A2F-514E3C496502}"/>
    <dgm:cxn modelId="{DCD400AB-A9D2-5345-B79E-407A4EF141C2}" type="presOf" srcId="{295B5E03-3992-4C3B-B9FB-7B0B35C54BDA}" destId="{4F0B7236-09B5-9E4E-A2AA-648FF9C7BF07}" srcOrd="0" destOrd="0" presId="urn:microsoft.com/office/officeart/2005/8/layout/default"/>
    <dgm:cxn modelId="{560F2ADA-8FB5-D040-BD95-AF8B8C925775}" type="presOf" srcId="{EA09CC79-D508-4955-9B87-6A595D723765}" destId="{32CD1EF7-A392-D84B-B27C-A03F6A9E388F}" srcOrd="0" destOrd="0" presId="urn:microsoft.com/office/officeart/2005/8/layout/default"/>
    <dgm:cxn modelId="{CB8732E5-D3E6-43AA-B2DD-E8F740844624}" srcId="{EA09CC79-D508-4955-9B87-6A595D723765}" destId="{1334A274-CB5E-4AC8-9F3F-926A0B68ECC3}" srcOrd="3" destOrd="0" parTransId="{187B7E69-EEBB-4601-A06C-9B0F41D85359}" sibTransId="{A716F402-BD71-4F06-A7B8-BE8EA21D43F7}"/>
    <dgm:cxn modelId="{3AC1E3EE-DDC7-534C-8238-AF49D33903FE}" type="presOf" srcId="{BE7E2063-EFDB-4131-9967-007830910A12}" destId="{93541D46-F92A-2B45-A673-AF1310EF2EB5}" srcOrd="0" destOrd="0" presId="urn:microsoft.com/office/officeart/2005/8/layout/default"/>
    <dgm:cxn modelId="{10CA9EF1-B273-492A-8D5B-9B0EA19E8097}" srcId="{EA09CC79-D508-4955-9B87-6A595D723765}" destId="{109B2A69-04C0-49B7-9BD2-4AB6511C099C}" srcOrd="1" destOrd="0" parTransId="{EB42B417-048C-424A-8D30-AA5A6F8A1574}" sibTransId="{14D779A5-7981-4235-8D5C-57206842901A}"/>
    <dgm:cxn modelId="{A70E437C-1E21-A844-A849-33F492731F63}" type="presParOf" srcId="{32CD1EF7-A392-D84B-B27C-A03F6A9E388F}" destId="{4F0B7236-09B5-9E4E-A2AA-648FF9C7BF07}" srcOrd="0" destOrd="0" presId="urn:microsoft.com/office/officeart/2005/8/layout/default"/>
    <dgm:cxn modelId="{9903EA66-1DF5-4346-BE8F-2A875BF1696B}" type="presParOf" srcId="{32CD1EF7-A392-D84B-B27C-A03F6A9E388F}" destId="{4348BCFA-BEEA-2A4D-8790-39D2915D04FF}" srcOrd="1" destOrd="0" presId="urn:microsoft.com/office/officeart/2005/8/layout/default"/>
    <dgm:cxn modelId="{08270730-62A4-B74F-93EE-7B9ABB8A0E31}" type="presParOf" srcId="{32CD1EF7-A392-D84B-B27C-A03F6A9E388F}" destId="{7A6AFDCB-94BB-7E47-B7D2-2A35388A17FA}" srcOrd="2" destOrd="0" presId="urn:microsoft.com/office/officeart/2005/8/layout/default"/>
    <dgm:cxn modelId="{3B119EB3-AAFD-414A-AB01-78984378358F}" type="presParOf" srcId="{32CD1EF7-A392-D84B-B27C-A03F6A9E388F}" destId="{FEB9320C-3C37-E244-96E2-D4B7D3F067D6}" srcOrd="3" destOrd="0" presId="urn:microsoft.com/office/officeart/2005/8/layout/default"/>
    <dgm:cxn modelId="{E9DB76EF-3754-A845-B3BA-820915A84A69}" type="presParOf" srcId="{32CD1EF7-A392-D84B-B27C-A03F6A9E388F}" destId="{5CF9EA66-209F-5B40-A1BA-D183B3E2DE37}" srcOrd="4" destOrd="0" presId="urn:microsoft.com/office/officeart/2005/8/layout/default"/>
    <dgm:cxn modelId="{6EED6AB3-8B39-B04C-A207-A76D6CA74E48}" type="presParOf" srcId="{32CD1EF7-A392-D84B-B27C-A03F6A9E388F}" destId="{E6042D19-FB8A-A943-AC9E-C98863DAC376}" srcOrd="5" destOrd="0" presId="urn:microsoft.com/office/officeart/2005/8/layout/default"/>
    <dgm:cxn modelId="{8CA4EBE5-D3DC-5340-96BF-1BE73AD4CAD1}" type="presParOf" srcId="{32CD1EF7-A392-D84B-B27C-A03F6A9E388F}" destId="{C79A30C7-77A5-534E-80A5-67EBD98FE5B2}" srcOrd="6" destOrd="0" presId="urn:microsoft.com/office/officeart/2005/8/layout/default"/>
    <dgm:cxn modelId="{E7C83F71-FB12-6241-ADB3-F157E25961F1}" type="presParOf" srcId="{32CD1EF7-A392-D84B-B27C-A03F6A9E388F}" destId="{D713F4CC-5292-6941-AC44-9CC6BB53861C}" srcOrd="7" destOrd="0" presId="urn:microsoft.com/office/officeart/2005/8/layout/default"/>
    <dgm:cxn modelId="{C2A5F7D1-358E-3E42-B66A-56459D4EE2FA}" type="presParOf" srcId="{32CD1EF7-A392-D84B-B27C-A03F6A9E388F}" destId="{93541D46-F92A-2B45-A673-AF1310EF2EB5}" srcOrd="8" destOrd="0" presId="urn:microsoft.com/office/officeart/2005/8/layout/default"/>
    <dgm:cxn modelId="{E2B8B15D-4885-2C49-9438-43BB6E70E1D5}" type="presParOf" srcId="{32CD1EF7-A392-D84B-B27C-A03F6A9E388F}" destId="{4F12EBF6-BFFA-5542-A52A-00418DA6615C}" srcOrd="9" destOrd="0" presId="urn:microsoft.com/office/officeart/2005/8/layout/default"/>
    <dgm:cxn modelId="{DB5A9131-3246-8B41-8DCF-9D51ED4BE712}" type="presParOf" srcId="{32CD1EF7-A392-D84B-B27C-A03F6A9E388F}" destId="{F4D6AB03-6A6A-F949-95FC-66C8BEE950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4655C-9C6C-4E93-8B04-1EBB007C203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FCD00F-57BF-4C43-A3CE-EED081FDCE5C}">
      <dgm:prSet/>
      <dgm:spPr/>
      <dgm:t>
        <a:bodyPr/>
        <a:lstStyle/>
        <a:p>
          <a:r>
            <a:rPr lang="en-US"/>
            <a:t>We built an Xgboost model </a:t>
          </a:r>
        </a:p>
      </dgm:t>
    </dgm:pt>
    <dgm:pt modelId="{58554E82-1901-4AD4-8A08-F7884721ADF5}" type="parTrans" cxnId="{A5D3FFCB-0F85-491D-A8F5-0E3D414597CB}">
      <dgm:prSet/>
      <dgm:spPr/>
      <dgm:t>
        <a:bodyPr/>
        <a:lstStyle/>
        <a:p>
          <a:endParaRPr lang="en-US"/>
        </a:p>
      </dgm:t>
    </dgm:pt>
    <dgm:pt modelId="{524256E2-1BFB-4F81-BEF8-B64D27A40ECD}" type="sibTrans" cxnId="{A5D3FFCB-0F85-491D-A8F5-0E3D414597CB}">
      <dgm:prSet/>
      <dgm:spPr/>
      <dgm:t>
        <a:bodyPr/>
        <a:lstStyle/>
        <a:p>
          <a:endParaRPr lang="en-US"/>
        </a:p>
      </dgm:t>
    </dgm:pt>
    <dgm:pt modelId="{4976F5B3-8B86-45E4-A21E-864FE2B5F2D7}">
      <dgm:prSet/>
      <dgm:spPr/>
      <dgm:t>
        <a:bodyPr/>
        <a:lstStyle/>
        <a:p>
          <a:r>
            <a:rPr lang="en-US"/>
            <a:t>We hyper trained our parameters </a:t>
          </a:r>
        </a:p>
      </dgm:t>
    </dgm:pt>
    <dgm:pt modelId="{810868D3-1BC2-49B9-9731-F55D1527BE98}" type="parTrans" cxnId="{9FC2C9DD-E8A7-4276-ADC0-11E660F8BBCE}">
      <dgm:prSet/>
      <dgm:spPr/>
      <dgm:t>
        <a:bodyPr/>
        <a:lstStyle/>
        <a:p>
          <a:endParaRPr lang="en-US"/>
        </a:p>
      </dgm:t>
    </dgm:pt>
    <dgm:pt modelId="{AA5C1581-2D46-4EEF-AECF-2005DDE34C88}" type="sibTrans" cxnId="{9FC2C9DD-E8A7-4276-ADC0-11E660F8BBCE}">
      <dgm:prSet/>
      <dgm:spPr/>
      <dgm:t>
        <a:bodyPr/>
        <a:lstStyle/>
        <a:p>
          <a:endParaRPr lang="en-US"/>
        </a:p>
      </dgm:t>
    </dgm:pt>
    <dgm:pt modelId="{1C49426C-3166-42B1-8484-2B246D9AC990}">
      <dgm:prSet/>
      <dgm:spPr/>
      <dgm:t>
        <a:bodyPr/>
        <a:lstStyle/>
        <a:p>
          <a:r>
            <a:rPr lang="en-US"/>
            <a:t>Our RMSE is 42.97 </a:t>
          </a:r>
        </a:p>
      </dgm:t>
    </dgm:pt>
    <dgm:pt modelId="{29C25247-F3E7-4E21-A3FA-544506D168C3}" type="parTrans" cxnId="{1AE542C0-A6A9-491E-9676-A4B1B4EE915C}">
      <dgm:prSet/>
      <dgm:spPr/>
      <dgm:t>
        <a:bodyPr/>
        <a:lstStyle/>
        <a:p>
          <a:endParaRPr lang="en-US"/>
        </a:p>
      </dgm:t>
    </dgm:pt>
    <dgm:pt modelId="{5F23489F-9CE5-42DD-A394-1FB7B2B41AA0}" type="sibTrans" cxnId="{1AE542C0-A6A9-491E-9676-A4B1B4EE915C}">
      <dgm:prSet/>
      <dgm:spPr/>
      <dgm:t>
        <a:bodyPr/>
        <a:lstStyle/>
        <a:p>
          <a:endParaRPr lang="en-US"/>
        </a:p>
      </dgm:t>
    </dgm:pt>
    <dgm:pt modelId="{81E0D88A-C2F6-4CFD-83A2-8F06E8F487BE}">
      <dgm:prSet/>
      <dgm:spPr/>
      <dgm:t>
        <a:bodyPr/>
        <a:lstStyle/>
        <a:p>
          <a:r>
            <a:rPr lang="en-US"/>
            <a:t>If we limit our prices to $400 our RMSE is 32.91</a:t>
          </a:r>
        </a:p>
      </dgm:t>
    </dgm:pt>
    <dgm:pt modelId="{66071A68-0110-4F42-BDB9-4F5B2E4719DB}" type="parTrans" cxnId="{E1919984-AAB5-48DD-A068-98B72096FBEB}">
      <dgm:prSet/>
      <dgm:spPr/>
      <dgm:t>
        <a:bodyPr/>
        <a:lstStyle/>
        <a:p>
          <a:endParaRPr lang="en-US"/>
        </a:p>
      </dgm:t>
    </dgm:pt>
    <dgm:pt modelId="{20B2C9A0-6554-4040-86EC-81CB305A8347}" type="sibTrans" cxnId="{E1919984-AAB5-48DD-A068-98B72096FBEB}">
      <dgm:prSet/>
      <dgm:spPr/>
      <dgm:t>
        <a:bodyPr/>
        <a:lstStyle/>
        <a:p>
          <a:endParaRPr lang="en-US"/>
        </a:p>
      </dgm:t>
    </dgm:pt>
    <dgm:pt modelId="{AC88ADA5-85E3-8F4B-9296-538725960C4D}" type="pres">
      <dgm:prSet presAssocID="{2134655C-9C6C-4E93-8B04-1EBB007C2036}" presName="outerComposite" presStyleCnt="0">
        <dgm:presLayoutVars>
          <dgm:chMax val="5"/>
          <dgm:dir/>
          <dgm:resizeHandles val="exact"/>
        </dgm:presLayoutVars>
      </dgm:prSet>
      <dgm:spPr/>
    </dgm:pt>
    <dgm:pt modelId="{98A8BCA2-A6AE-8740-8106-9F8B55CBC442}" type="pres">
      <dgm:prSet presAssocID="{2134655C-9C6C-4E93-8B04-1EBB007C2036}" presName="dummyMaxCanvas" presStyleCnt="0">
        <dgm:presLayoutVars/>
      </dgm:prSet>
      <dgm:spPr/>
    </dgm:pt>
    <dgm:pt modelId="{50D0A16A-7B70-BF45-BADB-0FFB00BEC8A9}" type="pres">
      <dgm:prSet presAssocID="{2134655C-9C6C-4E93-8B04-1EBB007C2036}" presName="FourNodes_1" presStyleLbl="node1" presStyleIdx="0" presStyleCnt="4">
        <dgm:presLayoutVars>
          <dgm:bulletEnabled val="1"/>
        </dgm:presLayoutVars>
      </dgm:prSet>
      <dgm:spPr/>
    </dgm:pt>
    <dgm:pt modelId="{ADD26117-76F7-0940-8AF1-F48A40D08926}" type="pres">
      <dgm:prSet presAssocID="{2134655C-9C6C-4E93-8B04-1EBB007C2036}" presName="FourNodes_2" presStyleLbl="node1" presStyleIdx="1" presStyleCnt="4">
        <dgm:presLayoutVars>
          <dgm:bulletEnabled val="1"/>
        </dgm:presLayoutVars>
      </dgm:prSet>
      <dgm:spPr/>
    </dgm:pt>
    <dgm:pt modelId="{6AA2B023-0FBE-604F-A8A0-F5773244FFE1}" type="pres">
      <dgm:prSet presAssocID="{2134655C-9C6C-4E93-8B04-1EBB007C2036}" presName="FourNodes_3" presStyleLbl="node1" presStyleIdx="2" presStyleCnt="4">
        <dgm:presLayoutVars>
          <dgm:bulletEnabled val="1"/>
        </dgm:presLayoutVars>
      </dgm:prSet>
      <dgm:spPr/>
    </dgm:pt>
    <dgm:pt modelId="{FD4049DF-B81C-604B-9EDD-2156E19F5925}" type="pres">
      <dgm:prSet presAssocID="{2134655C-9C6C-4E93-8B04-1EBB007C2036}" presName="FourNodes_4" presStyleLbl="node1" presStyleIdx="3" presStyleCnt="4">
        <dgm:presLayoutVars>
          <dgm:bulletEnabled val="1"/>
        </dgm:presLayoutVars>
      </dgm:prSet>
      <dgm:spPr/>
    </dgm:pt>
    <dgm:pt modelId="{9E2EE95E-7787-BA43-AE6D-1E1577DD5C34}" type="pres">
      <dgm:prSet presAssocID="{2134655C-9C6C-4E93-8B04-1EBB007C2036}" presName="FourConn_1-2" presStyleLbl="fgAccFollowNode1" presStyleIdx="0" presStyleCnt="3">
        <dgm:presLayoutVars>
          <dgm:bulletEnabled val="1"/>
        </dgm:presLayoutVars>
      </dgm:prSet>
      <dgm:spPr/>
    </dgm:pt>
    <dgm:pt modelId="{AF8FD475-1552-CB40-BE5F-A4AF3A3C82E8}" type="pres">
      <dgm:prSet presAssocID="{2134655C-9C6C-4E93-8B04-1EBB007C2036}" presName="FourConn_2-3" presStyleLbl="fgAccFollowNode1" presStyleIdx="1" presStyleCnt="3">
        <dgm:presLayoutVars>
          <dgm:bulletEnabled val="1"/>
        </dgm:presLayoutVars>
      </dgm:prSet>
      <dgm:spPr/>
    </dgm:pt>
    <dgm:pt modelId="{3C3B4CB2-4F2F-264B-8EDB-ED6A4786BA9B}" type="pres">
      <dgm:prSet presAssocID="{2134655C-9C6C-4E93-8B04-1EBB007C2036}" presName="FourConn_3-4" presStyleLbl="fgAccFollowNode1" presStyleIdx="2" presStyleCnt="3">
        <dgm:presLayoutVars>
          <dgm:bulletEnabled val="1"/>
        </dgm:presLayoutVars>
      </dgm:prSet>
      <dgm:spPr/>
    </dgm:pt>
    <dgm:pt modelId="{BF68CAD9-5BA7-014C-8DB5-87FFF22B08C2}" type="pres">
      <dgm:prSet presAssocID="{2134655C-9C6C-4E93-8B04-1EBB007C2036}" presName="FourNodes_1_text" presStyleLbl="node1" presStyleIdx="3" presStyleCnt="4">
        <dgm:presLayoutVars>
          <dgm:bulletEnabled val="1"/>
        </dgm:presLayoutVars>
      </dgm:prSet>
      <dgm:spPr/>
    </dgm:pt>
    <dgm:pt modelId="{34385838-EED6-DC48-9D54-AF02C8FA33F9}" type="pres">
      <dgm:prSet presAssocID="{2134655C-9C6C-4E93-8B04-1EBB007C2036}" presName="FourNodes_2_text" presStyleLbl="node1" presStyleIdx="3" presStyleCnt="4">
        <dgm:presLayoutVars>
          <dgm:bulletEnabled val="1"/>
        </dgm:presLayoutVars>
      </dgm:prSet>
      <dgm:spPr/>
    </dgm:pt>
    <dgm:pt modelId="{FD171CE9-DB66-8E42-A795-DBF85EBE32D8}" type="pres">
      <dgm:prSet presAssocID="{2134655C-9C6C-4E93-8B04-1EBB007C2036}" presName="FourNodes_3_text" presStyleLbl="node1" presStyleIdx="3" presStyleCnt="4">
        <dgm:presLayoutVars>
          <dgm:bulletEnabled val="1"/>
        </dgm:presLayoutVars>
      </dgm:prSet>
      <dgm:spPr/>
    </dgm:pt>
    <dgm:pt modelId="{21CD4135-7C70-784E-B633-F12574E0AF32}" type="pres">
      <dgm:prSet presAssocID="{2134655C-9C6C-4E93-8B04-1EBB007C203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6237D01-2F33-B949-8FF9-D87DFF4AF25A}" type="presOf" srcId="{81E0D88A-C2F6-4CFD-83A2-8F06E8F487BE}" destId="{FD4049DF-B81C-604B-9EDD-2156E19F5925}" srcOrd="0" destOrd="0" presId="urn:microsoft.com/office/officeart/2005/8/layout/vProcess5"/>
    <dgm:cxn modelId="{FB00DE37-165F-014C-90C4-208B62F73FDF}" type="presOf" srcId="{AA5C1581-2D46-4EEF-AECF-2005DDE34C88}" destId="{AF8FD475-1552-CB40-BE5F-A4AF3A3C82E8}" srcOrd="0" destOrd="0" presId="urn:microsoft.com/office/officeart/2005/8/layout/vProcess5"/>
    <dgm:cxn modelId="{B4B6BE59-3FAD-D14D-939D-7BAC36AADBBA}" type="presOf" srcId="{5F23489F-9CE5-42DD-A394-1FB7B2B41AA0}" destId="{3C3B4CB2-4F2F-264B-8EDB-ED6A4786BA9B}" srcOrd="0" destOrd="0" presId="urn:microsoft.com/office/officeart/2005/8/layout/vProcess5"/>
    <dgm:cxn modelId="{9589965A-FF40-714E-918D-9CBC57CE267E}" type="presOf" srcId="{18FCD00F-57BF-4C43-A3CE-EED081FDCE5C}" destId="{50D0A16A-7B70-BF45-BADB-0FFB00BEC8A9}" srcOrd="0" destOrd="0" presId="urn:microsoft.com/office/officeart/2005/8/layout/vProcess5"/>
    <dgm:cxn modelId="{E614E770-D772-8D41-942D-EF7AC947528F}" type="presOf" srcId="{524256E2-1BFB-4F81-BEF8-B64D27A40ECD}" destId="{9E2EE95E-7787-BA43-AE6D-1E1577DD5C34}" srcOrd="0" destOrd="0" presId="urn:microsoft.com/office/officeart/2005/8/layout/vProcess5"/>
    <dgm:cxn modelId="{E1919984-AAB5-48DD-A068-98B72096FBEB}" srcId="{2134655C-9C6C-4E93-8B04-1EBB007C2036}" destId="{81E0D88A-C2F6-4CFD-83A2-8F06E8F487BE}" srcOrd="3" destOrd="0" parTransId="{66071A68-0110-4F42-BDB9-4F5B2E4719DB}" sibTransId="{20B2C9A0-6554-4040-86EC-81CB305A8347}"/>
    <dgm:cxn modelId="{35D81190-BEA1-2A44-A9D9-A58ED88891C9}" type="presOf" srcId="{18FCD00F-57BF-4C43-A3CE-EED081FDCE5C}" destId="{BF68CAD9-5BA7-014C-8DB5-87FFF22B08C2}" srcOrd="1" destOrd="0" presId="urn:microsoft.com/office/officeart/2005/8/layout/vProcess5"/>
    <dgm:cxn modelId="{EB071C99-E1F7-C24D-B1F3-121A0C7E31AB}" type="presOf" srcId="{1C49426C-3166-42B1-8484-2B246D9AC990}" destId="{6AA2B023-0FBE-604F-A8A0-F5773244FFE1}" srcOrd="0" destOrd="0" presId="urn:microsoft.com/office/officeart/2005/8/layout/vProcess5"/>
    <dgm:cxn modelId="{B574AB99-38BE-0C40-BC1A-EB67DDD414BD}" type="presOf" srcId="{4976F5B3-8B86-45E4-A21E-864FE2B5F2D7}" destId="{34385838-EED6-DC48-9D54-AF02C8FA33F9}" srcOrd="1" destOrd="0" presId="urn:microsoft.com/office/officeart/2005/8/layout/vProcess5"/>
    <dgm:cxn modelId="{6C61FD9B-B708-4F44-8F6D-E2EB3FAF5D4A}" type="presOf" srcId="{1C49426C-3166-42B1-8484-2B246D9AC990}" destId="{FD171CE9-DB66-8E42-A795-DBF85EBE32D8}" srcOrd="1" destOrd="0" presId="urn:microsoft.com/office/officeart/2005/8/layout/vProcess5"/>
    <dgm:cxn modelId="{D8D217B8-DFC4-BA4D-BBD0-2BA88578F46F}" type="presOf" srcId="{4976F5B3-8B86-45E4-A21E-864FE2B5F2D7}" destId="{ADD26117-76F7-0940-8AF1-F48A40D08926}" srcOrd="0" destOrd="0" presId="urn:microsoft.com/office/officeart/2005/8/layout/vProcess5"/>
    <dgm:cxn modelId="{1AE542C0-A6A9-491E-9676-A4B1B4EE915C}" srcId="{2134655C-9C6C-4E93-8B04-1EBB007C2036}" destId="{1C49426C-3166-42B1-8484-2B246D9AC990}" srcOrd="2" destOrd="0" parTransId="{29C25247-F3E7-4E21-A3FA-544506D168C3}" sibTransId="{5F23489F-9CE5-42DD-A394-1FB7B2B41AA0}"/>
    <dgm:cxn modelId="{8EBFD4C0-6211-6040-9460-0B494707960B}" type="presOf" srcId="{81E0D88A-C2F6-4CFD-83A2-8F06E8F487BE}" destId="{21CD4135-7C70-784E-B633-F12574E0AF32}" srcOrd="1" destOrd="0" presId="urn:microsoft.com/office/officeart/2005/8/layout/vProcess5"/>
    <dgm:cxn modelId="{A5D3FFCB-0F85-491D-A8F5-0E3D414597CB}" srcId="{2134655C-9C6C-4E93-8B04-1EBB007C2036}" destId="{18FCD00F-57BF-4C43-A3CE-EED081FDCE5C}" srcOrd="0" destOrd="0" parTransId="{58554E82-1901-4AD4-8A08-F7884721ADF5}" sibTransId="{524256E2-1BFB-4F81-BEF8-B64D27A40ECD}"/>
    <dgm:cxn modelId="{DCA24CD5-4AD7-4A45-BDF5-DE9A00702479}" type="presOf" srcId="{2134655C-9C6C-4E93-8B04-1EBB007C2036}" destId="{AC88ADA5-85E3-8F4B-9296-538725960C4D}" srcOrd="0" destOrd="0" presId="urn:microsoft.com/office/officeart/2005/8/layout/vProcess5"/>
    <dgm:cxn modelId="{9FC2C9DD-E8A7-4276-ADC0-11E660F8BBCE}" srcId="{2134655C-9C6C-4E93-8B04-1EBB007C2036}" destId="{4976F5B3-8B86-45E4-A21E-864FE2B5F2D7}" srcOrd="1" destOrd="0" parTransId="{810868D3-1BC2-49B9-9731-F55D1527BE98}" sibTransId="{AA5C1581-2D46-4EEF-AECF-2005DDE34C88}"/>
    <dgm:cxn modelId="{B489F6EF-909D-8B41-A5DA-C2FFC982CFE0}" type="presParOf" srcId="{AC88ADA5-85E3-8F4B-9296-538725960C4D}" destId="{98A8BCA2-A6AE-8740-8106-9F8B55CBC442}" srcOrd="0" destOrd="0" presId="urn:microsoft.com/office/officeart/2005/8/layout/vProcess5"/>
    <dgm:cxn modelId="{76F311F1-20B2-4E4A-8A31-DAC77DDDF278}" type="presParOf" srcId="{AC88ADA5-85E3-8F4B-9296-538725960C4D}" destId="{50D0A16A-7B70-BF45-BADB-0FFB00BEC8A9}" srcOrd="1" destOrd="0" presId="urn:microsoft.com/office/officeart/2005/8/layout/vProcess5"/>
    <dgm:cxn modelId="{B917C947-07F7-964A-B88A-73C613964D96}" type="presParOf" srcId="{AC88ADA5-85E3-8F4B-9296-538725960C4D}" destId="{ADD26117-76F7-0940-8AF1-F48A40D08926}" srcOrd="2" destOrd="0" presId="urn:microsoft.com/office/officeart/2005/8/layout/vProcess5"/>
    <dgm:cxn modelId="{EEDE5AAB-C540-214C-A57E-A5BB5168685D}" type="presParOf" srcId="{AC88ADA5-85E3-8F4B-9296-538725960C4D}" destId="{6AA2B023-0FBE-604F-A8A0-F5773244FFE1}" srcOrd="3" destOrd="0" presId="urn:microsoft.com/office/officeart/2005/8/layout/vProcess5"/>
    <dgm:cxn modelId="{E470B4A2-4BB1-8949-AC4D-BD2C848B0D39}" type="presParOf" srcId="{AC88ADA5-85E3-8F4B-9296-538725960C4D}" destId="{FD4049DF-B81C-604B-9EDD-2156E19F5925}" srcOrd="4" destOrd="0" presId="urn:microsoft.com/office/officeart/2005/8/layout/vProcess5"/>
    <dgm:cxn modelId="{BB00AEB3-33BA-BE49-A072-4833421E452E}" type="presParOf" srcId="{AC88ADA5-85E3-8F4B-9296-538725960C4D}" destId="{9E2EE95E-7787-BA43-AE6D-1E1577DD5C34}" srcOrd="5" destOrd="0" presId="urn:microsoft.com/office/officeart/2005/8/layout/vProcess5"/>
    <dgm:cxn modelId="{3DDF70C3-E6DD-B04A-BF62-A3B10D2A6EB6}" type="presParOf" srcId="{AC88ADA5-85E3-8F4B-9296-538725960C4D}" destId="{AF8FD475-1552-CB40-BE5F-A4AF3A3C82E8}" srcOrd="6" destOrd="0" presId="urn:microsoft.com/office/officeart/2005/8/layout/vProcess5"/>
    <dgm:cxn modelId="{AA1FCE9A-F6E9-5D4B-8CFD-FF4EBAE8DB95}" type="presParOf" srcId="{AC88ADA5-85E3-8F4B-9296-538725960C4D}" destId="{3C3B4CB2-4F2F-264B-8EDB-ED6A4786BA9B}" srcOrd="7" destOrd="0" presId="urn:microsoft.com/office/officeart/2005/8/layout/vProcess5"/>
    <dgm:cxn modelId="{4BF262D0-89F6-FC4A-AC70-E08495B77B80}" type="presParOf" srcId="{AC88ADA5-85E3-8F4B-9296-538725960C4D}" destId="{BF68CAD9-5BA7-014C-8DB5-87FFF22B08C2}" srcOrd="8" destOrd="0" presId="urn:microsoft.com/office/officeart/2005/8/layout/vProcess5"/>
    <dgm:cxn modelId="{5EABDA11-5D32-E84B-8E1E-3EB3881BF121}" type="presParOf" srcId="{AC88ADA5-85E3-8F4B-9296-538725960C4D}" destId="{34385838-EED6-DC48-9D54-AF02C8FA33F9}" srcOrd="9" destOrd="0" presId="urn:microsoft.com/office/officeart/2005/8/layout/vProcess5"/>
    <dgm:cxn modelId="{8E4A47C1-DAE1-D648-ACF4-7B9329CB28EC}" type="presParOf" srcId="{AC88ADA5-85E3-8F4B-9296-538725960C4D}" destId="{FD171CE9-DB66-8E42-A795-DBF85EBE32D8}" srcOrd="10" destOrd="0" presId="urn:microsoft.com/office/officeart/2005/8/layout/vProcess5"/>
    <dgm:cxn modelId="{2DF83939-8064-1843-8881-A8A4DD92B255}" type="presParOf" srcId="{AC88ADA5-85E3-8F4B-9296-538725960C4D}" destId="{21CD4135-7C70-784E-B633-F12574E0AF3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D8D4D7-E808-45AD-AF6F-ED26A01B338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96D06C-B856-4A15-856D-E93676004F08}">
      <dgm:prSet/>
      <dgm:spPr/>
      <dgm:t>
        <a:bodyPr/>
        <a:lstStyle/>
        <a:p>
          <a:r>
            <a:rPr lang="en-GB" dirty="0"/>
            <a:t>I found great and extensive data from Airbnb.</a:t>
          </a:r>
          <a:endParaRPr lang="en-US" dirty="0"/>
        </a:p>
      </dgm:t>
    </dgm:pt>
    <dgm:pt modelId="{48EFCA25-8059-41A1-845D-94E391335DD1}" type="parTrans" cxnId="{AB534F7F-F5E6-4CE0-81F3-CAB4566F6C98}">
      <dgm:prSet/>
      <dgm:spPr/>
      <dgm:t>
        <a:bodyPr/>
        <a:lstStyle/>
        <a:p>
          <a:endParaRPr lang="en-US"/>
        </a:p>
      </dgm:t>
    </dgm:pt>
    <dgm:pt modelId="{4CBC7139-1FC4-438C-BC62-4A77D8272254}" type="sibTrans" cxnId="{AB534F7F-F5E6-4CE0-81F3-CAB4566F6C98}">
      <dgm:prSet/>
      <dgm:spPr/>
      <dgm:t>
        <a:bodyPr/>
        <a:lstStyle/>
        <a:p>
          <a:endParaRPr lang="en-US"/>
        </a:p>
      </dgm:t>
    </dgm:pt>
    <dgm:pt modelId="{C6E3E984-61A0-451B-9AF9-D91A7979ABF5}">
      <dgm:prSet/>
      <dgm:spPr/>
      <dgm:t>
        <a:bodyPr/>
        <a:lstStyle/>
        <a:p>
          <a:r>
            <a:rPr lang="en-GB" dirty="0"/>
            <a:t>I analysed this data and performed a lot of data manipulation to make sure that it is </a:t>
          </a:r>
          <a:r>
            <a:rPr lang="en-GB" dirty="0" err="1"/>
            <a:t>usabel</a:t>
          </a:r>
          <a:r>
            <a:rPr lang="en-GB" dirty="0"/>
            <a:t> for us. </a:t>
          </a:r>
          <a:endParaRPr lang="en-US" dirty="0"/>
        </a:p>
      </dgm:t>
    </dgm:pt>
    <dgm:pt modelId="{A113814E-164B-4CF6-A618-D297FA9EE967}" type="parTrans" cxnId="{981F7D04-221F-4C92-8392-95D849F35D71}">
      <dgm:prSet/>
      <dgm:spPr/>
      <dgm:t>
        <a:bodyPr/>
        <a:lstStyle/>
        <a:p>
          <a:endParaRPr lang="en-US"/>
        </a:p>
      </dgm:t>
    </dgm:pt>
    <dgm:pt modelId="{D9D84ADF-1DF6-4FB0-8109-60439628629E}" type="sibTrans" cxnId="{981F7D04-221F-4C92-8392-95D849F35D71}">
      <dgm:prSet/>
      <dgm:spPr/>
      <dgm:t>
        <a:bodyPr/>
        <a:lstStyle/>
        <a:p>
          <a:endParaRPr lang="en-US"/>
        </a:p>
      </dgm:t>
    </dgm:pt>
    <dgm:pt modelId="{100C2723-5DBD-44A6-BA79-627FF6405535}">
      <dgm:prSet/>
      <dgm:spPr/>
      <dgm:t>
        <a:bodyPr/>
        <a:lstStyle/>
        <a:p>
          <a:r>
            <a:rPr lang="en-GB" dirty="0"/>
            <a:t>We then saved this model and created a dashboard to predict the value of a new property. </a:t>
          </a:r>
          <a:endParaRPr lang="en-US" dirty="0"/>
        </a:p>
      </dgm:t>
    </dgm:pt>
    <dgm:pt modelId="{5B6F33F4-E1F7-4BBA-95E8-11ABEE503AF5}" type="parTrans" cxnId="{1B7FD7D6-7AD1-4C0A-9CD9-8EF907837D62}">
      <dgm:prSet/>
      <dgm:spPr/>
      <dgm:t>
        <a:bodyPr/>
        <a:lstStyle/>
        <a:p>
          <a:endParaRPr lang="en-US"/>
        </a:p>
      </dgm:t>
    </dgm:pt>
    <dgm:pt modelId="{F85E22A7-C59C-4F56-9B3C-5C61B8FE1C3B}" type="sibTrans" cxnId="{1B7FD7D6-7AD1-4C0A-9CD9-8EF907837D62}">
      <dgm:prSet/>
      <dgm:spPr/>
      <dgm:t>
        <a:bodyPr/>
        <a:lstStyle/>
        <a:p>
          <a:endParaRPr lang="en-US"/>
        </a:p>
      </dgm:t>
    </dgm:pt>
    <dgm:pt modelId="{0794536B-48FC-4BE6-AFBA-B7652D06C4CD}">
      <dgm:prSet/>
      <dgm:spPr/>
      <dgm:t>
        <a:bodyPr/>
        <a:lstStyle/>
        <a:p>
          <a:r>
            <a:rPr lang="en-GB" dirty="0"/>
            <a:t>We used dash to create the dashboard. We had to manipulate the data that is inputted into the dashboard so that it is in the right format for the model.</a:t>
          </a:r>
          <a:endParaRPr lang="en-US" dirty="0"/>
        </a:p>
      </dgm:t>
    </dgm:pt>
    <dgm:pt modelId="{F8016351-FF2C-43B8-AC97-F1DABBA6211B}" type="parTrans" cxnId="{91A27A23-16B2-49E1-A82A-81CFD85F2258}">
      <dgm:prSet/>
      <dgm:spPr/>
      <dgm:t>
        <a:bodyPr/>
        <a:lstStyle/>
        <a:p>
          <a:endParaRPr lang="en-US"/>
        </a:p>
      </dgm:t>
    </dgm:pt>
    <dgm:pt modelId="{A6EC3D10-E00B-40E3-AA9C-6210444CD608}" type="sibTrans" cxnId="{91A27A23-16B2-49E1-A82A-81CFD85F2258}">
      <dgm:prSet/>
      <dgm:spPr/>
      <dgm:t>
        <a:bodyPr/>
        <a:lstStyle/>
        <a:p>
          <a:endParaRPr lang="en-US"/>
        </a:p>
      </dgm:t>
    </dgm:pt>
    <dgm:pt modelId="{344B441C-A7D1-574A-A38C-4FC9DF4A5220}">
      <dgm:prSet/>
      <dgm:spPr/>
      <dgm:t>
        <a:bodyPr/>
        <a:lstStyle/>
        <a:p>
          <a:r>
            <a:rPr lang="en-GB" dirty="0"/>
            <a:t>We created an </a:t>
          </a:r>
          <a:r>
            <a:rPr lang="en-GB" dirty="0" err="1"/>
            <a:t>XGBoost</a:t>
          </a:r>
          <a:r>
            <a:rPr lang="en-GB" dirty="0"/>
            <a:t> model to predict the value of an </a:t>
          </a:r>
          <a:r>
            <a:rPr lang="en-GB" dirty="0" err="1"/>
            <a:t>airbnb</a:t>
          </a:r>
          <a:r>
            <a:rPr lang="en-GB" dirty="0"/>
            <a:t> property. We hyper tuned this model to find the ideal parameters. </a:t>
          </a:r>
        </a:p>
      </dgm:t>
    </dgm:pt>
    <dgm:pt modelId="{ACE34367-E4B4-5E4C-90D6-6E2811538FC4}" type="parTrans" cxnId="{478FE852-EEC5-E449-8455-79F822CD3010}">
      <dgm:prSet/>
      <dgm:spPr/>
      <dgm:t>
        <a:bodyPr/>
        <a:lstStyle/>
        <a:p>
          <a:endParaRPr lang="en-GB"/>
        </a:p>
      </dgm:t>
    </dgm:pt>
    <dgm:pt modelId="{BF77918A-A6F0-8044-99C6-3F818FBE4CE6}" type="sibTrans" cxnId="{478FE852-EEC5-E449-8455-79F822CD3010}">
      <dgm:prSet/>
      <dgm:spPr/>
      <dgm:t>
        <a:bodyPr/>
        <a:lstStyle/>
        <a:p>
          <a:endParaRPr lang="en-GB"/>
        </a:p>
      </dgm:t>
    </dgm:pt>
    <dgm:pt modelId="{734B8E59-0A42-B944-9B22-34062E2C4103}">
      <dgm:prSet/>
      <dgm:spPr/>
      <dgm:t>
        <a:bodyPr/>
        <a:lstStyle/>
        <a:p>
          <a:r>
            <a:rPr lang="en-GB" dirty="0"/>
            <a:t>We then run the imputed data through our model and we thus generate a price which we display in our dashboard. </a:t>
          </a:r>
        </a:p>
      </dgm:t>
    </dgm:pt>
    <dgm:pt modelId="{3D261893-443D-EB46-8778-3337CAA75B31}" type="parTrans" cxnId="{2F12AAD5-B2CB-DD4E-900E-60D20A30E9EF}">
      <dgm:prSet/>
      <dgm:spPr/>
    </dgm:pt>
    <dgm:pt modelId="{66F633C9-F07E-AC4C-98A3-CDDF3FC599E0}" type="sibTrans" cxnId="{2F12AAD5-B2CB-DD4E-900E-60D20A30E9EF}">
      <dgm:prSet/>
      <dgm:spPr/>
    </dgm:pt>
    <dgm:pt modelId="{66A4E279-28ED-6645-99A0-93AFC0F4E255}" type="pres">
      <dgm:prSet presAssocID="{B7D8D4D7-E808-45AD-AF6F-ED26A01B338C}" presName="linear" presStyleCnt="0">
        <dgm:presLayoutVars>
          <dgm:animLvl val="lvl"/>
          <dgm:resizeHandles val="exact"/>
        </dgm:presLayoutVars>
      </dgm:prSet>
      <dgm:spPr/>
    </dgm:pt>
    <dgm:pt modelId="{6CD991D7-7810-EE49-A6DB-9113CC76C55B}" type="pres">
      <dgm:prSet presAssocID="{9296D06C-B856-4A15-856D-E93676004F0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F7A4AD0-1709-FF47-A8C6-098577C4CE9B}" type="pres">
      <dgm:prSet presAssocID="{4CBC7139-1FC4-438C-BC62-4A77D8272254}" presName="spacer" presStyleCnt="0"/>
      <dgm:spPr/>
    </dgm:pt>
    <dgm:pt modelId="{1F13984C-07A1-164C-94BD-46C4B8AD2D58}" type="pres">
      <dgm:prSet presAssocID="{C6E3E984-61A0-451B-9AF9-D91A7979ABF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A617EF0-368D-FE46-AC4F-B5434ED323CE}" type="pres">
      <dgm:prSet presAssocID="{D9D84ADF-1DF6-4FB0-8109-60439628629E}" presName="spacer" presStyleCnt="0"/>
      <dgm:spPr/>
    </dgm:pt>
    <dgm:pt modelId="{0290F8A6-40E9-3545-99D1-FB5564C2E080}" type="pres">
      <dgm:prSet presAssocID="{344B441C-A7D1-574A-A38C-4FC9DF4A52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55F4263-2D70-2E44-97AE-F36C8BDB71F1}" type="pres">
      <dgm:prSet presAssocID="{BF77918A-A6F0-8044-99C6-3F818FBE4CE6}" presName="spacer" presStyleCnt="0"/>
      <dgm:spPr/>
    </dgm:pt>
    <dgm:pt modelId="{7E0C1337-CE77-0842-B78E-10C16FC47CB8}" type="pres">
      <dgm:prSet presAssocID="{100C2723-5DBD-44A6-BA79-627FF640553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F5D9A12-BB4E-9149-B26F-349D368ADE4C}" type="pres">
      <dgm:prSet presAssocID="{F85E22A7-C59C-4F56-9B3C-5C61B8FE1C3B}" presName="spacer" presStyleCnt="0"/>
      <dgm:spPr/>
    </dgm:pt>
    <dgm:pt modelId="{21011942-4E09-CF4B-A578-E7BF42E82BFB}" type="pres">
      <dgm:prSet presAssocID="{0794536B-48FC-4BE6-AFBA-B7652D06C4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8BFDE1-FE63-2E4F-941A-B01FA9728CBE}" type="pres">
      <dgm:prSet presAssocID="{A6EC3D10-E00B-40E3-AA9C-6210444CD608}" presName="spacer" presStyleCnt="0"/>
      <dgm:spPr/>
    </dgm:pt>
    <dgm:pt modelId="{802560DC-11A4-6C49-9BAB-935A5B7EF51C}" type="pres">
      <dgm:prSet presAssocID="{734B8E59-0A42-B944-9B22-34062E2C410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81F7D04-221F-4C92-8392-95D849F35D71}" srcId="{B7D8D4D7-E808-45AD-AF6F-ED26A01B338C}" destId="{C6E3E984-61A0-451B-9AF9-D91A7979ABF5}" srcOrd="1" destOrd="0" parTransId="{A113814E-164B-4CF6-A618-D297FA9EE967}" sibTransId="{D9D84ADF-1DF6-4FB0-8109-60439628629E}"/>
    <dgm:cxn modelId="{91A27A23-16B2-49E1-A82A-81CFD85F2258}" srcId="{B7D8D4D7-E808-45AD-AF6F-ED26A01B338C}" destId="{0794536B-48FC-4BE6-AFBA-B7652D06C4CD}" srcOrd="4" destOrd="0" parTransId="{F8016351-FF2C-43B8-AC97-F1DABBA6211B}" sibTransId="{A6EC3D10-E00B-40E3-AA9C-6210444CD608}"/>
    <dgm:cxn modelId="{D269F624-DA51-5044-AD98-B317B4DF30B7}" type="presOf" srcId="{100C2723-5DBD-44A6-BA79-627FF6405535}" destId="{7E0C1337-CE77-0842-B78E-10C16FC47CB8}" srcOrd="0" destOrd="0" presId="urn:microsoft.com/office/officeart/2005/8/layout/vList2"/>
    <dgm:cxn modelId="{5F37EA37-1626-3D48-940A-379E239AD2D1}" type="presOf" srcId="{9296D06C-B856-4A15-856D-E93676004F08}" destId="{6CD991D7-7810-EE49-A6DB-9113CC76C55B}" srcOrd="0" destOrd="0" presId="urn:microsoft.com/office/officeart/2005/8/layout/vList2"/>
    <dgm:cxn modelId="{478FE852-EEC5-E449-8455-79F822CD3010}" srcId="{B7D8D4D7-E808-45AD-AF6F-ED26A01B338C}" destId="{344B441C-A7D1-574A-A38C-4FC9DF4A5220}" srcOrd="2" destOrd="0" parTransId="{ACE34367-E4B4-5E4C-90D6-6E2811538FC4}" sibTransId="{BF77918A-A6F0-8044-99C6-3F818FBE4CE6}"/>
    <dgm:cxn modelId="{664E5E7A-05A4-C14D-B05F-E7A8C55D3752}" type="presOf" srcId="{B7D8D4D7-E808-45AD-AF6F-ED26A01B338C}" destId="{66A4E279-28ED-6645-99A0-93AFC0F4E255}" srcOrd="0" destOrd="0" presId="urn:microsoft.com/office/officeart/2005/8/layout/vList2"/>
    <dgm:cxn modelId="{AB534F7F-F5E6-4CE0-81F3-CAB4566F6C98}" srcId="{B7D8D4D7-E808-45AD-AF6F-ED26A01B338C}" destId="{9296D06C-B856-4A15-856D-E93676004F08}" srcOrd="0" destOrd="0" parTransId="{48EFCA25-8059-41A1-845D-94E391335DD1}" sibTransId="{4CBC7139-1FC4-438C-BC62-4A77D8272254}"/>
    <dgm:cxn modelId="{DB5873BC-BE09-4841-B829-07963750DD8B}" type="presOf" srcId="{0794536B-48FC-4BE6-AFBA-B7652D06C4CD}" destId="{21011942-4E09-CF4B-A578-E7BF42E82BFB}" srcOrd="0" destOrd="0" presId="urn:microsoft.com/office/officeart/2005/8/layout/vList2"/>
    <dgm:cxn modelId="{2F12AAD5-B2CB-DD4E-900E-60D20A30E9EF}" srcId="{B7D8D4D7-E808-45AD-AF6F-ED26A01B338C}" destId="{734B8E59-0A42-B944-9B22-34062E2C4103}" srcOrd="5" destOrd="0" parTransId="{3D261893-443D-EB46-8778-3337CAA75B31}" sibTransId="{66F633C9-F07E-AC4C-98A3-CDDF3FC599E0}"/>
    <dgm:cxn modelId="{1B7FD7D6-7AD1-4C0A-9CD9-8EF907837D62}" srcId="{B7D8D4D7-E808-45AD-AF6F-ED26A01B338C}" destId="{100C2723-5DBD-44A6-BA79-627FF6405535}" srcOrd="3" destOrd="0" parTransId="{5B6F33F4-E1F7-4BBA-95E8-11ABEE503AF5}" sibTransId="{F85E22A7-C59C-4F56-9B3C-5C61B8FE1C3B}"/>
    <dgm:cxn modelId="{CF62B1D7-4BC1-3840-BC4A-C47E49D33863}" type="presOf" srcId="{734B8E59-0A42-B944-9B22-34062E2C4103}" destId="{802560DC-11A4-6C49-9BAB-935A5B7EF51C}" srcOrd="0" destOrd="0" presId="urn:microsoft.com/office/officeart/2005/8/layout/vList2"/>
    <dgm:cxn modelId="{045700EF-961A-5C46-BD64-F205E3BE5B15}" type="presOf" srcId="{C6E3E984-61A0-451B-9AF9-D91A7979ABF5}" destId="{1F13984C-07A1-164C-94BD-46C4B8AD2D58}" srcOrd="0" destOrd="0" presId="urn:microsoft.com/office/officeart/2005/8/layout/vList2"/>
    <dgm:cxn modelId="{CEB89FF6-3AF6-084F-A9DC-A21AB5624334}" type="presOf" srcId="{344B441C-A7D1-574A-A38C-4FC9DF4A5220}" destId="{0290F8A6-40E9-3545-99D1-FB5564C2E080}" srcOrd="0" destOrd="0" presId="urn:microsoft.com/office/officeart/2005/8/layout/vList2"/>
    <dgm:cxn modelId="{F1A09A64-74A5-E148-8F4A-A0EA2EF66012}" type="presParOf" srcId="{66A4E279-28ED-6645-99A0-93AFC0F4E255}" destId="{6CD991D7-7810-EE49-A6DB-9113CC76C55B}" srcOrd="0" destOrd="0" presId="urn:microsoft.com/office/officeart/2005/8/layout/vList2"/>
    <dgm:cxn modelId="{C981767C-69CE-9D45-BEBE-F2C3878B1365}" type="presParOf" srcId="{66A4E279-28ED-6645-99A0-93AFC0F4E255}" destId="{3F7A4AD0-1709-FF47-A8C6-098577C4CE9B}" srcOrd="1" destOrd="0" presId="urn:microsoft.com/office/officeart/2005/8/layout/vList2"/>
    <dgm:cxn modelId="{FB6017D0-A53F-9544-B338-1481C5C8D640}" type="presParOf" srcId="{66A4E279-28ED-6645-99A0-93AFC0F4E255}" destId="{1F13984C-07A1-164C-94BD-46C4B8AD2D58}" srcOrd="2" destOrd="0" presId="urn:microsoft.com/office/officeart/2005/8/layout/vList2"/>
    <dgm:cxn modelId="{923A5EBA-A5F3-9940-B570-B5191D4BF2A5}" type="presParOf" srcId="{66A4E279-28ED-6645-99A0-93AFC0F4E255}" destId="{5A617EF0-368D-FE46-AC4F-B5434ED323CE}" srcOrd="3" destOrd="0" presId="urn:microsoft.com/office/officeart/2005/8/layout/vList2"/>
    <dgm:cxn modelId="{4DD2A40B-2119-B243-91D6-295002C7D59C}" type="presParOf" srcId="{66A4E279-28ED-6645-99A0-93AFC0F4E255}" destId="{0290F8A6-40E9-3545-99D1-FB5564C2E080}" srcOrd="4" destOrd="0" presId="urn:microsoft.com/office/officeart/2005/8/layout/vList2"/>
    <dgm:cxn modelId="{8E4ED727-B67A-3544-AE96-6A9BD2FB01C0}" type="presParOf" srcId="{66A4E279-28ED-6645-99A0-93AFC0F4E255}" destId="{355F4263-2D70-2E44-97AE-F36C8BDB71F1}" srcOrd="5" destOrd="0" presId="urn:microsoft.com/office/officeart/2005/8/layout/vList2"/>
    <dgm:cxn modelId="{EAA57959-F22D-1B44-A8CB-52767F84050A}" type="presParOf" srcId="{66A4E279-28ED-6645-99A0-93AFC0F4E255}" destId="{7E0C1337-CE77-0842-B78E-10C16FC47CB8}" srcOrd="6" destOrd="0" presId="urn:microsoft.com/office/officeart/2005/8/layout/vList2"/>
    <dgm:cxn modelId="{FC0BFADF-D341-7D4D-BFFD-2B1764377651}" type="presParOf" srcId="{66A4E279-28ED-6645-99A0-93AFC0F4E255}" destId="{BF5D9A12-BB4E-9149-B26F-349D368ADE4C}" srcOrd="7" destOrd="0" presId="urn:microsoft.com/office/officeart/2005/8/layout/vList2"/>
    <dgm:cxn modelId="{BCE98000-9999-2348-9840-70C7CCD87629}" type="presParOf" srcId="{66A4E279-28ED-6645-99A0-93AFC0F4E255}" destId="{21011942-4E09-CF4B-A578-E7BF42E82BFB}" srcOrd="8" destOrd="0" presId="urn:microsoft.com/office/officeart/2005/8/layout/vList2"/>
    <dgm:cxn modelId="{7F7ABF68-01B9-8C41-A6F3-9D73ADC80994}" type="presParOf" srcId="{66A4E279-28ED-6645-99A0-93AFC0F4E255}" destId="{248BFDE1-FE63-2E4F-941A-B01FA9728CBE}" srcOrd="9" destOrd="0" presId="urn:microsoft.com/office/officeart/2005/8/layout/vList2"/>
    <dgm:cxn modelId="{416A8FDE-C5CA-C842-98AF-CFAC4391B1E9}" type="presParOf" srcId="{66A4E279-28ED-6645-99A0-93AFC0F4E255}" destId="{802560DC-11A4-6C49-9BAB-935A5B7EF51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35D5D-67EE-E042-9885-B28E6345067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E148D-C677-954E-9E71-5958FB4CF2F5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</a:t>
          </a:r>
          <a:r>
            <a:rPr lang="en-US" sz="2900" kern="1200" baseline="0" dirty="0"/>
            <a:t> have data of Airbnb listings from November and December 2021</a:t>
          </a:r>
          <a:endParaRPr lang="en-US" sz="2900" kern="1200" dirty="0"/>
        </a:p>
      </dsp:txBody>
      <dsp:txXfrm>
        <a:off x="0" y="2492"/>
        <a:ext cx="6492875" cy="1700138"/>
      </dsp:txXfrm>
    </dsp:sp>
    <dsp:sp modelId="{0E3698FE-909A-FE46-94A5-115293BB924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D43E-C30F-EF4E-8D98-A66770A6C2D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</a:t>
          </a:r>
          <a:r>
            <a:rPr lang="en-US" sz="2900" kern="1200" baseline="0" dirty="0"/>
            <a:t> aim to sell this prototype to Airbnb so that they can add it as an additional functionality for their users</a:t>
          </a:r>
          <a:endParaRPr lang="en-US" sz="2900" kern="1200" dirty="0"/>
        </a:p>
      </dsp:txBody>
      <dsp:txXfrm>
        <a:off x="0" y="1702630"/>
        <a:ext cx="6492875" cy="1700138"/>
      </dsp:txXfrm>
    </dsp:sp>
    <dsp:sp modelId="{3758FD9C-C094-1448-8E04-2AF279CBF40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22983-EFF2-4B40-B98C-9C1DD5A3A828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</a:t>
          </a:r>
          <a:r>
            <a:rPr lang="en-US" sz="2900" kern="1200" baseline="0" dirty="0"/>
            <a:t> believe that this function will ultimately increase Airbnb revenue and make it a more dominant player in the market.</a:t>
          </a:r>
          <a:endParaRPr lang="en-US" sz="29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6D6EC-5743-2148-B5B2-268B37EBDD72}">
      <dsp:nvSpPr>
        <dsp:cNvPr id="0" name=""/>
        <dsp:cNvSpPr/>
      </dsp:nvSpPr>
      <dsp:spPr>
        <a:xfrm>
          <a:off x="0" y="2284700"/>
          <a:ext cx="3505494" cy="14990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I experienced this issue I assume others must have done so as well. I decided to build a prototype that I could pitch to Airbnb to buy from me.</a:t>
          </a:r>
        </a:p>
      </dsp:txBody>
      <dsp:txXfrm>
        <a:off x="0" y="2284700"/>
        <a:ext cx="3505494" cy="809466"/>
      </dsp:txXfrm>
    </dsp:sp>
    <dsp:sp modelId="{3CFE1154-AC01-B146-A338-C1C896CF5F38}">
      <dsp:nvSpPr>
        <dsp:cNvPr id="0" name=""/>
        <dsp:cNvSpPr/>
      </dsp:nvSpPr>
      <dsp:spPr>
        <a:xfrm>
          <a:off x="0" y="3064186"/>
          <a:ext cx="3505494" cy="68954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</a:t>
          </a:r>
          <a:r>
            <a:rPr lang="en-US" sz="1400" kern="1200" baseline="0" dirty="0"/>
            <a:t> believe that this prototype will</a:t>
          </a:r>
          <a:r>
            <a:rPr lang="en-GB" sz="1400" kern="1200" baseline="0" dirty="0"/>
            <a:t> (1) Increase Airbnb client satisfaction, (2) increase Airbnb client sales, (3) increase Airbnb revenue. </a:t>
          </a:r>
          <a:endParaRPr lang="en-US" sz="1400" kern="1200" dirty="0"/>
        </a:p>
      </dsp:txBody>
      <dsp:txXfrm>
        <a:off x="0" y="3064186"/>
        <a:ext cx="3505494" cy="689545"/>
      </dsp:txXfrm>
    </dsp:sp>
    <dsp:sp modelId="{97C6732C-B5DB-4645-BA35-479AA5B39DF7}">
      <dsp:nvSpPr>
        <dsp:cNvPr id="0" name=""/>
        <dsp:cNvSpPr/>
      </dsp:nvSpPr>
      <dsp:spPr>
        <a:xfrm rot="10800000">
          <a:off x="0" y="1706"/>
          <a:ext cx="3505494" cy="2305479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</a:t>
          </a:r>
          <a:r>
            <a:rPr lang="en-US" sz="1200" kern="1200" baseline="0" dirty="0"/>
            <a:t> wanted to list a spare room I had on Airbnb. After much effort I had no idea how to even start thinking about the price.</a:t>
          </a:r>
          <a:endParaRPr lang="en-US" sz="1200" kern="1200" dirty="0"/>
        </a:p>
      </dsp:txBody>
      <dsp:txXfrm rot="-10800000">
        <a:off x="0" y="1706"/>
        <a:ext cx="3505494" cy="809223"/>
      </dsp:txXfrm>
    </dsp:sp>
    <dsp:sp modelId="{8D53868A-C531-F044-BC16-5F31BB38BCB0}">
      <dsp:nvSpPr>
        <dsp:cNvPr id="0" name=""/>
        <dsp:cNvSpPr/>
      </dsp:nvSpPr>
      <dsp:spPr>
        <a:xfrm>
          <a:off x="0" y="810930"/>
          <a:ext cx="3505494" cy="68933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</a:t>
          </a:r>
          <a:r>
            <a:rPr lang="en-US" sz="1400" kern="1200" baseline="0" dirty="0"/>
            <a:t> thought that benchmarking my property against other would be a great way to start. Airbnb has readily available data.</a:t>
          </a:r>
          <a:endParaRPr lang="en-US" sz="1400" kern="1200" dirty="0"/>
        </a:p>
      </dsp:txBody>
      <dsp:txXfrm>
        <a:off x="0" y="810930"/>
        <a:ext cx="3505494" cy="689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B7236-09B5-9E4E-A2AA-648FF9C7BF07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had to clean of our variables into a readable </a:t>
          </a:r>
          <a:r>
            <a:rPr lang="en-US" sz="3000" kern="1200"/>
            <a:t>mannor</a:t>
          </a:r>
          <a:endParaRPr lang="en-US" sz="3000" kern="1200" dirty="0"/>
        </a:p>
      </dsp:txBody>
      <dsp:txXfrm>
        <a:off x="307345" y="1546"/>
        <a:ext cx="3222855" cy="1933713"/>
      </dsp:txXfrm>
    </dsp:sp>
    <dsp:sp modelId="{7A6AFDCB-94BB-7E47-B7D2-2A35388A17FA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Make categorical features</a:t>
          </a:r>
        </a:p>
      </dsp:txBody>
      <dsp:txXfrm>
        <a:off x="3852486" y="1546"/>
        <a:ext cx="3222855" cy="1933713"/>
      </dsp:txXfrm>
    </dsp:sp>
    <dsp:sp modelId="{5CF9EA66-209F-5B40-A1BA-D183B3E2DE37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Make numeric features</a:t>
          </a:r>
        </a:p>
      </dsp:txBody>
      <dsp:txXfrm>
        <a:off x="7397627" y="1546"/>
        <a:ext cx="3222855" cy="1933713"/>
      </dsp:txXfrm>
    </dsp:sp>
    <dsp:sp modelId="{C79A30C7-77A5-534E-80A5-67EBD98FE5B2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Datetime features</a:t>
          </a:r>
        </a:p>
      </dsp:txBody>
      <dsp:txXfrm>
        <a:off x="307345" y="2257545"/>
        <a:ext cx="3222855" cy="1933713"/>
      </dsp:txXfrm>
    </dsp:sp>
    <dsp:sp modelId="{93541D46-F92A-2B45-A673-AF1310EF2EB5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Make amenities feature into a numeric value</a:t>
          </a:r>
        </a:p>
      </dsp:txBody>
      <dsp:txXfrm>
        <a:off x="3852486" y="2257545"/>
        <a:ext cx="3222855" cy="1933713"/>
      </dsp:txXfrm>
    </dsp:sp>
    <dsp:sp modelId="{F4D6AB03-6A6A-F949-95FC-66C8BEE950A1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deleted all Airbnb’s who’s price was two SD above the mean</a:t>
          </a:r>
        </a:p>
      </dsp:txBody>
      <dsp:txXfrm>
        <a:off x="7397627" y="2257545"/>
        <a:ext cx="3222855" cy="1933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0A16A-7B70-BF45-BADB-0FFB00BEC8A9}">
      <dsp:nvSpPr>
        <dsp:cNvPr id="0" name=""/>
        <dsp:cNvSpPr/>
      </dsp:nvSpPr>
      <dsp:spPr>
        <a:xfrm>
          <a:off x="0" y="0"/>
          <a:ext cx="5191608" cy="11555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built an Xgboost model </a:t>
          </a:r>
        </a:p>
      </dsp:txBody>
      <dsp:txXfrm>
        <a:off x="33845" y="33845"/>
        <a:ext cx="3847020" cy="1087873"/>
      </dsp:txXfrm>
    </dsp:sp>
    <dsp:sp modelId="{ADD26117-76F7-0940-8AF1-F48A40D08926}">
      <dsp:nvSpPr>
        <dsp:cNvPr id="0" name=""/>
        <dsp:cNvSpPr/>
      </dsp:nvSpPr>
      <dsp:spPr>
        <a:xfrm>
          <a:off x="434797" y="1365665"/>
          <a:ext cx="5191608" cy="1155563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hyper trained our parameters </a:t>
          </a:r>
        </a:p>
      </dsp:txBody>
      <dsp:txXfrm>
        <a:off x="468642" y="1399510"/>
        <a:ext cx="3938004" cy="1087873"/>
      </dsp:txXfrm>
    </dsp:sp>
    <dsp:sp modelId="{6AA2B023-0FBE-604F-A8A0-F5773244FFE1}">
      <dsp:nvSpPr>
        <dsp:cNvPr id="0" name=""/>
        <dsp:cNvSpPr/>
      </dsp:nvSpPr>
      <dsp:spPr>
        <a:xfrm>
          <a:off x="863104" y="2731331"/>
          <a:ext cx="5191608" cy="1155563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Our RMSE is 42.97 </a:t>
          </a:r>
        </a:p>
      </dsp:txBody>
      <dsp:txXfrm>
        <a:off x="896949" y="2765176"/>
        <a:ext cx="3944494" cy="1087873"/>
      </dsp:txXfrm>
    </dsp:sp>
    <dsp:sp modelId="{FD4049DF-B81C-604B-9EDD-2156E19F5925}">
      <dsp:nvSpPr>
        <dsp:cNvPr id="0" name=""/>
        <dsp:cNvSpPr/>
      </dsp:nvSpPr>
      <dsp:spPr>
        <a:xfrm>
          <a:off x="1297901" y="4096997"/>
          <a:ext cx="5191608" cy="115556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we limit our prices to $400 our RMSE is 32.91</a:t>
          </a:r>
        </a:p>
      </dsp:txBody>
      <dsp:txXfrm>
        <a:off x="1331746" y="4130842"/>
        <a:ext cx="3938004" cy="1087873"/>
      </dsp:txXfrm>
    </dsp:sp>
    <dsp:sp modelId="{9E2EE95E-7787-BA43-AE6D-1E1577DD5C34}">
      <dsp:nvSpPr>
        <dsp:cNvPr id="0" name=""/>
        <dsp:cNvSpPr/>
      </dsp:nvSpPr>
      <dsp:spPr>
        <a:xfrm>
          <a:off x="4440491" y="885056"/>
          <a:ext cx="751116" cy="751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09492" y="885056"/>
        <a:ext cx="413114" cy="565215"/>
      </dsp:txXfrm>
    </dsp:sp>
    <dsp:sp modelId="{AF8FD475-1552-CB40-BE5F-A4AF3A3C82E8}">
      <dsp:nvSpPr>
        <dsp:cNvPr id="0" name=""/>
        <dsp:cNvSpPr/>
      </dsp:nvSpPr>
      <dsp:spPr>
        <a:xfrm>
          <a:off x="4875288" y="2250722"/>
          <a:ext cx="751116" cy="751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44289" y="2250722"/>
        <a:ext cx="413114" cy="565215"/>
      </dsp:txXfrm>
    </dsp:sp>
    <dsp:sp modelId="{3C3B4CB2-4F2F-264B-8EDB-ED6A4786BA9B}">
      <dsp:nvSpPr>
        <dsp:cNvPr id="0" name=""/>
        <dsp:cNvSpPr/>
      </dsp:nvSpPr>
      <dsp:spPr>
        <a:xfrm>
          <a:off x="5303596" y="3616388"/>
          <a:ext cx="751116" cy="751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472597" y="3616388"/>
        <a:ext cx="413114" cy="5652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991D7-7810-EE49-A6DB-9113CC76C55B}">
      <dsp:nvSpPr>
        <dsp:cNvPr id="0" name=""/>
        <dsp:cNvSpPr/>
      </dsp:nvSpPr>
      <dsp:spPr>
        <a:xfrm>
          <a:off x="0" y="123452"/>
          <a:ext cx="6422848" cy="5561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 found great and extensive data from Airbnb.</a:t>
          </a:r>
          <a:endParaRPr lang="en-US" sz="1400" kern="1200" dirty="0"/>
        </a:p>
      </dsp:txBody>
      <dsp:txXfrm>
        <a:off x="27149" y="150601"/>
        <a:ext cx="6368550" cy="501854"/>
      </dsp:txXfrm>
    </dsp:sp>
    <dsp:sp modelId="{1F13984C-07A1-164C-94BD-46C4B8AD2D58}">
      <dsp:nvSpPr>
        <dsp:cNvPr id="0" name=""/>
        <dsp:cNvSpPr/>
      </dsp:nvSpPr>
      <dsp:spPr>
        <a:xfrm>
          <a:off x="0" y="719925"/>
          <a:ext cx="6422848" cy="556152"/>
        </a:xfrm>
        <a:prstGeom prst="round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 analysed this data and performed a lot of data manipulation to make sure that it is </a:t>
          </a:r>
          <a:r>
            <a:rPr lang="en-GB" sz="1400" kern="1200" dirty="0" err="1"/>
            <a:t>usabel</a:t>
          </a:r>
          <a:r>
            <a:rPr lang="en-GB" sz="1400" kern="1200" dirty="0"/>
            <a:t> for us. </a:t>
          </a:r>
          <a:endParaRPr lang="en-US" sz="1400" kern="1200" dirty="0"/>
        </a:p>
      </dsp:txBody>
      <dsp:txXfrm>
        <a:off x="27149" y="747074"/>
        <a:ext cx="6368550" cy="501854"/>
      </dsp:txXfrm>
    </dsp:sp>
    <dsp:sp modelId="{0290F8A6-40E9-3545-99D1-FB5564C2E080}">
      <dsp:nvSpPr>
        <dsp:cNvPr id="0" name=""/>
        <dsp:cNvSpPr/>
      </dsp:nvSpPr>
      <dsp:spPr>
        <a:xfrm>
          <a:off x="0" y="1316397"/>
          <a:ext cx="6422848" cy="556152"/>
        </a:xfrm>
        <a:prstGeom prst="round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We created an </a:t>
          </a:r>
          <a:r>
            <a:rPr lang="en-GB" sz="1400" kern="1200" dirty="0" err="1"/>
            <a:t>XGBoost</a:t>
          </a:r>
          <a:r>
            <a:rPr lang="en-GB" sz="1400" kern="1200" dirty="0"/>
            <a:t> model to predict the value of an </a:t>
          </a:r>
          <a:r>
            <a:rPr lang="en-GB" sz="1400" kern="1200" dirty="0" err="1"/>
            <a:t>airbnb</a:t>
          </a:r>
          <a:r>
            <a:rPr lang="en-GB" sz="1400" kern="1200" dirty="0"/>
            <a:t> property. We hyper tuned this model to find the ideal parameters. </a:t>
          </a:r>
        </a:p>
      </dsp:txBody>
      <dsp:txXfrm>
        <a:off x="27149" y="1343546"/>
        <a:ext cx="6368550" cy="501854"/>
      </dsp:txXfrm>
    </dsp:sp>
    <dsp:sp modelId="{7E0C1337-CE77-0842-B78E-10C16FC47CB8}">
      <dsp:nvSpPr>
        <dsp:cNvPr id="0" name=""/>
        <dsp:cNvSpPr/>
      </dsp:nvSpPr>
      <dsp:spPr>
        <a:xfrm>
          <a:off x="0" y="1912869"/>
          <a:ext cx="6422848" cy="556152"/>
        </a:xfrm>
        <a:prstGeom prst="round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We then saved this model and created a dashboard to predict the value of a new property. </a:t>
          </a:r>
          <a:endParaRPr lang="en-US" sz="1400" kern="1200" dirty="0"/>
        </a:p>
      </dsp:txBody>
      <dsp:txXfrm>
        <a:off x="27149" y="1940018"/>
        <a:ext cx="6368550" cy="501854"/>
      </dsp:txXfrm>
    </dsp:sp>
    <dsp:sp modelId="{21011942-4E09-CF4B-A578-E7BF42E82BFB}">
      <dsp:nvSpPr>
        <dsp:cNvPr id="0" name=""/>
        <dsp:cNvSpPr/>
      </dsp:nvSpPr>
      <dsp:spPr>
        <a:xfrm>
          <a:off x="0" y="2509341"/>
          <a:ext cx="6422848" cy="556152"/>
        </a:xfrm>
        <a:prstGeom prst="round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We used dash to create the dashboard. We had to manipulate the data that is inputted into the dashboard so that it is in the right format for the model.</a:t>
          </a:r>
          <a:endParaRPr lang="en-US" sz="1400" kern="1200" dirty="0"/>
        </a:p>
      </dsp:txBody>
      <dsp:txXfrm>
        <a:off x="27149" y="2536490"/>
        <a:ext cx="6368550" cy="501854"/>
      </dsp:txXfrm>
    </dsp:sp>
    <dsp:sp modelId="{802560DC-11A4-6C49-9BAB-935A5B7EF51C}">
      <dsp:nvSpPr>
        <dsp:cNvPr id="0" name=""/>
        <dsp:cNvSpPr/>
      </dsp:nvSpPr>
      <dsp:spPr>
        <a:xfrm>
          <a:off x="0" y="3105813"/>
          <a:ext cx="6422848" cy="55615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We then run the imputed data through our model and we thus generate a price which we display in our dashboard. </a:t>
          </a:r>
        </a:p>
      </dsp:txBody>
      <dsp:txXfrm>
        <a:off x="27149" y="3132962"/>
        <a:ext cx="6368550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ED58E-984A-4D42-B6D3-1D673386B91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7D30B-446D-DC44-A86B-4D233297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2F8D6-4956-5E4F-A851-67B1B87F0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2F8D6-4956-5E4F-A851-67B1B87F0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733-5F83-A845-8188-5509EC12F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24B3-8C32-BE4B-80B4-4881395E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C708-89C1-0E48-9AEB-C179488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4DF7-585A-7949-8BEB-A204AB2A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0473-979E-5443-9666-803D865F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54B3-7EB4-3A4F-9277-37D04B6D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CD43B-069E-1941-9E04-AFDA64CE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6EB3-455A-5744-8C24-0818CE0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A201F-20D4-4E4E-AD91-FC33C43E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B5C5-F122-DF40-B346-62015C37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CB608-1D38-3340-A752-0F1AB3BC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72D5-3E99-344A-BBC6-25D584953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1FD6-E98E-284F-813B-E0411336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E255-563B-614C-AA7E-4650E088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8A34-9E27-B64B-A442-B6201C8D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5CCC-7FFB-9944-97D7-F66AE7C9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D8FF-C121-FE45-8EB7-9F142799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03CB-669E-AC4C-93EA-ABCC735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9902-9C26-C046-98A7-A2DA03F4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F3E2-CD36-B94A-AA67-6386B61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245C-D2B5-7343-960C-C03725E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B8FF-8C29-654B-BC37-C44B98CA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BEFC-1C9E-EA4A-AFE3-18FCBD79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D63C-3F68-9F4B-AB43-293551D2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4400-9114-FD43-9F86-67B0C016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F5CD-8933-6E46-A219-C3002E48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43C2-E4D0-9C41-BF04-1A18A980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D895-16A3-7542-B2D1-FED44ED0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26B0-991B-794E-9B31-FFC1A5E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9098-96BE-AD49-B1A2-9B2BE771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A2CAE-440F-4A47-9142-678205E4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4F58-ED3D-934C-8542-CEF9403E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2AD7-BA93-DF45-8DD5-4C1C8F26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D917-CDE3-664D-BBFA-A98C7B11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70D75-2624-F142-8980-D9A3E6D1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B3F01-F205-B346-AE33-A64BB35C1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6A696-1C23-2146-B51C-C1E0F0F9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37646-FC43-9342-BE6D-21551927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5E0E2-BEEF-DF4F-845C-AD949872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BF76-F293-B742-8814-C5451020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7D35-A9E5-4C4A-8BFB-2EF0E835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42ACF-4B04-B840-A500-B485B851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60B6-059A-3F4B-B106-F23E35A1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3F081-4155-A44D-B959-EBD26C04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52D2B-1A4D-3F4C-A11B-ED84074E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9695-EE33-F040-9D09-CCEA4E6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750D-7E85-B44D-AF41-4EB90CB5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BF67-9A44-BD47-B9C4-30CDF70A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02FF6-07FA-034A-9FBE-ADAC044F2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FAAA-B393-FA4E-9067-51AF7E8E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9DAB7-AE13-FE41-881D-E99E23DE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E3B0-AFFE-114B-AD0F-E231AA81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C16-6B70-6344-949F-D99A4B1B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7B8E7-B801-884E-88C2-AFC8872BD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A5B6-9CD7-7F48-A8CE-2F2200287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FD44-86A0-154D-BDCC-1B540F2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A54F-32B5-0B40-9321-8D6B2029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E17-1470-2644-82CB-D4C19310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87699-589E-1949-9CDB-566DA6D1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F6703-55B8-464A-BE76-BBE877F1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A4EF-168A-EB4D-A565-0FB8048B5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8546-323E-B048-ADBE-88E15FF7343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61DA-A3E9-F44D-AC6A-B5D6FA7BE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145C-EFA7-3E40-BFF8-D9F6A6474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D3B-1ACE-D84C-A670-73E594FA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Saifuddinanjarwall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BAF87-6E90-6B42-835A-64985793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Airbnb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0B20-F33D-F74B-B1AA-F5D7D66E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Saifuddin Anjarwalla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04717757-483F-4854-912F-34AD247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40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BFE5F-913A-0A4C-A6C0-3C895426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0932C-4C27-7D4E-8C27-D00B316C6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310" y="2427541"/>
            <a:ext cx="820028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3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8DA60CF-CBAA-4AC9-A045-549D64CDC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CCB0C-A966-6A41-89CE-900275B7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2FB6A9-24D1-4D3F-B39D-D919C44E4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5" r="32024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02E65CC-0430-498D-BCF6-D4CA3EF5B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435580"/>
              </p:ext>
            </p:extLst>
          </p:nvPr>
        </p:nvGraphicFramePr>
        <p:xfrm>
          <a:off x="648931" y="2438400"/>
          <a:ext cx="6422848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9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E3A41-7B63-DB47-A9E5-4AA954381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Thank you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52EF-C2AE-2C48-9D76-80B190A6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Any questions?</a:t>
            </a:r>
          </a:p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Saifuddinanjarwalla@gmail.com</a:t>
            </a:r>
            <a:endParaRPr lang="en-US"/>
          </a:p>
          <a:p>
            <a:pPr algn="l"/>
            <a:r>
              <a:rPr lang="en-US" dirty="0"/>
              <a:t>Phone number: +447516369953</a:t>
            </a:r>
            <a:endParaRPr lang="en-US"/>
          </a:p>
        </p:txBody>
      </p:sp>
      <p:pic>
        <p:nvPicPr>
          <p:cNvPr id="5" name="Picture 4" descr="Top vide of a white alarm clock on a yellow and orange surface">
            <a:extLst>
              <a:ext uri="{FF2B5EF4-FFF2-40B4-BE49-F238E27FC236}">
                <a16:creationId xmlns:a16="http://schemas.microsoft.com/office/drawing/2014/main" id="{F1451713-8F4A-4B03-BB2D-7A7DE363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2" r="33648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1A3C7-3282-C140-94ED-F4E4EAB5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C043C-145A-4CEC-BAB0-94953C47D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9411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E5C4-1DA1-7449-98C6-2A95549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Project outline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DC700-86BE-774C-B181-D68D30F0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140745"/>
            <a:ext cx="6019331" cy="2573263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5CB5C-25BD-4DC1-BA50-E6BA3B0A2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40145"/>
              </p:ext>
            </p:extLst>
          </p:nvPr>
        </p:nvGraphicFramePr>
        <p:xfrm>
          <a:off x="648931" y="2438400"/>
          <a:ext cx="3505494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480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60DE9-247D-0446-8DB0-048B4370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650875"/>
            <a:ext cx="3910013" cy="55546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DC34B-DCAD-794F-AB90-32E4168C6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3563" y="650875"/>
            <a:ext cx="3370263" cy="5554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CC7F5-4F38-4747-B75A-709DE50E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 data</a:t>
            </a:r>
          </a:p>
        </p:txBody>
      </p:sp>
    </p:spTree>
    <p:extLst>
      <p:ext uri="{BB962C8B-B14F-4D97-AF65-F5344CB8AC3E}">
        <p14:creationId xmlns:p14="http://schemas.microsoft.com/office/powerpoint/2010/main" val="78508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4F60-C384-7640-AC96-D08C4064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did I do to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C73A4F-6AC5-4395-B5C8-AD76A3E51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3572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7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8DE-E37F-C542-BE43-365FCE6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prices by borough of London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1EAD4-48B6-BA4A-9D48-BEE63664C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426" y="1543496"/>
            <a:ext cx="10239374" cy="50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8DE-E37F-C542-BE43-365FCE6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prices by room type and by whether the host has a profile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B338D-FD0D-8C4A-BF47-0EDA4CAF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2581" y="1690688"/>
            <a:ext cx="3706290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60256-777D-0245-A9BF-0A9BFF06C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62" y="1690688"/>
            <a:ext cx="4432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96C1-901C-3441-9F35-B8AE7E4A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model did we build?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828761C-A3C2-43DB-858E-562CE2258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2465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4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DDC6C-D02D-7F4D-B2DE-3167867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D3E3C-088C-D44D-BEA1-08DBCC29F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567" y="857250"/>
            <a:ext cx="7769569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426</Words>
  <Application>Microsoft Macintosh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Airbnb price prediction</vt:lpstr>
      <vt:lpstr>Background</vt:lpstr>
      <vt:lpstr>Project outline </vt:lpstr>
      <vt:lpstr>Out data</vt:lpstr>
      <vt:lpstr>What did I do to the data</vt:lpstr>
      <vt:lpstr>House prices by borough of London</vt:lpstr>
      <vt:lpstr>House prices by room type and by whether the host has a profile picture</vt:lpstr>
      <vt:lpstr>What model did we build?</vt:lpstr>
      <vt:lpstr>Feature importance</vt:lpstr>
      <vt:lpstr>Live demo</vt:lpstr>
      <vt:lpstr>Conclusion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</dc:title>
  <dc:creator>ANJARWALLA, SAIF (UG)</dc:creator>
  <cp:lastModifiedBy>ANJARWALLA, SAIF (UG)</cp:lastModifiedBy>
  <cp:revision>2</cp:revision>
  <dcterms:created xsi:type="dcterms:W3CDTF">2022-01-21T17:53:19Z</dcterms:created>
  <dcterms:modified xsi:type="dcterms:W3CDTF">2022-01-21T19:30:47Z</dcterms:modified>
</cp:coreProperties>
</file>