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5" r:id="rId5"/>
    <p:sldId id="259" r:id="rId6"/>
    <p:sldId id="258" r:id="rId7"/>
    <p:sldId id="270" r:id="rId8"/>
    <p:sldId id="261" r:id="rId9"/>
    <p:sldId id="262" r:id="rId10"/>
    <p:sldId id="263" r:id="rId11"/>
    <p:sldId id="267" r:id="rId12"/>
    <p:sldId id="264" r:id="rId13"/>
    <p:sldId id="269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859A1B-13A4-4732-AF96-7A28718594C6}" type="datetimeFigureOut">
              <a:rPr lang="en-US" smtClean="0"/>
              <a:pPr/>
              <a:t>5/16/2016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E46F1F6-7CEF-47A1-A6A6-8BD162CDC5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blo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at-is-version-control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jVhEIu" TargetMode="External"/><Relationship Id="rId5" Type="http://schemas.openxmlformats.org/officeDocument/2006/relationships/hyperlink" Target="https://goo.gl/iGWLVj" TargetMode="External"/><Relationship Id="rId4" Type="http://schemas.openxmlformats.org/officeDocument/2006/relationships/hyperlink" Target="https://goo.gl/1rSEL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Internals-Git-Objec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Git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Saifuddin</a:t>
            </a:r>
            <a:r>
              <a:rPr lang="en-US" dirty="0"/>
              <a:t> Merchant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Concept: Head, Index, Working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357298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REF: </a:t>
            </a:r>
            <a:r>
              <a:rPr lang="en-IN" dirty="0">
                <a:hlinkClick r:id="rId2"/>
              </a:rPr>
              <a:t>https://Git-scm.com/blog</a:t>
            </a:r>
            <a:endParaRPr lang="en-IN" dirty="0"/>
          </a:p>
          <a:p>
            <a:pPr algn="ctr"/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IN" b="1" dirty="0"/>
              <a:t>HEAD</a:t>
            </a:r>
            <a:r>
              <a:rPr lang="en-IN" dirty="0"/>
              <a:t> is the snapshot of your last commit. 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Index </a:t>
            </a:r>
            <a:r>
              <a:rPr lang="en-IN" dirty="0"/>
              <a:t>is the snapshot of your next commit. 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Working Directory </a:t>
            </a:r>
            <a:r>
              <a:rPr lang="en-IN" dirty="0"/>
              <a:t>is your scratch space, used to easily modify file content.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786058"/>
            <a:ext cx="39528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Reset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Revert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TIY 5: Reset &amp; Revert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Concept: Head, Index, Working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597656" cy="458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pPr lvl="1">
              <a:buClr>
                <a:srgbClr val="2DA2BF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 Fork</a:t>
            </a:r>
          </a:p>
          <a:p>
            <a:pPr lvl="1">
              <a:buClr>
                <a:srgbClr val="2DA2BF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2DA2BF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 Pull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TIY 6: GITHUB Concepts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US" dirty="0"/>
              <a:t>init</a:t>
            </a:r>
          </a:p>
          <a:p>
            <a:endParaRPr lang="en-US" dirty="0"/>
          </a:p>
          <a:p>
            <a:r>
              <a:rPr lang="en-US" dirty="0"/>
              <a:t>clone</a:t>
            </a:r>
          </a:p>
          <a:p>
            <a:endParaRPr lang="en-US" dirty="0"/>
          </a:p>
          <a:p>
            <a:r>
              <a:rPr lang="en-US" dirty="0"/>
              <a:t>log</a:t>
            </a:r>
          </a:p>
          <a:p>
            <a:endParaRPr lang="en-US" dirty="0"/>
          </a:p>
          <a:p>
            <a:r>
              <a:rPr lang="en-US" dirty="0"/>
              <a:t>status</a:t>
            </a:r>
          </a:p>
          <a:p>
            <a:endParaRPr lang="en-US" dirty="0"/>
          </a:p>
          <a:p>
            <a:r>
              <a:rPr lang="en-US" dirty="0"/>
              <a:t>diff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714876" y="1500174"/>
            <a:ext cx="4114800" cy="4525963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pull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/>
              <a:t>reset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revert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file structure aka the .</a:t>
            </a:r>
            <a:r>
              <a:rPr lang="en-US" dirty="0" err="1"/>
              <a:t>git</a:t>
            </a:r>
            <a:r>
              <a:rPr lang="en-US" dirty="0"/>
              <a:t> directory</a:t>
            </a:r>
          </a:p>
          <a:p>
            <a:endParaRPr lang="en-US" dirty="0"/>
          </a:p>
          <a:p>
            <a:r>
              <a:rPr lang="en-US" dirty="0"/>
              <a:t>Tags, Rebase</a:t>
            </a:r>
          </a:p>
          <a:p>
            <a:endParaRPr lang="en-US" dirty="0"/>
          </a:p>
          <a:p>
            <a:r>
              <a:rPr lang="en-US" dirty="0"/>
              <a:t>Hooks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/>
              <a:t> Flows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>
              <a:buNone/>
            </a:pPr>
            <a:endParaRPr lang="en-IN" dirty="0"/>
          </a:p>
          <a:p>
            <a:r>
              <a:rPr lang="en-US" dirty="0"/>
              <a:t>Workshop Objectives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Client(s) Ready?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hlinkClick r:id="rId2"/>
              </a:rPr>
              <a:t>https://git-scm.com/book/en/v2</a:t>
            </a:r>
            <a:endParaRPr lang="en-IN" dirty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https://www.atlassian.com/git/tutorials/what-is-version-control</a:t>
            </a:r>
            <a:endParaRPr lang="en-IN" dirty="0"/>
          </a:p>
          <a:p>
            <a:endParaRPr lang="en-US" dirty="0"/>
          </a:p>
          <a:p>
            <a:r>
              <a:rPr lang="en-IN" dirty="0">
                <a:hlinkClick r:id="rId4"/>
              </a:rPr>
              <a:t>https://goo.gl/1rSELA</a:t>
            </a:r>
            <a:r>
              <a:rPr lang="en-IN" dirty="0"/>
              <a:t> -  Introduction to Git by Scott Chacon </a:t>
            </a:r>
          </a:p>
          <a:p>
            <a:endParaRPr lang="en-US" dirty="0"/>
          </a:p>
          <a:p>
            <a:r>
              <a:rPr lang="en-IN" dirty="0">
                <a:hlinkClick r:id="rId5"/>
              </a:rPr>
              <a:t>https://goo.gl/iGWLVj</a:t>
            </a:r>
            <a:r>
              <a:rPr lang="en-IN" dirty="0"/>
              <a:t> - video tutorial part 1 of 4 – workshop style</a:t>
            </a:r>
          </a:p>
          <a:p>
            <a:endParaRPr lang="en-US" dirty="0"/>
          </a:p>
          <a:p>
            <a:r>
              <a:rPr lang="en-IN" dirty="0">
                <a:hlinkClick r:id="rId6"/>
              </a:rPr>
              <a:t>https://goo.gl/jVhEIu</a:t>
            </a:r>
            <a:r>
              <a:rPr lang="en-IN" dirty="0"/>
              <a:t> - </a:t>
            </a:r>
            <a:r>
              <a:rPr lang="en-IN" dirty="0" err="1"/>
              <a:t>Linus</a:t>
            </a:r>
            <a:r>
              <a:rPr lang="en-IN" dirty="0"/>
              <a:t> </a:t>
            </a:r>
            <a:r>
              <a:rPr lang="en-IN" dirty="0" err="1"/>
              <a:t>Torvalds</a:t>
            </a:r>
            <a:r>
              <a:rPr lang="en-IN" dirty="0"/>
              <a:t> on Git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Learning References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Concept: Distributed VCS</a:t>
            </a:r>
            <a:endParaRPr lang="en-IN" dirty="0"/>
          </a:p>
        </p:txBody>
      </p:sp>
      <p:pic>
        <p:nvPicPr>
          <p:cNvPr id="3076" name="Picture 4" descr="http://img.thedailywtf.com/images/201109/scm/dc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7752958" cy="285752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85786" y="1428736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Distributed</a:t>
            </a:r>
            <a:r>
              <a:rPr lang="en-IN" dirty="0"/>
              <a:t>: Every developer is the client, the server, and the repository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Getting Help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IN" dirty="0"/>
              <a:t>Global Configuration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TIY 1: Git Help &amp; Global </a:t>
            </a:r>
            <a:r>
              <a:rPr lang="en-IN" dirty="0" err="1"/>
              <a:t>Config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b="1" i="1" dirty="0"/>
              <a:t>Initialize</a:t>
            </a:r>
            <a:r>
              <a:rPr lang="en-US" dirty="0"/>
              <a:t> a local repository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file structure - .</a:t>
            </a:r>
            <a:r>
              <a:rPr lang="en-US" dirty="0" err="1"/>
              <a:t>git</a:t>
            </a:r>
            <a:r>
              <a:rPr lang="en-US" dirty="0"/>
              <a:t> folder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Commit Files, View History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command: status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concept: staging area, commit area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b="1" i="1" dirty="0"/>
              <a:t>Clone</a:t>
            </a:r>
            <a:r>
              <a:rPr lang="en-US" dirty="0"/>
              <a:t> a remote repository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TIY 2: Git Initialize and Clone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Concept</a:t>
            </a:r>
            <a:r>
              <a:rPr lang="en-IN" dirty="0"/>
              <a:t> – File Structure</a:t>
            </a:r>
          </a:p>
        </p:txBody>
      </p:sp>
      <p:pic>
        <p:nvPicPr>
          <p:cNvPr id="1028" name="Picture 4" descr="http://nyuccl.org/pages/gittutorial/images/commit_anat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6552728" cy="442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22386" y="4437112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git cat-file –p &lt;filename&gt;</a:t>
            </a:r>
          </a:p>
          <a:p>
            <a:endParaRPr lang="en-IN" dirty="0"/>
          </a:p>
          <a:p>
            <a:r>
              <a:rPr lang="en-IN" dirty="0"/>
              <a:t>Ref: </a:t>
            </a:r>
            <a:r>
              <a:rPr lang="en-IN" dirty="0">
                <a:hlinkClick r:id="rId3"/>
              </a:rPr>
              <a:t>https://git-scm.com/book/en/v2/Git-Internals-Git-Objects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7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Learning how to create branches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Working with branches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Creating remote branches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Getting remote branches locally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TIY 3: Branching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Merging Branches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Merge Conflicts</a:t>
            </a:r>
            <a:br>
              <a:rPr lang="en-US" dirty="0"/>
            </a:b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Fast Forward Merge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Three Way Merge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TIY 4: Merging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923</TotalTime>
  <Words>273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Lucida Sans Unicode</vt:lpstr>
      <vt:lpstr>Verdana</vt:lpstr>
      <vt:lpstr>Wingdings</vt:lpstr>
      <vt:lpstr>Wingdings 2</vt:lpstr>
      <vt:lpstr>Wingdings 3</vt:lpstr>
      <vt:lpstr>Concourse</vt:lpstr>
      <vt:lpstr>Introduction to Git</vt:lpstr>
      <vt:lpstr>Git Overview</vt:lpstr>
      <vt:lpstr>Awesome Learning References</vt:lpstr>
      <vt:lpstr>Git Concept: Distributed VCS</vt:lpstr>
      <vt:lpstr>TIY 1: Git Help &amp; Global Config</vt:lpstr>
      <vt:lpstr>TIY 2: Git Initialize and Clone</vt:lpstr>
      <vt:lpstr>Git Concept – File Structure</vt:lpstr>
      <vt:lpstr>TIY 3: Branching</vt:lpstr>
      <vt:lpstr>TIY 4: Merging</vt:lpstr>
      <vt:lpstr>Git Concept: Head, Index, Working</vt:lpstr>
      <vt:lpstr>TIY 5: Reset &amp; Revert</vt:lpstr>
      <vt:lpstr>Git Concept: Head, Index, Working</vt:lpstr>
      <vt:lpstr>TIY 6: GITHUB Concepts</vt:lpstr>
      <vt:lpstr>Recap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Saif</dc:creator>
  <cp:lastModifiedBy>SONY</cp:lastModifiedBy>
  <cp:revision>92</cp:revision>
  <dcterms:created xsi:type="dcterms:W3CDTF">2016-05-07T10:13:00Z</dcterms:created>
  <dcterms:modified xsi:type="dcterms:W3CDTF">2016-05-16T18:08:07Z</dcterms:modified>
</cp:coreProperties>
</file>