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1"/>
  </p:notesMasterIdLst>
  <p:sldIdLst>
    <p:sldId id="256" r:id="rId2"/>
    <p:sldId id="270" r:id="rId3"/>
    <p:sldId id="315" r:id="rId4"/>
    <p:sldId id="258" r:id="rId5"/>
    <p:sldId id="259" r:id="rId6"/>
    <p:sldId id="260" r:id="rId7"/>
    <p:sldId id="257" r:id="rId8"/>
    <p:sldId id="261" r:id="rId9"/>
    <p:sldId id="271" r:id="rId10"/>
    <p:sldId id="309" r:id="rId11"/>
    <p:sldId id="308" r:id="rId12"/>
    <p:sldId id="277" r:id="rId13"/>
    <p:sldId id="310" r:id="rId14"/>
    <p:sldId id="316" r:id="rId15"/>
    <p:sldId id="317" r:id="rId16"/>
    <p:sldId id="318" r:id="rId17"/>
    <p:sldId id="319" r:id="rId18"/>
    <p:sldId id="278" r:id="rId19"/>
    <p:sldId id="312" r:id="rId20"/>
  </p:sldIdLst>
  <p:sldSz cx="9144000" cy="5143500" type="screen16x9"/>
  <p:notesSz cx="6858000" cy="9144000"/>
  <p:embeddedFontLst>
    <p:embeddedFont>
      <p:font typeface="Montserrat" panose="020B0604020202020204" charset="0"/>
      <p:regular r:id="rId22"/>
      <p:bold r:id="rId23"/>
      <p:italic r:id="rId24"/>
      <p:boldItalic r:id="rId25"/>
    </p:embeddedFont>
    <p:embeddedFont>
      <p:font typeface="Open Sans"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
      <p:font typeface="Prata" panose="020B0604020202020204" charset="0"/>
      <p:regular r:id="rId34"/>
    </p:embeddedFont>
    <p:embeddedFont>
      <p:font typeface="Patrick Hand" panose="020B0604020202020204" charset="0"/>
      <p:regular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2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B3448F-3EE1-4541-BFA0-5B83647A84BD}">
  <a:tblStyle styleId="{A3B3448F-3EE1-4541-BFA0-5B83647A84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660"/>
  </p:normalViewPr>
  <p:slideViewPr>
    <p:cSldViewPr snapToGrid="0">
      <p:cViewPr varScale="1">
        <p:scale>
          <a:sx n="84" d="100"/>
          <a:sy n="84" d="100"/>
        </p:scale>
        <p:origin x="7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BADCE-C31F-4A1B-B32E-5B69785C81D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8FE021-0C4B-4794-B4FC-8EFD336BCB5A}">
      <dgm:prSet phldrT="[Text]" custT="1"/>
      <dgm:spPr>
        <a:solidFill>
          <a:schemeClr val="bg1">
            <a:lumMod val="50000"/>
          </a:schemeClr>
        </a:solidFill>
      </dgm:spPr>
      <dgm:t>
        <a:bodyPr/>
        <a:lstStyle/>
        <a:p>
          <a:r>
            <a:rPr lang="en-US" sz="1200" dirty="0" smtClean="0">
              <a:solidFill>
                <a:schemeClr val="accent2"/>
              </a:solidFill>
              <a:latin typeface="Prata" panose="020B0604020202020204" charset="0"/>
            </a:rPr>
            <a:t>The current methods for Alzheimer's detection rely heavily on clinical assessment and cognitive testing. </a:t>
          </a:r>
          <a:endParaRPr lang="en-US" sz="1200" dirty="0">
            <a:solidFill>
              <a:schemeClr val="accent2"/>
            </a:solidFill>
            <a:latin typeface="Prata" panose="020B0604020202020204" charset="0"/>
          </a:endParaRPr>
        </a:p>
      </dgm:t>
    </dgm:pt>
    <dgm:pt modelId="{2C402064-A6E1-4E07-A5FF-BF1B71159220}" type="parTrans" cxnId="{0ADE4999-2161-4F93-A7D1-35C5416340EE}">
      <dgm:prSet/>
      <dgm:spPr/>
      <dgm:t>
        <a:bodyPr/>
        <a:lstStyle/>
        <a:p>
          <a:endParaRPr lang="en-US"/>
        </a:p>
      </dgm:t>
    </dgm:pt>
    <dgm:pt modelId="{AE764442-1361-431C-80A6-A2B201A104CE}" type="sibTrans" cxnId="{0ADE4999-2161-4F93-A7D1-35C5416340EE}">
      <dgm:prSet/>
      <dgm:spPr/>
      <dgm:t>
        <a:bodyPr/>
        <a:lstStyle/>
        <a:p>
          <a:endParaRPr lang="en-US"/>
        </a:p>
      </dgm:t>
    </dgm:pt>
    <dgm:pt modelId="{A1CD0400-A45C-461C-8A71-F946899CEFAE}">
      <dgm:prSet phldrT="[Text]" custT="1"/>
      <dgm:spPr>
        <a:solidFill>
          <a:schemeClr val="bg1">
            <a:lumMod val="50000"/>
          </a:schemeClr>
        </a:solidFill>
      </dgm:spPr>
      <dgm:t>
        <a:bodyPr/>
        <a:lstStyle/>
        <a:p>
          <a:r>
            <a:rPr lang="en-US" sz="1200" dirty="0" smtClean="0">
              <a:solidFill>
                <a:schemeClr val="accent2"/>
              </a:solidFill>
              <a:latin typeface="Prata" panose="020B0604020202020204" charset="0"/>
            </a:rPr>
            <a:t>These methods are subjective and may not accurately diagnose Alzheimer's disease in its early stages. </a:t>
          </a:r>
          <a:endParaRPr lang="en-US" sz="1200" dirty="0">
            <a:solidFill>
              <a:schemeClr val="accent2"/>
            </a:solidFill>
            <a:latin typeface="Prata" panose="020B0604020202020204" charset="0"/>
          </a:endParaRPr>
        </a:p>
      </dgm:t>
    </dgm:pt>
    <dgm:pt modelId="{4FE913C9-AE94-4261-B395-5110076D4458}" type="parTrans" cxnId="{A1653AFB-5B63-435F-8AAE-1E7038CB1AF1}">
      <dgm:prSet/>
      <dgm:spPr/>
      <dgm:t>
        <a:bodyPr/>
        <a:lstStyle/>
        <a:p>
          <a:endParaRPr lang="en-US"/>
        </a:p>
      </dgm:t>
    </dgm:pt>
    <dgm:pt modelId="{6559D9FC-9120-40C3-A19A-DFB0AE2CDDD9}" type="sibTrans" cxnId="{A1653AFB-5B63-435F-8AAE-1E7038CB1AF1}">
      <dgm:prSet/>
      <dgm:spPr/>
      <dgm:t>
        <a:bodyPr/>
        <a:lstStyle/>
        <a:p>
          <a:endParaRPr lang="en-US"/>
        </a:p>
      </dgm:t>
    </dgm:pt>
    <dgm:pt modelId="{206312B5-56E3-450C-9597-5E8E3B0AD8D5}">
      <dgm:prSet phldrT="[Text]" custT="1"/>
      <dgm:spPr>
        <a:solidFill>
          <a:schemeClr val="bg1">
            <a:lumMod val="50000"/>
          </a:schemeClr>
        </a:solidFill>
      </dgm:spPr>
      <dgm:t>
        <a:bodyPr/>
        <a:lstStyle/>
        <a:p>
          <a:r>
            <a:rPr lang="en-US" sz="1200" dirty="0" smtClean="0">
              <a:solidFill>
                <a:schemeClr val="accent2"/>
              </a:solidFill>
              <a:latin typeface="Prata" panose="020B0604020202020204" charset="0"/>
            </a:rPr>
            <a:t>These tests are time-consuming, expensive, and require specialized expertise.</a:t>
          </a:r>
          <a:endParaRPr lang="en-US" sz="1200" dirty="0">
            <a:solidFill>
              <a:schemeClr val="accent2"/>
            </a:solidFill>
            <a:latin typeface="Prata" panose="020B0604020202020204" charset="0"/>
          </a:endParaRPr>
        </a:p>
      </dgm:t>
    </dgm:pt>
    <dgm:pt modelId="{A1BBE1C3-8955-41CA-96D4-D9B398A5FC54}" type="parTrans" cxnId="{F3BFE234-F745-44F3-9D18-FC9434DA04BF}">
      <dgm:prSet/>
      <dgm:spPr/>
      <dgm:t>
        <a:bodyPr/>
        <a:lstStyle/>
        <a:p>
          <a:endParaRPr lang="en-US"/>
        </a:p>
      </dgm:t>
    </dgm:pt>
    <dgm:pt modelId="{64464027-5F28-457D-9314-9BBA93CB4B79}" type="sibTrans" cxnId="{F3BFE234-F745-44F3-9D18-FC9434DA04BF}">
      <dgm:prSet/>
      <dgm:spPr/>
      <dgm:t>
        <a:bodyPr/>
        <a:lstStyle/>
        <a:p>
          <a:endParaRPr lang="en-US"/>
        </a:p>
      </dgm:t>
    </dgm:pt>
    <dgm:pt modelId="{E2B77600-ECB1-4989-B3E2-668A2F7CD003}" type="pres">
      <dgm:prSet presAssocID="{451BADCE-C31F-4A1B-B32E-5B69785C81DD}" presName="linear" presStyleCnt="0">
        <dgm:presLayoutVars>
          <dgm:dir/>
          <dgm:animLvl val="lvl"/>
          <dgm:resizeHandles val="exact"/>
        </dgm:presLayoutVars>
      </dgm:prSet>
      <dgm:spPr/>
      <dgm:t>
        <a:bodyPr/>
        <a:lstStyle/>
        <a:p>
          <a:endParaRPr lang="en-US"/>
        </a:p>
      </dgm:t>
    </dgm:pt>
    <dgm:pt modelId="{5D98A6E5-C425-405F-8DD5-418B1836E2DB}" type="pres">
      <dgm:prSet presAssocID="{B38FE021-0C4B-4794-B4FC-8EFD336BCB5A}" presName="parentLin" presStyleCnt="0"/>
      <dgm:spPr/>
    </dgm:pt>
    <dgm:pt modelId="{C06DA64A-BE19-4466-B838-F1FED9BBAA42}" type="pres">
      <dgm:prSet presAssocID="{B38FE021-0C4B-4794-B4FC-8EFD336BCB5A}" presName="parentLeftMargin" presStyleLbl="node1" presStyleIdx="0" presStyleCnt="3"/>
      <dgm:spPr/>
      <dgm:t>
        <a:bodyPr/>
        <a:lstStyle/>
        <a:p>
          <a:endParaRPr lang="en-US"/>
        </a:p>
      </dgm:t>
    </dgm:pt>
    <dgm:pt modelId="{D6FAC5C1-663B-45C6-95A6-E545E03995F2}" type="pres">
      <dgm:prSet presAssocID="{B38FE021-0C4B-4794-B4FC-8EFD336BCB5A}" presName="parentText" presStyleLbl="node1" presStyleIdx="0" presStyleCnt="3" custScaleY="166938">
        <dgm:presLayoutVars>
          <dgm:chMax val="0"/>
          <dgm:bulletEnabled val="1"/>
        </dgm:presLayoutVars>
      </dgm:prSet>
      <dgm:spPr/>
      <dgm:t>
        <a:bodyPr/>
        <a:lstStyle/>
        <a:p>
          <a:endParaRPr lang="en-US"/>
        </a:p>
      </dgm:t>
    </dgm:pt>
    <dgm:pt modelId="{B610D81B-D466-42AE-9123-2107085D6E9E}" type="pres">
      <dgm:prSet presAssocID="{B38FE021-0C4B-4794-B4FC-8EFD336BCB5A}" presName="negativeSpace" presStyleCnt="0"/>
      <dgm:spPr/>
    </dgm:pt>
    <dgm:pt modelId="{323AFB96-92E9-4EAD-B3BB-C2BDCEE2AAFB}" type="pres">
      <dgm:prSet presAssocID="{B38FE021-0C4B-4794-B4FC-8EFD336BCB5A}" presName="childText" presStyleLbl="conFgAcc1" presStyleIdx="0" presStyleCnt="3" custScaleY="129778">
        <dgm:presLayoutVars>
          <dgm:bulletEnabled val="1"/>
        </dgm:presLayoutVars>
      </dgm:prSet>
      <dgm:spPr>
        <a:noFill/>
        <a:ln>
          <a:solidFill>
            <a:schemeClr val="bg1">
              <a:lumMod val="20000"/>
              <a:lumOff val="80000"/>
            </a:schemeClr>
          </a:solidFill>
        </a:ln>
      </dgm:spPr>
    </dgm:pt>
    <dgm:pt modelId="{E142B7E9-F98F-4BC4-8816-196E3A05CE02}" type="pres">
      <dgm:prSet presAssocID="{AE764442-1361-431C-80A6-A2B201A104CE}" presName="spaceBetweenRectangles" presStyleCnt="0"/>
      <dgm:spPr/>
    </dgm:pt>
    <dgm:pt modelId="{C0739BE1-438D-4AB3-9219-AA0C3262064F}" type="pres">
      <dgm:prSet presAssocID="{A1CD0400-A45C-461C-8A71-F946899CEFAE}" presName="parentLin" presStyleCnt="0"/>
      <dgm:spPr/>
    </dgm:pt>
    <dgm:pt modelId="{6C365C6A-3C36-4681-BECD-7121292FA3BE}" type="pres">
      <dgm:prSet presAssocID="{A1CD0400-A45C-461C-8A71-F946899CEFAE}" presName="parentLeftMargin" presStyleLbl="node1" presStyleIdx="0" presStyleCnt="3"/>
      <dgm:spPr/>
      <dgm:t>
        <a:bodyPr/>
        <a:lstStyle/>
        <a:p>
          <a:endParaRPr lang="en-US"/>
        </a:p>
      </dgm:t>
    </dgm:pt>
    <dgm:pt modelId="{DE1527A0-27EB-453F-B4F7-16FD02A28502}" type="pres">
      <dgm:prSet presAssocID="{A1CD0400-A45C-461C-8A71-F946899CEFAE}" presName="parentText" presStyleLbl="node1" presStyleIdx="1" presStyleCnt="3" custScaleY="165101">
        <dgm:presLayoutVars>
          <dgm:chMax val="0"/>
          <dgm:bulletEnabled val="1"/>
        </dgm:presLayoutVars>
      </dgm:prSet>
      <dgm:spPr/>
      <dgm:t>
        <a:bodyPr/>
        <a:lstStyle/>
        <a:p>
          <a:endParaRPr lang="en-US"/>
        </a:p>
      </dgm:t>
    </dgm:pt>
    <dgm:pt modelId="{20D26C66-1EC3-466B-8463-E99D220F45C2}" type="pres">
      <dgm:prSet presAssocID="{A1CD0400-A45C-461C-8A71-F946899CEFAE}" presName="negativeSpace" presStyleCnt="0"/>
      <dgm:spPr/>
    </dgm:pt>
    <dgm:pt modelId="{CC61E6BF-4CEB-45B6-B2E6-DF91533E49D0}" type="pres">
      <dgm:prSet presAssocID="{A1CD0400-A45C-461C-8A71-F946899CEFAE}" presName="childText" presStyleLbl="conFgAcc1" presStyleIdx="1" presStyleCnt="3" custScaleY="155428">
        <dgm:presLayoutVars>
          <dgm:bulletEnabled val="1"/>
        </dgm:presLayoutVars>
      </dgm:prSet>
      <dgm:spPr/>
    </dgm:pt>
    <dgm:pt modelId="{DD4592E2-375E-4BAF-919E-0A79CEA7D60D}" type="pres">
      <dgm:prSet presAssocID="{6559D9FC-9120-40C3-A19A-DFB0AE2CDDD9}" presName="spaceBetweenRectangles" presStyleCnt="0"/>
      <dgm:spPr/>
    </dgm:pt>
    <dgm:pt modelId="{421D20C4-570F-4D03-BD10-40F07E5F0823}" type="pres">
      <dgm:prSet presAssocID="{206312B5-56E3-450C-9597-5E8E3B0AD8D5}" presName="parentLin" presStyleCnt="0"/>
      <dgm:spPr/>
    </dgm:pt>
    <dgm:pt modelId="{E23FB77B-ED99-4927-AE83-057B1FDA0CD0}" type="pres">
      <dgm:prSet presAssocID="{206312B5-56E3-450C-9597-5E8E3B0AD8D5}" presName="parentLeftMargin" presStyleLbl="node1" presStyleIdx="1" presStyleCnt="3"/>
      <dgm:spPr/>
      <dgm:t>
        <a:bodyPr/>
        <a:lstStyle/>
        <a:p>
          <a:endParaRPr lang="en-US"/>
        </a:p>
      </dgm:t>
    </dgm:pt>
    <dgm:pt modelId="{ABDFE773-69A8-46F4-963B-7C72BE629E18}" type="pres">
      <dgm:prSet presAssocID="{206312B5-56E3-450C-9597-5E8E3B0AD8D5}" presName="parentText" presStyleLbl="node1" presStyleIdx="2" presStyleCnt="3" custScaleY="169888">
        <dgm:presLayoutVars>
          <dgm:chMax val="0"/>
          <dgm:bulletEnabled val="1"/>
        </dgm:presLayoutVars>
      </dgm:prSet>
      <dgm:spPr/>
      <dgm:t>
        <a:bodyPr/>
        <a:lstStyle/>
        <a:p>
          <a:endParaRPr lang="en-US"/>
        </a:p>
      </dgm:t>
    </dgm:pt>
    <dgm:pt modelId="{C3289433-58B2-47E7-B4E0-88177536C247}" type="pres">
      <dgm:prSet presAssocID="{206312B5-56E3-450C-9597-5E8E3B0AD8D5}" presName="negativeSpace" presStyleCnt="0"/>
      <dgm:spPr/>
    </dgm:pt>
    <dgm:pt modelId="{3939C806-F70E-41D0-AE78-E8D82849B772}" type="pres">
      <dgm:prSet presAssocID="{206312B5-56E3-450C-9597-5E8E3B0AD8D5}" presName="childText" presStyleLbl="conFgAcc1" presStyleIdx="2" presStyleCnt="3" custScaleY="141055" custLinFactNeighborX="273" custLinFactNeighborY="-13933">
        <dgm:presLayoutVars>
          <dgm:bulletEnabled val="1"/>
        </dgm:presLayoutVars>
      </dgm:prSet>
      <dgm:spPr>
        <a:solidFill>
          <a:schemeClr val="accent2">
            <a:lumMod val="50000"/>
            <a:alpha val="90000"/>
          </a:schemeClr>
        </a:solidFill>
      </dgm:spPr>
    </dgm:pt>
  </dgm:ptLst>
  <dgm:cxnLst>
    <dgm:cxn modelId="{2805A36F-DE30-4A2B-9F7C-350F8C79BAAB}" type="presOf" srcId="{206312B5-56E3-450C-9597-5E8E3B0AD8D5}" destId="{ABDFE773-69A8-46F4-963B-7C72BE629E18}" srcOrd="1" destOrd="0" presId="urn:microsoft.com/office/officeart/2005/8/layout/list1"/>
    <dgm:cxn modelId="{F0472581-A3DA-4531-B71F-A56EF0E94F46}" type="presOf" srcId="{B38FE021-0C4B-4794-B4FC-8EFD336BCB5A}" destId="{C06DA64A-BE19-4466-B838-F1FED9BBAA42}" srcOrd="0" destOrd="0" presId="urn:microsoft.com/office/officeart/2005/8/layout/list1"/>
    <dgm:cxn modelId="{BD536714-F631-44B8-B88D-FE243B63F9DB}" type="presOf" srcId="{206312B5-56E3-450C-9597-5E8E3B0AD8D5}" destId="{E23FB77B-ED99-4927-AE83-057B1FDA0CD0}" srcOrd="0" destOrd="0" presId="urn:microsoft.com/office/officeart/2005/8/layout/list1"/>
    <dgm:cxn modelId="{F3BFE234-F745-44F3-9D18-FC9434DA04BF}" srcId="{451BADCE-C31F-4A1B-B32E-5B69785C81DD}" destId="{206312B5-56E3-450C-9597-5E8E3B0AD8D5}" srcOrd="2" destOrd="0" parTransId="{A1BBE1C3-8955-41CA-96D4-D9B398A5FC54}" sibTransId="{64464027-5F28-457D-9314-9BBA93CB4B79}"/>
    <dgm:cxn modelId="{AFFA5C7A-3656-41C5-9558-E5308A3036B5}" type="presOf" srcId="{A1CD0400-A45C-461C-8A71-F946899CEFAE}" destId="{DE1527A0-27EB-453F-B4F7-16FD02A28502}" srcOrd="1" destOrd="0" presId="urn:microsoft.com/office/officeart/2005/8/layout/list1"/>
    <dgm:cxn modelId="{BB2B6099-AAE8-4778-86C9-7D8CA7AA2A74}" type="presOf" srcId="{B38FE021-0C4B-4794-B4FC-8EFD336BCB5A}" destId="{D6FAC5C1-663B-45C6-95A6-E545E03995F2}" srcOrd="1" destOrd="0" presId="urn:microsoft.com/office/officeart/2005/8/layout/list1"/>
    <dgm:cxn modelId="{3E627899-A7BC-415C-BD02-FE4BFC8AB266}" type="presOf" srcId="{451BADCE-C31F-4A1B-B32E-5B69785C81DD}" destId="{E2B77600-ECB1-4989-B3E2-668A2F7CD003}" srcOrd="0" destOrd="0" presId="urn:microsoft.com/office/officeart/2005/8/layout/list1"/>
    <dgm:cxn modelId="{A1653AFB-5B63-435F-8AAE-1E7038CB1AF1}" srcId="{451BADCE-C31F-4A1B-B32E-5B69785C81DD}" destId="{A1CD0400-A45C-461C-8A71-F946899CEFAE}" srcOrd="1" destOrd="0" parTransId="{4FE913C9-AE94-4261-B395-5110076D4458}" sibTransId="{6559D9FC-9120-40C3-A19A-DFB0AE2CDDD9}"/>
    <dgm:cxn modelId="{46A1B258-F3E5-4818-B5CB-082E9D192753}" type="presOf" srcId="{A1CD0400-A45C-461C-8A71-F946899CEFAE}" destId="{6C365C6A-3C36-4681-BECD-7121292FA3BE}" srcOrd="0" destOrd="0" presId="urn:microsoft.com/office/officeart/2005/8/layout/list1"/>
    <dgm:cxn modelId="{0ADE4999-2161-4F93-A7D1-35C5416340EE}" srcId="{451BADCE-C31F-4A1B-B32E-5B69785C81DD}" destId="{B38FE021-0C4B-4794-B4FC-8EFD336BCB5A}" srcOrd="0" destOrd="0" parTransId="{2C402064-A6E1-4E07-A5FF-BF1B71159220}" sibTransId="{AE764442-1361-431C-80A6-A2B201A104CE}"/>
    <dgm:cxn modelId="{427F0C99-AB11-4B14-9B44-733A754D28C5}" type="presParOf" srcId="{E2B77600-ECB1-4989-B3E2-668A2F7CD003}" destId="{5D98A6E5-C425-405F-8DD5-418B1836E2DB}" srcOrd="0" destOrd="0" presId="urn:microsoft.com/office/officeart/2005/8/layout/list1"/>
    <dgm:cxn modelId="{8A8D5E5E-19F0-46D0-BA69-41E06A84ABB9}" type="presParOf" srcId="{5D98A6E5-C425-405F-8DD5-418B1836E2DB}" destId="{C06DA64A-BE19-4466-B838-F1FED9BBAA42}" srcOrd="0" destOrd="0" presId="urn:microsoft.com/office/officeart/2005/8/layout/list1"/>
    <dgm:cxn modelId="{C5E20A6E-B726-4228-97DE-BF5AF89468E1}" type="presParOf" srcId="{5D98A6E5-C425-405F-8DD5-418B1836E2DB}" destId="{D6FAC5C1-663B-45C6-95A6-E545E03995F2}" srcOrd="1" destOrd="0" presId="urn:microsoft.com/office/officeart/2005/8/layout/list1"/>
    <dgm:cxn modelId="{5F3806A1-C959-4739-B8DF-4ECCC295812E}" type="presParOf" srcId="{E2B77600-ECB1-4989-B3E2-668A2F7CD003}" destId="{B610D81B-D466-42AE-9123-2107085D6E9E}" srcOrd="1" destOrd="0" presId="urn:microsoft.com/office/officeart/2005/8/layout/list1"/>
    <dgm:cxn modelId="{D3420FCD-CBF1-4BB8-84F4-E7889D46FB65}" type="presParOf" srcId="{E2B77600-ECB1-4989-B3E2-668A2F7CD003}" destId="{323AFB96-92E9-4EAD-B3BB-C2BDCEE2AAFB}" srcOrd="2" destOrd="0" presId="urn:microsoft.com/office/officeart/2005/8/layout/list1"/>
    <dgm:cxn modelId="{54242964-156A-435A-A2EE-BF11CD00695E}" type="presParOf" srcId="{E2B77600-ECB1-4989-B3E2-668A2F7CD003}" destId="{E142B7E9-F98F-4BC4-8816-196E3A05CE02}" srcOrd="3" destOrd="0" presId="urn:microsoft.com/office/officeart/2005/8/layout/list1"/>
    <dgm:cxn modelId="{5119BC67-58A9-4563-81A4-FF0BADF325DA}" type="presParOf" srcId="{E2B77600-ECB1-4989-B3E2-668A2F7CD003}" destId="{C0739BE1-438D-4AB3-9219-AA0C3262064F}" srcOrd="4" destOrd="0" presId="urn:microsoft.com/office/officeart/2005/8/layout/list1"/>
    <dgm:cxn modelId="{D36739E3-CD21-4CBE-9DE4-0A0502AE7B40}" type="presParOf" srcId="{C0739BE1-438D-4AB3-9219-AA0C3262064F}" destId="{6C365C6A-3C36-4681-BECD-7121292FA3BE}" srcOrd="0" destOrd="0" presId="urn:microsoft.com/office/officeart/2005/8/layout/list1"/>
    <dgm:cxn modelId="{459C7868-89AF-4B90-90F1-1943FD83E0CA}" type="presParOf" srcId="{C0739BE1-438D-4AB3-9219-AA0C3262064F}" destId="{DE1527A0-27EB-453F-B4F7-16FD02A28502}" srcOrd="1" destOrd="0" presId="urn:microsoft.com/office/officeart/2005/8/layout/list1"/>
    <dgm:cxn modelId="{30ADEFCA-325D-4BF1-A909-3EDC06438272}" type="presParOf" srcId="{E2B77600-ECB1-4989-B3E2-668A2F7CD003}" destId="{20D26C66-1EC3-466B-8463-E99D220F45C2}" srcOrd="5" destOrd="0" presId="urn:microsoft.com/office/officeart/2005/8/layout/list1"/>
    <dgm:cxn modelId="{92C397A6-E2D4-47FE-8037-94738B616C6B}" type="presParOf" srcId="{E2B77600-ECB1-4989-B3E2-668A2F7CD003}" destId="{CC61E6BF-4CEB-45B6-B2E6-DF91533E49D0}" srcOrd="6" destOrd="0" presId="urn:microsoft.com/office/officeart/2005/8/layout/list1"/>
    <dgm:cxn modelId="{F856BE9B-6152-4C89-B065-20831EC09F13}" type="presParOf" srcId="{E2B77600-ECB1-4989-B3E2-668A2F7CD003}" destId="{DD4592E2-375E-4BAF-919E-0A79CEA7D60D}" srcOrd="7" destOrd="0" presId="urn:microsoft.com/office/officeart/2005/8/layout/list1"/>
    <dgm:cxn modelId="{92402134-C117-481E-A563-C2C25D36F7A3}" type="presParOf" srcId="{E2B77600-ECB1-4989-B3E2-668A2F7CD003}" destId="{421D20C4-570F-4D03-BD10-40F07E5F0823}" srcOrd="8" destOrd="0" presId="urn:microsoft.com/office/officeart/2005/8/layout/list1"/>
    <dgm:cxn modelId="{CEAC29D7-E54C-45F5-A98A-F73BDAC62D66}" type="presParOf" srcId="{421D20C4-570F-4D03-BD10-40F07E5F0823}" destId="{E23FB77B-ED99-4927-AE83-057B1FDA0CD0}" srcOrd="0" destOrd="0" presId="urn:microsoft.com/office/officeart/2005/8/layout/list1"/>
    <dgm:cxn modelId="{49FA711A-0515-4F8A-A3B5-B4B24CBFCDAB}" type="presParOf" srcId="{421D20C4-570F-4D03-BD10-40F07E5F0823}" destId="{ABDFE773-69A8-46F4-963B-7C72BE629E18}" srcOrd="1" destOrd="0" presId="urn:microsoft.com/office/officeart/2005/8/layout/list1"/>
    <dgm:cxn modelId="{6E7741A4-1BD4-45B5-8553-9ED6CB4C11C0}" type="presParOf" srcId="{E2B77600-ECB1-4989-B3E2-668A2F7CD003}" destId="{C3289433-58B2-47E7-B4E0-88177536C247}" srcOrd="9" destOrd="0" presId="urn:microsoft.com/office/officeart/2005/8/layout/list1"/>
    <dgm:cxn modelId="{0B2E35F4-D166-4691-81F7-1ADA9BA52479}" type="presParOf" srcId="{E2B77600-ECB1-4989-B3E2-668A2F7CD003}" destId="{3939C806-F70E-41D0-AE78-E8D82849B77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AFB96-92E9-4EAD-B3BB-C2BDCEE2AAFB}">
      <dsp:nvSpPr>
        <dsp:cNvPr id="0" name=""/>
        <dsp:cNvSpPr/>
      </dsp:nvSpPr>
      <dsp:spPr>
        <a:xfrm>
          <a:off x="0" y="442270"/>
          <a:ext cx="5557962" cy="359744"/>
        </a:xfrm>
        <a:prstGeom prst="rect">
          <a:avLst/>
        </a:prstGeom>
        <a:noFill/>
        <a:ln w="25400" cap="flat" cmpd="sng" algn="ctr">
          <a:solidFill>
            <a:schemeClr val="bg1">
              <a:lumMod val="20000"/>
              <a:lumOff val="80000"/>
            </a:schemeClr>
          </a:solidFill>
          <a:prstDash val="solid"/>
        </a:ln>
        <a:effectLst/>
      </dsp:spPr>
      <dsp:style>
        <a:lnRef idx="2">
          <a:scrgbClr r="0" g="0" b="0"/>
        </a:lnRef>
        <a:fillRef idx="1">
          <a:scrgbClr r="0" g="0" b="0"/>
        </a:fillRef>
        <a:effectRef idx="0">
          <a:scrgbClr r="0" g="0" b="0"/>
        </a:effectRef>
        <a:fontRef idx="minor"/>
      </dsp:style>
    </dsp:sp>
    <dsp:sp modelId="{D6FAC5C1-663B-45C6-95A6-E545E03995F2}">
      <dsp:nvSpPr>
        <dsp:cNvPr id="0" name=""/>
        <dsp:cNvSpPr/>
      </dsp:nvSpPr>
      <dsp:spPr>
        <a:xfrm>
          <a:off x="277626" y="62549"/>
          <a:ext cx="3886774" cy="542081"/>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54" tIns="0" rIns="147054" bIns="0" numCol="1" spcCol="1270" anchor="ctr" anchorCtr="0">
          <a:noAutofit/>
        </a:bodyPr>
        <a:lstStyle/>
        <a:p>
          <a:pPr lvl="0" algn="l" defTabSz="533400">
            <a:lnSpc>
              <a:spcPct val="90000"/>
            </a:lnSpc>
            <a:spcBef>
              <a:spcPct val="0"/>
            </a:spcBef>
            <a:spcAft>
              <a:spcPct val="35000"/>
            </a:spcAft>
          </a:pPr>
          <a:r>
            <a:rPr lang="en-US" sz="1200" kern="1200" dirty="0" smtClean="0">
              <a:solidFill>
                <a:schemeClr val="accent2"/>
              </a:solidFill>
              <a:latin typeface="Prata" panose="020B0604020202020204" charset="0"/>
            </a:rPr>
            <a:t>The current methods for Alzheimer's detection rely heavily on clinical assessment and cognitive testing. </a:t>
          </a:r>
          <a:endParaRPr lang="en-US" sz="1200" kern="1200" dirty="0">
            <a:solidFill>
              <a:schemeClr val="accent2"/>
            </a:solidFill>
            <a:latin typeface="Prata" panose="020B0604020202020204" charset="0"/>
          </a:endParaRPr>
        </a:p>
      </dsp:txBody>
      <dsp:txXfrm>
        <a:off x="304088" y="89011"/>
        <a:ext cx="3833850" cy="489157"/>
      </dsp:txXfrm>
    </dsp:sp>
    <dsp:sp modelId="{CC61E6BF-4CEB-45B6-B2E6-DF91533E49D0}">
      <dsp:nvSpPr>
        <dsp:cNvPr id="0" name=""/>
        <dsp:cNvSpPr/>
      </dsp:nvSpPr>
      <dsp:spPr>
        <a:xfrm>
          <a:off x="0" y="1235170"/>
          <a:ext cx="5557962" cy="43084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1527A0-27EB-453F-B4F7-16FD02A28502}">
      <dsp:nvSpPr>
        <dsp:cNvPr id="0" name=""/>
        <dsp:cNvSpPr/>
      </dsp:nvSpPr>
      <dsp:spPr>
        <a:xfrm>
          <a:off x="277626" y="861414"/>
          <a:ext cx="3886774" cy="536115"/>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54" tIns="0" rIns="147054" bIns="0" numCol="1" spcCol="1270" anchor="ctr" anchorCtr="0">
          <a:noAutofit/>
        </a:bodyPr>
        <a:lstStyle/>
        <a:p>
          <a:pPr lvl="0" algn="l" defTabSz="533400">
            <a:lnSpc>
              <a:spcPct val="90000"/>
            </a:lnSpc>
            <a:spcBef>
              <a:spcPct val="0"/>
            </a:spcBef>
            <a:spcAft>
              <a:spcPct val="35000"/>
            </a:spcAft>
          </a:pPr>
          <a:r>
            <a:rPr lang="en-US" sz="1200" kern="1200" dirty="0" smtClean="0">
              <a:solidFill>
                <a:schemeClr val="accent2"/>
              </a:solidFill>
              <a:latin typeface="Prata" panose="020B0604020202020204" charset="0"/>
            </a:rPr>
            <a:t>These methods are subjective and may not accurately diagnose Alzheimer's disease in its early stages. </a:t>
          </a:r>
          <a:endParaRPr lang="en-US" sz="1200" kern="1200" dirty="0">
            <a:solidFill>
              <a:schemeClr val="accent2"/>
            </a:solidFill>
            <a:latin typeface="Prata" panose="020B0604020202020204" charset="0"/>
          </a:endParaRPr>
        </a:p>
      </dsp:txBody>
      <dsp:txXfrm>
        <a:off x="303797" y="887585"/>
        <a:ext cx="3834432" cy="483773"/>
      </dsp:txXfrm>
    </dsp:sp>
    <dsp:sp modelId="{3939C806-F70E-41D0-AE78-E8D82849B772}">
      <dsp:nvSpPr>
        <dsp:cNvPr id="0" name=""/>
        <dsp:cNvSpPr/>
      </dsp:nvSpPr>
      <dsp:spPr>
        <a:xfrm>
          <a:off x="0" y="2092095"/>
          <a:ext cx="5557962" cy="391004"/>
        </a:xfrm>
        <a:prstGeom prst="rect">
          <a:avLst/>
        </a:prstGeom>
        <a:solidFill>
          <a:schemeClr val="accent2">
            <a:lumMod val="5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DFE773-69A8-46F4-963B-7C72BE629E18}">
      <dsp:nvSpPr>
        <dsp:cNvPr id="0" name=""/>
        <dsp:cNvSpPr/>
      </dsp:nvSpPr>
      <dsp:spPr>
        <a:xfrm>
          <a:off x="277626" y="1725417"/>
          <a:ext cx="3886774" cy="551660"/>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54" tIns="0" rIns="147054" bIns="0" numCol="1" spcCol="1270" anchor="ctr" anchorCtr="0">
          <a:noAutofit/>
        </a:bodyPr>
        <a:lstStyle/>
        <a:p>
          <a:pPr lvl="0" algn="l" defTabSz="533400">
            <a:lnSpc>
              <a:spcPct val="90000"/>
            </a:lnSpc>
            <a:spcBef>
              <a:spcPct val="0"/>
            </a:spcBef>
            <a:spcAft>
              <a:spcPct val="35000"/>
            </a:spcAft>
          </a:pPr>
          <a:r>
            <a:rPr lang="en-US" sz="1200" kern="1200" dirty="0" smtClean="0">
              <a:solidFill>
                <a:schemeClr val="accent2"/>
              </a:solidFill>
              <a:latin typeface="Prata" panose="020B0604020202020204" charset="0"/>
            </a:rPr>
            <a:t>These tests are time-consuming, expensive, and require specialized expertise.</a:t>
          </a:r>
          <a:endParaRPr lang="en-US" sz="1200" kern="1200" dirty="0">
            <a:solidFill>
              <a:schemeClr val="accent2"/>
            </a:solidFill>
            <a:latin typeface="Prata" panose="020B0604020202020204" charset="0"/>
          </a:endParaRPr>
        </a:p>
      </dsp:txBody>
      <dsp:txXfrm>
        <a:off x="304556" y="1752347"/>
        <a:ext cx="3832914" cy="4978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318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05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a1242414e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a1242414e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871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359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046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22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56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a1242414e1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a1242414e1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a1242414e1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a1242414e1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04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a62566b4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a62566b4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1039367" y="2377550"/>
            <a:ext cx="1726630" cy="3805317"/>
          </a:xfrm>
          <a:custGeom>
            <a:avLst/>
            <a:gdLst/>
            <a:ahLst/>
            <a:cxnLst/>
            <a:rect l="l" t="t" r="r" b="b"/>
            <a:pathLst>
              <a:path w="5973" h="13164" extrusionOk="0">
                <a:moveTo>
                  <a:pt x="0" y="0"/>
                </a:moveTo>
                <a:lnTo>
                  <a:pt x="0" y="12871"/>
                </a:lnTo>
                <a:cubicBezTo>
                  <a:pt x="39" y="12883"/>
                  <a:pt x="80" y="12883"/>
                  <a:pt x="118" y="12899"/>
                </a:cubicBezTo>
                <a:cubicBezTo>
                  <a:pt x="504" y="12963"/>
                  <a:pt x="889" y="13164"/>
                  <a:pt x="1287" y="13164"/>
                </a:cubicBezTo>
                <a:cubicBezTo>
                  <a:pt x="1367" y="13164"/>
                  <a:pt x="1446" y="13151"/>
                  <a:pt x="1526" y="13138"/>
                </a:cubicBezTo>
                <a:cubicBezTo>
                  <a:pt x="1950" y="13030"/>
                  <a:pt x="2281" y="12699"/>
                  <a:pt x="2389" y="12288"/>
                </a:cubicBezTo>
                <a:cubicBezTo>
                  <a:pt x="2520" y="11836"/>
                  <a:pt x="2415" y="11412"/>
                  <a:pt x="2214" y="11014"/>
                </a:cubicBezTo>
                <a:cubicBezTo>
                  <a:pt x="2029" y="10654"/>
                  <a:pt x="1803" y="10323"/>
                  <a:pt x="1752" y="9912"/>
                </a:cubicBezTo>
                <a:cubicBezTo>
                  <a:pt x="1644" y="9141"/>
                  <a:pt x="2176" y="8479"/>
                  <a:pt x="2787" y="8068"/>
                </a:cubicBezTo>
                <a:cubicBezTo>
                  <a:pt x="3475" y="7603"/>
                  <a:pt x="4338" y="7418"/>
                  <a:pt x="4975" y="6861"/>
                </a:cubicBezTo>
                <a:cubicBezTo>
                  <a:pt x="5558" y="6341"/>
                  <a:pt x="5918" y="5587"/>
                  <a:pt x="5944" y="4803"/>
                </a:cubicBezTo>
                <a:cubicBezTo>
                  <a:pt x="5972" y="4007"/>
                  <a:pt x="5654" y="3211"/>
                  <a:pt x="5096" y="2628"/>
                </a:cubicBezTo>
                <a:cubicBezTo>
                  <a:pt x="4523" y="2029"/>
                  <a:pt x="3727" y="1723"/>
                  <a:pt x="2947" y="1472"/>
                </a:cubicBezTo>
                <a:cubicBezTo>
                  <a:pt x="1924" y="1140"/>
                  <a:pt x="755" y="780"/>
                  <a:pt x="0"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0" y="7280"/>
            <a:ext cx="6382063" cy="1233283"/>
          </a:xfrm>
          <a:custGeom>
            <a:avLst/>
            <a:gdLst/>
            <a:ahLst/>
            <a:cxnLst/>
            <a:rect l="l" t="t" r="r" b="b"/>
            <a:pathLst>
              <a:path w="35115" h="8747" extrusionOk="0">
                <a:moveTo>
                  <a:pt x="14823" y="1"/>
                </a:moveTo>
                <a:cubicBezTo>
                  <a:pt x="13323" y="1"/>
                  <a:pt x="11864" y="491"/>
                  <a:pt x="10721" y="1752"/>
                </a:cubicBezTo>
                <a:cubicBezTo>
                  <a:pt x="10297" y="2230"/>
                  <a:pt x="9953" y="2775"/>
                  <a:pt x="9660" y="3345"/>
                </a:cubicBezTo>
                <a:cubicBezTo>
                  <a:pt x="8998" y="4565"/>
                  <a:pt x="8571" y="5880"/>
                  <a:pt x="7112" y="6371"/>
                </a:cubicBezTo>
                <a:cubicBezTo>
                  <a:pt x="6647" y="6517"/>
                  <a:pt x="6169" y="6568"/>
                  <a:pt x="5692" y="6568"/>
                </a:cubicBezTo>
                <a:cubicBezTo>
                  <a:pt x="5322" y="6568"/>
                  <a:pt x="4962" y="6543"/>
                  <a:pt x="4606" y="6517"/>
                </a:cubicBezTo>
                <a:cubicBezTo>
                  <a:pt x="4179" y="6476"/>
                  <a:pt x="3730" y="6437"/>
                  <a:pt x="3277" y="6437"/>
                </a:cubicBezTo>
                <a:cubicBezTo>
                  <a:pt x="2640" y="6437"/>
                  <a:pt x="2016" y="6517"/>
                  <a:pt x="1472" y="6756"/>
                </a:cubicBezTo>
                <a:cubicBezTo>
                  <a:pt x="663" y="7125"/>
                  <a:pt x="38" y="7896"/>
                  <a:pt x="0" y="8747"/>
                </a:cubicBezTo>
                <a:lnTo>
                  <a:pt x="35115" y="8747"/>
                </a:lnTo>
                <a:lnTo>
                  <a:pt x="35115" y="5214"/>
                </a:lnTo>
                <a:cubicBezTo>
                  <a:pt x="35115" y="5348"/>
                  <a:pt x="33283" y="5613"/>
                  <a:pt x="33095" y="5628"/>
                </a:cubicBezTo>
                <a:cubicBezTo>
                  <a:pt x="32379" y="5734"/>
                  <a:pt x="31662" y="5788"/>
                  <a:pt x="30933" y="5788"/>
                </a:cubicBezTo>
                <a:lnTo>
                  <a:pt x="30894" y="5788"/>
                </a:lnTo>
                <a:cubicBezTo>
                  <a:pt x="29474" y="5788"/>
                  <a:pt x="28041" y="5600"/>
                  <a:pt x="26674" y="5214"/>
                </a:cubicBezTo>
                <a:cubicBezTo>
                  <a:pt x="24098" y="4498"/>
                  <a:pt x="22094" y="2854"/>
                  <a:pt x="19827" y="1513"/>
                </a:cubicBezTo>
                <a:cubicBezTo>
                  <a:pt x="18339" y="638"/>
                  <a:pt x="16549" y="1"/>
                  <a:pt x="14823" y="1"/>
                </a:cubicBezTo>
                <a:close/>
              </a:path>
            </a:pathLst>
          </a:custGeom>
          <a:solidFill>
            <a:srgbClr val="F7F7F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61950" y="3910226"/>
            <a:ext cx="6382063" cy="1233283"/>
          </a:xfrm>
          <a:custGeom>
            <a:avLst/>
            <a:gdLst/>
            <a:ahLst/>
            <a:cxnLst/>
            <a:rect l="l" t="t" r="r" b="b"/>
            <a:pathLst>
              <a:path w="35115" h="8747" extrusionOk="0">
                <a:moveTo>
                  <a:pt x="14823" y="1"/>
                </a:moveTo>
                <a:cubicBezTo>
                  <a:pt x="13323" y="1"/>
                  <a:pt x="11864" y="491"/>
                  <a:pt x="10721" y="1752"/>
                </a:cubicBezTo>
                <a:cubicBezTo>
                  <a:pt x="10297" y="2230"/>
                  <a:pt x="9953" y="2775"/>
                  <a:pt x="9660" y="3345"/>
                </a:cubicBezTo>
                <a:cubicBezTo>
                  <a:pt x="8998" y="4565"/>
                  <a:pt x="8571" y="5880"/>
                  <a:pt x="7112" y="6371"/>
                </a:cubicBezTo>
                <a:cubicBezTo>
                  <a:pt x="6647" y="6517"/>
                  <a:pt x="6169" y="6568"/>
                  <a:pt x="5692" y="6568"/>
                </a:cubicBezTo>
                <a:cubicBezTo>
                  <a:pt x="5322" y="6568"/>
                  <a:pt x="4962" y="6543"/>
                  <a:pt x="4606" y="6517"/>
                </a:cubicBezTo>
                <a:cubicBezTo>
                  <a:pt x="4179" y="6476"/>
                  <a:pt x="3730" y="6437"/>
                  <a:pt x="3277" y="6437"/>
                </a:cubicBezTo>
                <a:cubicBezTo>
                  <a:pt x="2640" y="6437"/>
                  <a:pt x="2016" y="6517"/>
                  <a:pt x="1472" y="6756"/>
                </a:cubicBezTo>
                <a:cubicBezTo>
                  <a:pt x="663" y="7125"/>
                  <a:pt x="38" y="7896"/>
                  <a:pt x="0" y="8747"/>
                </a:cubicBezTo>
                <a:lnTo>
                  <a:pt x="35115" y="8747"/>
                </a:lnTo>
                <a:lnTo>
                  <a:pt x="35115" y="5214"/>
                </a:lnTo>
                <a:cubicBezTo>
                  <a:pt x="35115" y="5348"/>
                  <a:pt x="33283" y="5613"/>
                  <a:pt x="33095" y="5628"/>
                </a:cubicBezTo>
                <a:cubicBezTo>
                  <a:pt x="32379" y="5734"/>
                  <a:pt x="31662" y="5788"/>
                  <a:pt x="30933" y="5788"/>
                </a:cubicBezTo>
                <a:lnTo>
                  <a:pt x="30894" y="5788"/>
                </a:lnTo>
                <a:cubicBezTo>
                  <a:pt x="29474" y="5788"/>
                  <a:pt x="28041" y="5600"/>
                  <a:pt x="26674" y="5214"/>
                </a:cubicBezTo>
                <a:cubicBezTo>
                  <a:pt x="24098" y="4498"/>
                  <a:pt x="22094" y="2854"/>
                  <a:pt x="19827" y="1513"/>
                </a:cubicBezTo>
                <a:cubicBezTo>
                  <a:pt x="18339" y="638"/>
                  <a:pt x="16549" y="1"/>
                  <a:pt x="14823" y="1"/>
                </a:cubicBezTo>
                <a:close/>
              </a:path>
            </a:pathLst>
          </a:custGeom>
          <a:solidFill>
            <a:srgbClr val="F7F7F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6692075" y="-532907"/>
            <a:ext cx="1552244" cy="2618124"/>
          </a:xfrm>
          <a:custGeom>
            <a:avLst/>
            <a:gdLst/>
            <a:ahLst/>
            <a:cxnLst/>
            <a:rect l="l" t="t" r="r" b="b"/>
            <a:pathLst>
              <a:path w="12581" h="21220" extrusionOk="0">
                <a:moveTo>
                  <a:pt x="12581" y="0"/>
                </a:moveTo>
                <a:cubicBezTo>
                  <a:pt x="12275" y="519"/>
                  <a:pt x="11839" y="1035"/>
                  <a:pt x="11253" y="1567"/>
                </a:cubicBezTo>
                <a:cubicBezTo>
                  <a:pt x="9593" y="3080"/>
                  <a:pt x="8080" y="3453"/>
                  <a:pt x="6039" y="4274"/>
                </a:cubicBezTo>
                <a:cubicBezTo>
                  <a:pt x="4513" y="4899"/>
                  <a:pt x="1647" y="5800"/>
                  <a:pt x="1073" y="7418"/>
                </a:cubicBezTo>
                <a:cubicBezTo>
                  <a:pt x="0" y="10511"/>
                  <a:pt x="4179" y="11759"/>
                  <a:pt x="6265" y="14504"/>
                </a:cubicBezTo>
                <a:cubicBezTo>
                  <a:pt x="8335" y="17240"/>
                  <a:pt x="6529" y="19323"/>
                  <a:pt x="8998" y="20757"/>
                </a:cubicBezTo>
                <a:cubicBezTo>
                  <a:pt x="9565" y="21083"/>
                  <a:pt x="10172" y="21219"/>
                  <a:pt x="10784" y="21219"/>
                </a:cubicBezTo>
                <a:cubicBezTo>
                  <a:pt x="11390" y="21219"/>
                  <a:pt x="12000" y="21087"/>
                  <a:pt x="12581" y="20874"/>
                </a:cubicBezTo>
                <a:lnTo>
                  <a:pt x="12581" y="0"/>
                </a:ln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131248" y="3014648"/>
            <a:ext cx="2012809" cy="2128854"/>
          </a:xfrm>
          <a:custGeom>
            <a:avLst/>
            <a:gdLst/>
            <a:ahLst/>
            <a:cxnLst/>
            <a:rect l="l" t="t" r="r" b="b"/>
            <a:pathLst>
              <a:path w="14253" h="15075" extrusionOk="0">
                <a:moveTo>
                  <a:pt x="14253" y="0"/>
                </a:moveTo>
                <a:cubicBezTo>
                  <a:pt x="13377" y="1949"/>
                  <a:pt x="11839" y="2905"/>
                  <a:pt x="8386" y="3462"/>
                </a:cubicBezTo>
                <a:cubicBezTo>
                  <a:pt x="6278" y="3794"/>
                  <a:pt x="4208" y="3408"/>
                  <a:pt x="2720" y="5558"/>
                </a:cubicBezTo>
                <a:cubicBezTo>
                  <a:pt x="1647" y="7100"/>
                  <a:pt x="2004" y="8969"/>
                  <a:pt x="2217" y="10750"/>
                </a:cubicBezTo>
                <a:cubicBezTo>
                  <a:pt x="2469" y="12820"/>
                  <a:pt x="1287" y="14107"/>
                  <a:pt x="0" y="15075"/>
                </a:cubicBezTo>
                <a:lnTo>
                  <a:pt x="14253" y="15075"/>
                </a:lnTo>
                <a:lnTo>
                  <a:pt x="14253" y="0"/>
                </a:lnTo>
                <a:close/>
              </a:path>
            </a:pathLst>
          </a:custGeom>
          <a:gradFill>
            <a:gsLst>
              <a:gs pos="0">
                <a:schemeClr val="dk1"/>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526738" y="1581497"/>
            <a:ext cx="4271100" cy="1465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526738" y="3046873"/>
            <a:ext cx="4271100" cy="5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200"/>
        <p:cNvGrpSpPr/>
        <p:nvPr/>
      </p:nvGrpSpPr>
      <p:grpSpPr>
        <a:xfrm>
          <a:off x="0" y="0"/>
          <a:ext cx="0" cy="0"/>
          <a:chOff x="0" y="0"/>
          <a:chExt cx="0" cy="0"/>
        </a:xfrm>
      </p:grpSpPr>
      <p:sp>
        <p:nvSpPr>
          <p:cNvPr id="201" name="Google Shape;201;p29"/>
          <p:cNvSpPr/>
          <p:nvPr/>
        </p:nvSpPr>
        <p:spPr>
          <a:xfrm>
            <a:off x="-14" y="8"/>
            <a:ext cx="4476993" cy="1181995"/>
          </a:xfrm>
          <a:custGeom>
            <a:avLst/>
            <a:gdLst/>
            <a:ahLst/>
            <a:cxnLst/>
            <a:rect l="l" t="t" r="r" b="b"/>
            <a:pathLst>
              <a:path w="29316" h="7740" extrusionOk="0">
                <a:moveTo>
                  <a:pt x="1" y="1"/>
                </a:moveTo>
                <a:lnTo>
                  <a:pt x="1" y="5428"/>
                </a:lnTo>
                <a:cubicBezTo>
                  <a:pt x="755" y="6371"/>
                  <a:pt x="1740" y="7100"/>
                  <a:pt x="2905" y="7514"/>
                </a:cubicBezTo>
                <a:cubicBezTo>
                  <a:pt x="3357" y="7670"/>
                  <a:pt x="3816" y="7740"/>
                  <a:pt x="4272" y="7740"/>
                </a:cubicBezTo>
                <a:cubicBezTo>
                  <a:pt x="5559" y="7740"/>
                  <a:pt x="6829" y="7186"/>
                  <a:pt x="7896" y="6450"/>
                </a:cubicBezTo>
                <a:cubicBezTo>
                  <a:pt x="9422" y="5403"/>
                  <a:pt x="10750" y="3851"/>
                  <a:pt x="12581" y="3307"/>
                </a:cubicBezTo>
                <a:cubicBezTo>
                  <a:pt x="13107" y="3154"/>
                  <a:pt x="13609" y="3082"/>
                  <a:pt x="14093" y="3082"/>
                </a:cubicBezTo>
                <a:cubicBezTo>
                  <a:pt x="15372" y="3082"/>
                  <a:pt x="16528" y="3578"/>
                  <a:pt x="17665" y="4367"/>
                </a:cubicBezTo>
                <a:cubicBezTo>
                  <a:pt x="19216" y="5457"/>
                  <a:pt x="20611" y="6970"/>
                  <a:pt x="22573" y="7259"/>
                </a:cubicBezTo>
                <a:cubicBezTo>
                  <a:pt x="22894" y="7307"/>
                  <a:pt x="23214" y="7331"/>
                  <a:pt x="23532" y="7331"/>
                </a:cubicBezTo>
                <a:cubicBezTo>
                  <a:pt x="25342" y="7331"/>
                  <a:pt x="27045" y="6554"/>
                  <a:pt x="28028" y="4950"/>
                </a:cubicBezTo>
                <a:cubicBezTo>
                  <a:pt x="28678" y="3890"/>
                  <a:pt x="28943" y="2641"/>
                  <a:pt x="29156" y="1421"/>
                </a:cubicBezTo>
                <a:cubicBezTo>
                  <a:pt x="29248" y="944"/>
                  <a:pt x="29302" y="466"/>
                  <a:pt x="29315" y="1"/>
                </a:cubicBezTo>
                <a:close/>
              </a:path>
            </a:pathLst>
          </a:custGeom>
          <a:gradFill>
            <a:gsLst>
              <a:gs pos="0">
                <a:schemeClr val="dk1"/>
              </a:gs>
              <a:gs pos="100000">
                <a:srgbClr val="FE3F75">
                  <a:alpha val="77647"/>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3" y="3387928"/>
            <a:ext cx="1568854" cy="1755569"/>
          </a:xfrm>
          <a:custGeom>
            <a:avLst/>
            <a:gdLst/>
            <a:ahLst/>
            <a:cxnLst/>
            <a:rect l="l" t="t" r="r" b="b"/>
            <a:pathLst>
              <a:path w="15410" h="17244" extrusionOk="0">
                <a:moveTo>
                  <a:pt x="2343" y="1"/>
                </a:moveTo>
                <a:cubicBezTo>
                  <a:pt x="1479" y="1"/>
                  <a:pt x="604" y="174"/>
                  <a:pt x="1" y="402"/>
                </a:cubicBezTo>
                <a:lnTo>
                  <a:pt x="1" y="17244"/>
                </a:lnTo>
                <a:lnTo>
                  <a:pt x="14320" y="17244"/>
                </a:lnTo>
                <a:cubicBezTo>
                  <a:pt x="14413" y="17069"/>
                  <a:pt x="14480" y="16884"/>
                  <a:pt x="14559" y="16699"/>
                </a:cubicBezTo>
                <a:cubicBezTo>
                  <a:pt x="15091" y="15317"/>
                  <a:pt x="15410" y="13725"/>
                  <a:pt x="14785" y="12387"/>
                </a:cubicBezTo>
                <a:cubicBezTo>
                  <a:pt x="14254" y="11192"/>
                  <a:pt x="13085" y="10409"/>
                  <a:pt x="11890" y="9890"/>
                </a:cubicBezTo>
                <a:cubicBezTo>
                  <a:pt x="10696" y="9374"/>
                  <a:pt x="9409" y="9055"/>
                  <a:pt x="8256" y="8457"/>
                </a:cubicBezTo>
                <a:cubicBezTo>
                  <a:pt x="7100" y="7861"/>
                  <a:pt x="5985" y="6905"/>
                  <a:pt x="5759" y="5619"/>
                </a:cubicBezTo>
                <a:cubicBezTo>
                  <a:pt x="5482" y="4119"/>
                  <a:pt x="5826" y="2061"/>
                  <a:pt x="4858" y="880"/>
                </a:cubicBezTo>
                <a:cubicBezTo>
                  <a:pt x="4325" y="232"/>
                  <a:pt x="3341" y="1"/>
                  <a:pt x="23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rot="5400000">
            <a:off x="6122843" y="-183916"/>
            <a:ext cx="2120451" cy="2488242"/>
          </a:xfrm>
          <a:custGeom>
            <a:avLst/>
            <a:gdLst/>
            <a:ahLst/>
            <a:cxnLst/>
            <a:rect l="l" t="t" r="r" b="b"/>
            <a:pathLst>
              <a:path w="11254" h="13206" extrusionOk="0">
                <a:moveTo>
                  <a:pt x="1" y="1"/>
                </a:moveTo>
                <a:lnTo>
                  <a:pt x="1" y="13206"/>
                </a:lnTo>
                <a:cubicBezTo>
                  <a:pt x="307" y="12938"/>
                  <a:pt x="663" y="12779"/>
                  <a:pt x="1090" y="12779"/>
                </a:cubicBezTo>
                <a:cubicBezTo>
                  <a:pt x="1208" y="12779"/>
                  <a:pt x="1342" y="12795"/>
                  <a:pt x="1475" y="12833"/>
                </a:cubicBezTo>
                <a:cubicBezTo>
                  <a:pt x="1912" y="12925"/>
                  <a:pt x="2310" y="13139"/>
                  <a:pt x="2749" y="13139"/>
                </a:cubicBezTo>
                <a:cubicBezTo>
                  <a:pt x="2842" y="13139"/>
                  <a:pt x="2947" y="13139"/>
                  <a:pt x="3052" y="13113"/>
                </a:cubicBezTo>
                <a:cubicBezTo>
                  <a:pt x="3558" y="12980"/>
                  <a:pt x="3902" y="12581"/>
                  <a:pt x="3902" y="12037"/>
                </a:cubicBezTo>
                <a:cubicBezTo>
                  <a:pt x="3890" y="11467"/>
                  <a:pt x="3651" y="10922"/>
                  <a:pt x="3730" y="10339"/>
                </a:cubicBezTo>
                <a:cubicBezTo>
                  <a:pt x="3810" y="9833"/>
                  <a:pt x="4074" y="9371"/>
                  <a:pt x="4422" y="8998"/>
                </a:cubicBezTo>
                <a:cubicBezTo>
                  <a:pt x="5231" y="8123"/>
                  <a:pt x="6396" y="7830"/>
                  <a:pt x="7473" y="7419"/>
                </a:cubicBezTo>
                <a:cubicBezTo>
                  <a:pt x="9237" y="6756"/>
                  <a:pt x="11253" y="4766"/>
                  <a:pt x="10604" y="2762"/>
                </a:cubicBezTo>
                <a:cubicBezTo>
                  <a:pt x="10537" y="2549"/>
                  <a:pt x="10444" y="2335"/>
                  <a:pt x="10314" y="2125"/>
                </a:cubicBezTo>
                <a:cubicBezTo>
                  <a:pt x="9702" y="1141"/>
                  <a:pt x="8626" y="835"/>
                  <a:pt x="7540" y="797"/>
                </a:cubicBezTo>
                <a:lnTo>
                  <a:pt x="7431" y="797"/>
                </a:lnTo>
                <a:cubicBezTo>
                  <a:pt x="6689" y="797"/>
                  <a:pt x="5934" y="995"/>
                  <a:pt x="5176" y="1182"/>
                </a:cubicBezTo>
                <a:cubicBezTo>
                  <a:pt x="4422" y="1380"/>
                  <a:pt x="3664" y="1568"/>
                  <a:pt x="2921" y="1568"/>
                </a:cubicBezTo>
                <a:cubicBezTo>
                  <a:pt x="2456" y="1568"/>
                  <a:pt x="2017" y="1501"/>
                  <a:pt x="1568" y="1313"/>
                </a:cubicBezTo>
                <a:cubicBezTo>
                  <a:pt x="931" y="1036"/>
                  <a:pt x="386" y="571"/>
                  <a:pt x="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043205" y="2627036"/>
            <a:ext cx="4100809" cy="2501493"/>
          </a:xfrm>
          <a:custGeom>
            <a:avLst/>
            <a:gdLst/>
            <a:ahLst/>
            <a:cxnLst/>
            <a:rect l="l" t="t" r="r" b="b"/>
            <a:pathLst>
              <a:path w="26500" h="16165" extrusionOk="0">
                <a:moveTo>
                  <a:pt x="23528" y="1"/>
                </a:moveTo>
                <a:cubicBezTo>
                  <a:pt x="22241" y="1"/>
                  <a:pt x="20754" y="307"/>
                  <a:pt x="19467" y="1116"/>
                </a:cubicBezTo>
                <a:cubicBezTo>
                  <a:pt x="18273" y="1870"/>
                  <a:pt x="17438" y="2985"/>
                  <a:pt x="16801" y="4246"/>
                </a:cubicBezTo>
                <a:cubicBezTo>
                  <a:pt x="16123" y="5587"/>
                  <a:pt x="15712" y="7033"/>
                  <a:pt x="15034" y="8374"/>
                </a:cubicBezTo>
                <a:cubicBezTo>
                  <a:pt x="14464" y="9527"/>
                  <a:pt x="13680" y="10670"/>
                  <a:pt x="12553" y="11346"/>
                </a:cubicBezTo>
                <a:cubicBezTo>
                  <a:pt x="11877" y="11731"/>
                  <a:pt x="11161" y="11878"/>
                  <a:pt x="10415" y="11878"/>
                </a:cubicBezTo>
                <a:cubicBezTo>
                  <a:pt x="9581" y="11878"/>
                  <a:pt x="8718" y="11693"/>
                  <a:pt x="7896" y="11492"/>
                </a:cubicBezTo>
                <a:cubicBezTo>
                  <a:pt x="7390" y="11358"/>
                  <a:pt x="6832" y="11241"/>
                  <a:pt x="6291" y="11241"/>
                </a:cubicBezTo>
                <a:cubicBezTo>
                  <a:pt x="5587" y="11241"/>
                  <a:pt x="4921" y="11454"/>
                  <a:pt x="4523" y="12155"/>
                </a:cubicBezTo>
                <a:cubicBezTo>
                  <a:pt x="4221" y="12661"/>
                  <a:pt x="4141" y="13378"/>
                  <a:pt x="3647" y="13747"/>
                </a:cubicBezTo>
                <a:cubicBezTo>
                  <a:pt x="3291" y="14015"/>
                  <a:pt x="2838" y="14027"/>
                  <a:pt x="2389" y="14027"/>
                </a:cubicBezTo>
                <a:lnTo>
                  <a:pt x="2163" y="14027"/>
                </a:lnTo>
                <a:cubicBezTo>
                  <a:pt x="2004" y="14027"/>
                  <a:pt x="1845" y="14027"/>
                  <a:pt x="1698" y="14053"/>
                </a:cubicBezTo>
                <a:cubicBezTo>
                  <a:pt x="1074" y="14120"/>
                  <a:pt x="383" y="14359"/>
                  <a:pt x="144" y="14996"/>
                </a:cubicBezTo>
                <a:cubicBezTo>
                  <a:pt x="1" y="15394"/>
                  <a:pt x="64" y="15805"/>
                  <a:pt x="252" y="16165"/>
                </a:cubicBezTo>
                <a:lnTo>
                  <a:pt x="26500" y="16165"/>
                </a:lnTo>
                <a:lnTo>
                  <a:pt x="26500" y="756"/>
                </a:lnTo>
                <a:cubicBezTo>
                  <a:pt x="26076" y="345"/>
                  <a:pt x="24923" y="1"/>
                  <a:pt x="23528"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txBox="1">
            <a:spLocks noGrp="1"/>
          </p:cNvSpPr>
          <p:nvPr>
            <p:ph type="title"/>
          </p:nvPr>
        </p:nvSpPr>
        <p:spPr>
          <a:xfrm>
            <a:off x="863535" y="1379625"/>
            <a:ext cx="51606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206" name="Google Shape;206;p29"/>
          <p:cNvSpPr txBox="1">
            <a:spLocks noGrp="1"/>
          </p:cNvSpPr>
          <p:nvPr>
            <p:ph type="subTitle" idx="1"/>
          </p:nvPr>
        </p:nvSpPr>
        <p:spPr>
          <a:xfrm>
            <a:off x="863525" y="1911149"/>
            <a:ext cx="5160600" cy="228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7_1">
    <p:spTree>
      <p:nvGrpSpPr>
        <p:cNvPr id="1" name="Shape 224"/>
        <p:cNvGrpSpPr/>
        <p:nvPr/>
      </p:nvGrpSpPr>
      <p:grpSpPr>
        <a:xfrm>
          <a:off x="0" y="0"/>
          <a:ext cx="0" cy="0"/>
          <a:chOff x="0" y="0"/>
          <a:chExt cx="0" cy="0"/>
        </a:xfrm>
      </p:grpSpPr>
      <p:sp>
        <p:nvSpPr>
          <p:cNvPr id="225" name="Google Shape;225;p32"/>
          <p:cNvSpPr/>
          <p:nvPr/>
        </p:nvSpPr>
        <p:spPr>
          <a:xfrm rot="10800000" flipH="1">
            <a:off x="4498775" y="7265"/>
            <a:ext cx="4645276" cy="931184"/>
          </a:xfrm>
          <a:custGeom>
            <a:avLst/>
            <a:gdLst/>
            <a:ahLst/>
            <a:cxnLst/>
            <a:rect l="l" t="t" r="r" b="b"/>
            <a:pathLst>
              <a:path w="35115" h="8747" extrusionOk="0">
                <a:moveTo>
                  <a:pt x="14823" y="1"/>
                </a:moveTo>
                <a:cubicBezTo>
                  <a:pt x="13323" y="1"/>
                  <a:pt x="11864" y="491"/>
                  <a:pt x="10721" y="1752"/>
                </a:cubicBezTo>
                <a:cubicBezTo>
                  <a:pt x="10297" y="2230"/>
                  <a:pt x="9953" y="2775"/>
                  <a:pt x="9660" y="3345"/>
                </a:cubicBezTo>
                <a:cubicBezTo>
                  <a:pt x="8998" y="4565"/>
                  <a:pt x="8571" y="5880"/>
                  <a:pt x="7112" y="6371"/>
                </a:cubicBezTo>
                <a:cubicBezTo>
                  <a:pt x="6647" y="6517"/>
                  <a:pt x="6169" y="6568"/>
                  <a:pt x="5692" y="6568"/>
                </a:cubicBezTo>
                <a:cubicBezTo>
                  <a:pt x="5322" y="6568"/>
                  <a:pt x="4962" y="6543"/>
                  <a:pt x="4606" y="6517"/>
                </a:cubicBezTo>
                <a:cubicBezTo>
                  <a:pt x="4179" y="6476"/>
                  <a:pt x="3730" y="6437"/>
                  <a:pt x="3277" y="6437"/>
                </a:cubicBezTo>
                <a:cubicBezTo>
                  <a:pt x="2640" y="6437"/>
                  <a:pt x="2016" y="6517"/>
                  <a:pt x="1472" y="6756"/>
                </a:cubicBezTo>
                <a:cubicBezTo>
                  <a:pt x="663" y="7125"/>
                  <a:pt x="38" y="7896"/>
                  <a:pt x="0" y="8747"/>
                </a:cubicBezTo>
                <a:lnTo>
                  <a:pt x="35115" y="8747"/>
                </a:lnTo>
                <a:lnTo>
                  <a:pt x="35115" y="5214"/>
                </a:lnTo>
                <a:cubicBezTo>
                  <a:pt x="35115" y="5348"/>
                  <a:pt x="33283" y="5613"/>
                  <a:pt x="33095" y="5628"/>
                </a:cubicBezTo>
                <a:cubicBezTo>
                  <a:pt x="32379" y="5734"/>
                  <a:pt x="31662" y="5788"/>
                  <a:pt x="30933" y="5788"/>
                </a:cubicBezTo>
                <a:lnTo>
                  <a:pt x="30894" y="5788"/>
                </a:lnTo>
                <a:cubicBezTo>
                  <a:pt x="29474" y="5788"/>
                  <a:pt x="28041" y="5600"/>
                  <a:pt x="26674" y="5214"/>
                </a:cubicBezTo>
                <a:cubicBezTo>
                  <a:pt x="24098" y="4498"/>
                  <a:pt x="22094" y="2854"/>
                  <a:pt x="19827" y="1513"/>
                </a:cubicBezTo>
                <a:cubicBezTo>
                  <a:pt x="18339" y="638"/>
                  <a:pt x="16549" y="1"/>
                  <a:pt x="14823" y="1"/>
                </a:cubicBezTo>
                <a:close/>
              </a:path>
            </a:pathLst>
          </a:custGeom>
          <a:solidFill>
            <a:srgbClr val="F7F7F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flipH="1">
            <a:off x="20" y="4341178"/>
            <a:ext cx="5131355" cy="802319"/>
          </a:xfrm>
          <a:custGeom>
            <a:avLst/>
            <a:gdLst/>
            <a:ahLst/>
            <a:cxnLst/>
            <a:rect l="l" t="t" r="r" b="b"/>
            <a:pathLst>
              <a:path w="35115" h="8747" extrusionOk="0">
                <a:moveTo>
                  <a:pt x="14823" y="1"/>
                </a:moveTo>
                <a:cubicBezTo>
                  <a:pt x="13323" y="1"/>
                  <a:pt x="11864" y="491"/>
                  <a:pt x="10721" y="1752"/>
                </a:cubicBezTo>
                <a:cubicBezTo>
                  <a:pt x="10297" y="2230"/>
                  <a:pt x="9953" y="2775"/>
                  <a:pt x="9660" y="3345"/>
                </a:cubicBezTo>
                <a:cubicBezTo>
                  <a:pt x="8998" y="4565"/>
                  <a:pt x="8571" y="5880"/>
                  <a:pt x="7112" y="6371"/>
                </a:cubicBezTo>
                <a:cubicBezTo>
                  <a:pt x="6647" y="6517"/>
                  <a:pt x="6169" y="6568"/>
                  <a:pt x="5692" y="6568"/>
                </a:cubicBezTo>
                <a:cubicBezTo>
                  <a:pt x="5322" y="6568"/>
                  <a:pt x="4962" y="6543"/>
                  <a:pt x="4606" y="6517"/>
                </a:cubicBezTo>
                <a:cubicBezTo>
                  <a:pt x="4179" y="6476"/>
                  <a:pt x="3730" y="6437"/>
                  <a:pt x="3277" y="6437"/>
                </a:cubicBezTo>
                <a:cubicBezTo>
                  <a:pt x="2640" y="6437"/>
                  <a:pt x="2016" y="6517"/>
                  <a:pt x="1472" y="6756"/>
                </a:cubicBezTo>
                <a:cubicBezTo>
                  <a:pt x="663" y="7125"/>
                  <a:pt x="38" y="7896"/>
                  <a:pt x="0" y="8747"/>
                </a:cubicBezTo>
                <a:lnTo>
                  <a:pt x="35115" y="8747"/>
                </a:lnTo>
                <a:lnTo>
                  <a:pt x="35115" y="5214"/>
                </a:lnTo>
                <a:cubicBezTo>
                  <a:pt x="35115" y="5348"/>
                  <a:pt x="33283" y="5613"/>
                  <a:pt x="33095" y="5628"/>
                </a:cubicBezTo>
                <a:cubicBezTo>
                  <a:pt x="32379" y="5734"/>
                  <a:pt x="31662" y="5788"/>
                  <a:pt x="30933" y="5788"/>
                </a:cubicBezTo>
                <a:lnTo>
                  <a:pt x="30894" y="5788"/>
                </a:lnTo>
                <a:cubicBezTo>
                  <a:pt x="29474" y="5788"/>
                  <a:pt x="28041" y="5600"/>
                  <a:pt x="26674" y="5214"/>
                </a:cubicBezTo>
                <a:cubicBezTo>
                  <a:pt x="24098" y="4498"/>
                  <a:pt x="22094" y="2854"/>
                  <a:pt x="19827" y="1513"/>
                </a:cubicBezTo>
                <a:cubicBezTo>
                  <a:pt x="18339" y="638"/>
                  <a:pt x="16549" y="1"/>
                  <a:pt x="14823" y="1"/>
                </a:cubicBezTo>
                <a:close/>
              </a:path>
            </a:pathLst>
          </a:custGeom>
          <a:solidFill>
            <a:srgbClr val="F7F7F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rot="5400000">
            <a:off x="6672435" y="2358926"/>
            <a:ext cx="4024563" cy="918692"/>
          </a:xfrm>
          <a:custGeom>
            <a:avLst/>
            <a:gdLst/>
            <a:ahLst/>
            <a:cxnLst/>
            <a:rect l="l" t="t" r="r" b="b"/>
            <a:pathLst>
              <a:path w="31226" h="7128" extrusionOk="0">
                <a:moveTo>
                  <a:pt x="0" y="1"/>
                </a:moveTo>
                <a:cubicBezTo>
                  <a:pt x="1501" y="663"/>
                  <a:pt x="2443" y="1953"/>
                  <a:pt x="3399" y="3227"/>
                </a:cubicBezTo>
                <a:cubicBezTo>
                  <a:pt x="4958" y="5282"/>
                  <a:pt x="7628" y="7127"/>
                  <a:pt x="10257" y="7127"/>
                </a:cubicBezTo>
                <a:cubicBezTo>
                  <a:pt x="10802" y="7127"/>
                  <a:pt x="11346" y="7048"/>
                  <a:pt x="11877" y="6874"/>
                </a:cubicBezTo>
                <a:cubicBezTo>
                  <a:pt x="15686" y="5642"/>
                  <a:pt x="15607" y="3466"/>
                  <a:pt x="19270" y="2813"/>
                </a:cubicBezTo>
                <a:cubicBezTo>
                  <a:pt x="19627" y="2751"/>
                  <a:pt x="19982" y="2724"/>
                  <a:pt x="20336" y="2724"/>
                </a:cubicBezTo>
                <a:cubicBezTo>
                  <a:pt x="22662" y="2724"/>
                  <a:pt x="24932" y="3888"/>
                  <a:pt x="27347" y="3888"/>
                </a:cubicBezTo>
                <a:cubicBezTo>
                  <a:pt x="27691" y="3888"/>
                  <a:pt x="28038" y="3864"/>
                  <a:pt x="28388" y="3810"/>
                </a:cubicBezTo>
                <a:cubicBezTo>
                  <a:pt x="30245" y="3517"/>
                  <a:pt x="31159" y="1899"/>
                  <a:pt x="31226" y="1"/>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25" y="124156"/>
            <a:ext cx="1210682" cy="2668178"/>
          </a:xfrm>
          <a:custGeom>
            <a:avLst/>
            <a:gdLst/>
            <a:ahLst/>
            <a:cxnLst/>
            <a:rect l="l" t="t" r="r" b="b"/>
            <a:pathLst>
              <a:path w="5973" h="13164" extrusionOk="0">
                <a:moveTo>
                  <a:pt x="0" y="0"/>
                </a:moveTo>
                <a:lnTo>
                  <a:pt x="0" y="12871"/>
                </a:lnTo>
                <a:cubicBezTo>
                  <a:pt x="39" y="12883"/>
                  <a:pt x="80" y="12883"/>
                  <a:pt x="118" y="12899"/>
                </a:cubicBezTo>
                <a:cubicBezTo>
                  <a:pt x="504" y="12963"/>
                  <a:pt x="889" y="13164"/>
                  <a:pt x="1287" y="13164"/>
                </a:cubicBezTo>
                <a:cubicBezTo>
                  <a:pt x="1367" y="13164"/>
                  <a:pt x="1446" y="13151"/>
                  <a:pt x="1526" y="13138"/>
                </a:cubicBezTo>
                <a:cubicBezTo>
                  <a:pt x="1950" y="13030"/>
                  <a:pt x="2281" y="12699"/>
                  <a:pt x="2389" y="12288"/>
                </a:cubicBezTo>
                <a:cubicBezTo>
                  <a:pt x="2520" y="11836"/>
                  <a:pt x="2415" y="11412"/>
                  <a:pt x="2214" y="11014"/>
                </a:cubicBezTo>
                <a:cubicBezTo>
                  <a:pt x="2029" y="10654"/>
                  <a:pt x="1803" y="10323"/>
                  <a:pt x="1752" y="9912"/>
                </a:cubicBezTo>
                <a:cubicBezTo>
                  <a:pt x="1644" y="9141"/>
                  <a:pt x="2176" y="8479"/>
                  <a:pt x="2787" y="8068"/>
                </a:cubicBezTo>
                <a:cubicBezTo>
                  <a:pt x="3475" y="7603"/>
                  <a:pt x="4338" y="7418"/>
                  <a:pt x="4975" y="6861"/>
                </a:cubicBezTo>
                <a:cubicBezTo>
                  <a:pt x="5558" y="6341"/>
                  <a:pt x="5918" y="5587"/>
                  <a:pt x="5944" y="4803"/>
                </a:cubicBezTo>
                <a:cubicBezTo>
                  <a:pt x="5972" y="4007"/>
                  <a:pt x="5654" y="3211"/>
                  <a:pt x="5096" y="2628"/>
                </a:cubicBezTo>
                <a:cubicBezTo>
                  <a:pt x="4523" y="2029"/>
                  <a:pt x="3727" y="1723"/>
                  <a:pt x="2947" y="1472"/>
                </a:cubicBezTo>
                <a:cubicBezTo>
                  <a:pt x="1924" y="1140"/>
                  <a:pt x="755" y="780"/>
                  <a:pt x="0" y="0"/>
                </a:cubicBezTo>
                <a:close/>
              </a:path>
            </a:pathLst>
          </a:custGeom>
          <a:gradFill>
            <a:gsLst>
              <a:gs pos="0">
                <a:schemeClr val="dk1"/>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32"/>
          <p:cNvSpPr txBox="1">
            <a:spLocks noGrp="1"/>
          </p:cNvSpPr>
          <p:nvPr>
            <p:ph type="subTitle" idx="1"/>
          </p:nvPr>
        </p:nvSpPr>
        <p:spPr>
          <a:xfrm>
            <a:off x="880625" y="3430232"/>
            <a:ext cx="2103000" cy="4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31" name="Google Shape;231;p32"/>
          <p:cNvSpPr txBox="1">
            <a:spLocks noGrp="1"/>
          </p:cNvSpPr>
          <p:nvPr>
            <p:ph type="title" idx="2"/>
          </p:nvPr>
        </p:nvSpPr>
        <p:spPr>
          <a:xfrm>
            <a:off x="1002275" y="3035757"/>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32" name="Google Shape;232;p32"/>
          <p:cNvSpPr txBox="1">
            <a:spLocks noGrp="1"/>
          </p:cNvSpPr>
          <p:nvPr>
            <p:ph type="subTitle" idx="3"/>
          </p:nvPr>
        </p:nvSpPr>
        <p:spPr>
          <a:xfrm>
            <a:off x="6192550" y="3430232"/>
            <a:ext cx="2103000" cy="4776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33" name="Google Shape;233;p32"/>
          <p:cNvSpPr txBox="1">
            <a:spLocks noGrp="1"/>
          </p:cNvSpPr>
          <p:nvPr>
            <p:ph type="title" idx="4"/>
          </p:nvPr>
        </p:nvSpPr>
        <p:spPr>
          <a:xfrm>
            <a:off x="6314176" y="3035757"/>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34" name="Google Shape;234;p32"/>
          <p:cNvSpPr txBox="1">
            <a:spLocks noGrp="1"/>
          </p:cNvSpPr>
          <p:nvPr>
            <p:ph type="subTitle" idx="5"/>
          </p:nvPr>
        </p:nvSpPr>
        <p:spPr>
          <a:xfrm>
            <a:off x="3536576" y="3430232"/>
            <a:ext cx="2103000" cy="4776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35" name="Google Shape;235;p32"/>
          <p:cNvSpPr txBox="1">
            <a:spLocks noGrp="1"/>
          </p:cNvSpPr>
          <p:nvPr>
            <p:ph type="title" idx="6"/>
          </p:nvPr>
        </p:nvSpPr>
        <p:spPr>
          <a:xfrm>
            <a:off x="3658222" y="3035757"/>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dk1"/>
            </a:gs>
            <a:gs pos="100000">
              <a:schemeClr val="lt2"/>
            </a:gs>
          </a:gsLst>
          <a:lin ang="13500032" scaled="0"/>
        </a:gradFill>
        <a:effectLst/>
      </p:bgPr>
    </p:bg>
    <p:spTree>
      <p:nvGrpSpPr>
        <p:cNvPr id="1" name="Shape 244"/>
        <p:cNvGrpSpPr/>
        <p:nvPr/>
      </p:nvGrpSpPr>
      <p:grpSpPr>
        <a:xfrm>
          <a:off x="0" y="0"/>
          <a:ext cx="0" cy="0"/>
          <a:chOff x="0" y="0"/>
          <a:chExt cx="0" cy="0"/>
        </a:xfrm>
      </p:grpSpPr>
      <p:sp>
        <p:nvSpPr>
          <p:cNvPr id="245" name="Google Shape;245;p34"/>
          <p:cNvSpPr/>
          <p:nvPr/>
        </p:nvSpPr>
        <p:spPr>
          <a:xfrm rot="5400000" flipH="1">
            <a:off x="-673604" y="3351233"/>
            <a:ext cx="2457110" cy="1109836"/>
          </a:xfrm>
          <a:custGeom>
            <a:avLst/>
            <a:gdLst/>
            <a:ahLst/>
            <a:cxnLst/>
            <a:rect l="l" t="t" r="r" b="b"/>
            <a:pathLst>
              <a:path w="20490" h="9255" extrusionOk="0">
                <a:moveTo>
                  <a:pt x="14642" y="0"/>
                </a:moveTo>
                <a:cubicBezTo>
                  <a:pt x="13783" y="0"/>
                  <a:pt x="12865" y="97"/>
                  <a:pt x="11890" y="244"/>
                </a:cubicBezTo>
                <a:cubicBezTo>
                  <a:pt x="9563" y="600"/>
                  <a:pt x="6828" y="1348"/>
                  <a:pt x="4278" y="1348"/>
                </a:cubicBezTo>
                <a:cubicBezTo>
                  <a:pt x="2742" y="1348"/>
                  <a:pt x="1272" y="1076"/>
                  <a:pt x="0" y="282"/>
                </a:cubicBezTo>
                <a:lnTo>
                  <a:pt x="0" y="9254"/>
                </a:lnTo>
                <a:lnTo>
                  <a:pt x="18406" y="9254"/>
                </a:lnTo>
                <a:cubicBezTo>
                  <a:pt x="18432" y="9174"/>
                  <a:pt x="18460" y="9095"/>
                  <a:pt x="18486" y="9028"/>
                </a:cubicBezTo>
                <a:cubicBezTo>
                  <a:pt x="18989" y="7754"/>
                  <a:pt x="19827" y="6665"/>
                  <a:pt x="20145" y="5311"/>
                </a:cubicBezTo>
                <a:cubicBezTo>
                  <a:pt x="20489" y="3852"/>
                  <a:pt x="20066" y="2365"/>
                  <a:pt x="18884" y="1359"/>
                </a:cubicBezTo>
                <a:cubicBezTo>
                  <a:pt x="17692" y="348"/>
                  <a:pt x="16274" y="0"/>
                  <a:pt x="14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7713200" y="442490"/>
            <a:ext cx="1421590" cy="3590424"/>
          </a:xfrm>
          <a:custGeom>
            <a:avLst/>
            <a:gdLst/>
            <a:ahLst/>
            <a:cxnLst/>
            <a:rect l="l" t="t" r="r" b="b"/>
            <a:pathLst>
              <a:path w="12581" h="21220" extrusionOk="0">
                <a:moveTo>
                  <a:pt x="12581" y="0"/>
                </a:moveTo>
                <a:cubicBezTo>
                  <a:pt x="12275" y="519"/>
                  <a:pt x="11839" y="1035"/>
                  <a:pt x="11253" y="1567"/>
                </a:cubicBezTo>
                <a:cubicBezTo>
                  <a:pt x="9593" y="3080"/>
                  <a:pt x="8080" y="3453"/>
                  <a:pt x="6039" y="4274"/>
                </a:cubicBezTo>
                <a:cubicBezTo>
                  <a:pt x="4513" y="4899"/>
                  <a:pt x="1647" y="5800"/>
                  <a:pt x="1073" y="7418"/>
                </a:cubicBezTo>
                <a:cubicBezTo>
                  <a:pt x="0" y="10511"/>
                  <a:pt x="4179" y="11759"/>
                  <a:pt x="6265" y="14504"/>
                </a:cubicBezTo>
                <a:cubicBezTo>
                  <a:pt x="8335" y="17240"/>
                  <a:pt x="6529" y="19323"/>
                  <a:pt x="8998" y="20757"/>
                </a:cubicBezTo>
                <a:cubicBezTo>
                  <a:pt x="9565" y="21083"/>
                  <a:pt x="10172" y="21219"/>
                  <a:pt x="10784" y="21219"/>
                </a:cubicBezTo>
                <a:cubicBezTo>
                  <a:pt x="11390" y="21219"/>
                  <a:pt x="12000" y="21087"/>
                  <a:pt x="12581" y="20874"/>
                </a:cubicBezTo>
                <a:lnTo>
                  <a:pt x="12581" y="0"/>
                </a:lnTo>
                <a:close/>
              </a:path>
            </a:pathLst>
          </a:custGeom>
          <a:gradFill>
            <a:gsLst>
              <a:gs pos="0">
                <a:schemeClr val="dk1"/>
              </a:gs>
              <a:gs pos="50000">
                <a:schemeClr val="dk1"/>
              </a:gs>
              <a:gs pos="100000">
                <a:srgbClr val="FE3F75">
                  <a:alpha val="7764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rot="10800000" flipH="1">
            <a:off x="26" y="-32"/>
            <a:ext cx="1809584" cy="1875876"/>
          </a:xfrm>
          <a:custGeom>
            <a:avLst/>
            <a:gdLst/>
            <a:ahLst/>
            <a:cxnLst/>
            <a:rect l="l" t="t" r="r" b="b"/>
            <a:pathLst>
              <a:path w="13417" h="13908" extrusionOk="0">
                <a:moveTo>
                  <a:pt x="498" y="1"/>
                </a:moveTo>
                <a:cubicBezTo>
                  <a:pt x="333" y="1"/>
                  <a:pt x="167" y="10"/>
                  <a:pt x="1" y="25"/>
                </a:cubicBezTo>
                <a:lnTo>
                  <a:pt x="1" y="13908"/>
                </a:lnTo>
                <a:lnTo>
                  <a:pt x="12024" y="13908"/>
                </a:lnTo>
                <a:cubicBezTo>
                  <a:pt x="12343" y="13271"/>
                  <a:pt x="13416" y="11280"/>
                  <a:pt x="12368" y="9911"/>
                </a:cubicBezTo>
                <a:cubicBezTo>
                  <a:pt x="11467" y="8732"/>
                  <a:pt x="9753" y="8796"/>
                  <a:pt x="7470" y="8347"/>
                </a:cubicBezTo>
                <a:cubicBezTo>
                  <a:pt x="6116" y="8079"/>
                  <a:pt x="4896" y="7124"/>
                  <a:pt x="4234" y="5917"/>
                </a:cubicBezTo>
                <a:cubicBezTo>
                  <a:pt x="3836" y="5175"/>
                  <a:pt x="3689" y="4324"/>
                  <a:pt x="3609" y="3490"/>
                </a:cubicBezTo>
                <a:cubicBezTo>
                  <a:pt x="3530" y="2786"/>
                  <a:pt x="3504" y="2028"/>
                  <a:pt x="3157" y="1407"/>
                </a:cubicBezTo>
                <a:cubicBezTo>
                  <a:pt x="2772" y="703"/>
                  <a:pt x="2030" y="238"/>
                  <a:pt x="1259" y="79"/>
                </a:cubicBezTo>
                <a:cubicBezTo>
                  <a:pt x="1009" y="23"/>
                  <a:pt x="754" y="1"/>
                  <a:pt x="498" y="1"/>
                </a:cubicBezTo>
                <a:close/>
              </a:path>
            </a:pathLst>
          </a:custGeom>
          <a:gradFill>
            <a:gsLst>
              <a:gs pos="0">
                <a:schemeClr val="dk1"/>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rot="10800000" flipH="1">
            <a:off x="3831168" y="4217764"/>
            <a:ext cx="4691007" cy="916957"/>
          </a:xfrm>
          <a:custGeom>
            <a:avLst/>
            <a:gdLst/>
            <a:ahLst/>
            <a:cxnLst/>
            <a:rect l="l" t="t" r="r" b="b"/>
            <a:pathLst>
              <a:path w="15939" h="6078" extrusionOk="0">
                <a:moveTo>
                  <a:pt x="440" y="0"/>
                </a:moveTo>
                <a:cubicBezTo>
                  <a:pt x="55" y="596"/>
                  <a:pt x="1" y="1408"/>
                  <a:pt x="587" y="1924"/>
                </a:cubicBezTo>
                <a:cubicBezTo>
                  <a:pt x="956" y="2255"/>
                  <a:pt x="1383" y="2376"/>
                  <a:pt x="1832" y="2376"/>
                </a:cubicBezTo>
                <a:cubicBezTo>
                  <a:pt x="2389" y="2376"/>
                  <a:pt x="2959" y="2204"/>
                  <a:pt x="3466" y="2029"/>
                </a:cubicBezTo>
                <a:cubicBezTo>
                  <a:pt x="3931" y="1886"/>
                  <a:pt x="4380" y="1790"/>
                  <a:pt x="4819" y="1790"/>
                </a:cubicBezTo>
                <a:cubicBezTo>
                  <a:pt x="5297" y="1790"/>
                  <a:pt x="5762" y="1898"/>
                  <a:pt x="6199" y="2188"/>
                </a:cubicBezTo>
                <a:cubicBezTo>
                  <a:pt x="7007" y="2720"/>
                  <a:pt x="7460" y="3663"/>
                  <a:pt x="8004" y="4434"/>
                </a:cubicBezTo>
                <a:cubicBezTo>
                  <a:pt x="8654" y="5360"/>
                  <a:pt x="9568" y="6077"/>
                  <a:pt x="10737" y="6077"/>
                </a:cubicBezTo>
                <a:cubicBezTo>
                  <a:pt x="10791" y="6077"/>
                  <a:pt x="10858" y="6077"/>
                  <a:pt x="10922" y="6064"/>
                </a:cubicBezTo>
                <a:cubicBezTo>
                  <a:pt x="12091" y="5985"/>
                  <a:pt x="13059" y="5214"/>
                  <a:pt x="13444" y="4115"/>
                </a:cubicBezTo>
                <a:cubicBezTo>
                  <a:pt x="13670" y="3491"/>
                  <a:pt x="13683" y="2825"/>
                  <a:pt x="13897" y="2204"/>
                </a:cubicBezTo>
                <a:cubicBezTo>
                  <a:pt x="14186" y="1341"/>
                  <a:pt x="14823" y="596"/>
                  <a:pt x="15607" y="159"/>
                </a:cubicBezTo>
                <a:cubicBezTo>
                  <a:pt x="15715" y="92"/>
                  <a:pt x="15833" y="38"/>
                  <a:pt x="1593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dk1"/>
            </a:gs>
            <a:gs pos="50000">
              <a:schemeClr val="dk1"/>
            </a:gs>
            <a:gs pos="100000">
              <a:srgbClr val="FE3F75">
                <a:alpha val="77647"/>
              </a:srgbClr>
            </a:gs>
          </a:gsLst>
          <a:lin ang="16198662" scaled="0"/>
        </a:gradFill>
        <a:effectLst/>
      </p:bgPr>
    </p:bg>
    <p:spTree>
      <p:nvGrpSpPr>
        <p:cNvPr id="1" name="Shape 249"/>
        <p:cNvGrpSpPr/>
        <p:nvPr/>
      </p:nvGrpSpPr>
      <p:grpSpPr>
        <a:xfrm>
          <a:off x="0" y="0"/>
          <a:ext cx="0" cy="0"/>
          <a:chOff x="0" y="0"/>
          <a:chExt cx="0" cy="0"/>
        </a:xfrm>
      </p:grpSpPr>
      <p:sp>
        <p:nvSpPr>
          <p:cNvPr id="250" name="Google Shape;250;p35"/>
          <p:cNvSpPr/>
          <p:nvPr/>
        </p:nvSpPr>
        <p:spPr>
          <a:xfrm rot="-5400000" flipH="1">
            <a:off x="-1307327" y="1307351"/>
            <a:ext cx="3486332" cy="871679"/>
          </a:xfrm>
          <a:custGeom>
            <a:avLst/>
            <a:gdLst/>
            <a:ahLst/>
            <a:cxnLst/>
            <a:rect l="l" t="t" r="r" b="b"/>
            <a:pathLst>
              <a:path w="29316" h="7740" extrusionOk="0">
                <a:moveTo>
                  <a:pt x="1" y="1"/>
                </a:moveTo>
                <a:lnTo>
                  <a:pt x="1" y="5428"/>
                </a:lnTo>
                <a:cubicBezTo>
                  <a:pt x="755" y="6371"/>
                  <a:pt x="1740" y="7100"/>
                  <a:pt x="2905" y="7514"/>
                </a:cubicBezTo>
                <a:cubicBezTo>
                  <a:pt x="3357" y="7670"/>
                  <a:pt x="3816" y="7740"/>
                  <a:pt x="4272" y="7740"/>
                </a:cubicBezTo>
                <a:cubicBezTo>
                  <a:pt x="5559" y="7740"/>
                  <a:pt x="6829" y="7186"/>
                  <a:pt x="7896" y="6450"/>
                </a:cubicBezTo>
                <a:cubicBezTo>
                  <a:pt x="9422" y="5403"/>
                  <a:pt x="10750" y="3851"/>
                  <a:pt x="12581" y="3307"/>
                </a:cubicBezTo>
                <a:cubicBezTo>
                  <a:pt x="13107" y="3154"/>
                  <a:pt x="13609" y="3082"/>
                  <a:pt x="14093" y="3082"/>
                </a:cubicBezTo>
                <a:cubicBezTo>
                  <a:pt x="15372" y="3082"/>
                  <a:pt x="16528" y="3578"/>
                  <a:pt x="17665" y="4367"/>
                </a:cubicBezTo>
                <a:cubicBezTo>
                  <a:pt x="19216" y="5457"/>
                  <a:pt x="20611" y="6970"/>
                  <a:pt x="22573" y="7259"/>
                </a:cubicBezTo>
                <a:cubicBezTo>
                  <a:pt x="22894" y="7307"/>
                  <a:pt x="23214" y="7331"/>
                  <a:pt x="23532" y="7331"/>
                </a:cubicBezTo>
                <a:cubicBezTo>
                  <a:pt x="25342" y="7331"/>
                  <a:pt x="27045" y="6554"/>
                  <a:pt x="28028" y="4950"/>
                </a:cubicBezTo>
                <a:cubicBezTo>
                  <a:pt x="28678" y="3890"/>
                  <a:pt x="28943" y="2641"/>
                  <a:pt x="29156" y="1421"/>
                </a:cubicBezTo>
                <a:cubicBezTo>
                  <a:pt x="29248" y="944"/>
                  <a:pt x="29302" y="466"/>
                  <a:pt x="29315" y="1"/>
                </a:cubicBezTo>
                <a:close/>
              </a:path>
            </a:pathLst>
          </a:custGeom>
          <a:gradFill>
            <a:gsLst>
              <a:gs pos="0">
                <a:schemeClr val="dk1"/>
              </a:gs>
              <a:gs pos="100000">
                <a:srgbClr val="FE3F75">
                  <a:alpha val="77647"/>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rot="-5400000" flipH="1">
            <a:off x="6653449" y="2650575"/>
            <a:ext cx="3093875" cy="1887223"/>
          </a:xfrm>
          <a:custGeom>
            <a:avLst/>
            <a:gdLst/>
            <a:ahLst/>
            <a:cxnLst/>
            <a:rect l="l" t="t" r="r" b="b"/>
            <a:pathLst>
              <a:path w="26500" h="16165" extrusionOk="0">
                <a:moveTo>
                  <a:pt x="23528" y="1"/>
                </a:moveTo>
                <a:cubicBezTo>
                  <a:pt x="22241" y="1"/>
                  <a:pt x="20754" y="307"/>
                  <a:pt x="19467" y="1116"/>
                </a:cubicBezTo>
                <a:cubicBezTo>
                  <a:pt x="18273" y="1870"/>
                  <a:pt x="17438" y="2985"/>
                  <a:pt x="16801" y="4246"/>
                </a:cubicBezTo>
                <a:cubicBezTo>
                  <a:pt x="16123" y="5587"/>
                  <a:pt x="15712" y="7033"/>
                  <a:pt x="15034" y="8374"/>
                </a:cubicBezTo>
                <a:cubicBezTo>
                  <a:pt x="14464" y="9527"/>
                  <a:pt x="13680" y="10670"/>
                  <a:pt x="12553" y="11346"/>
                </a:cubicBezTo>
                <a:cubicBezTo>
                  <a:pt x="11877" y="11731"/>
                  <a:pt x="11161" y="11878"/>
                  <a:pt x="10415" y="11878"/>
                </a:cubicBezTo>
                <a:cubicBezTo>
                  <a:pt x="9581" y="11878"/>
                  <a:pt x="8718" y="11693"/>
                  <a:pt x="7896" y="11492"/>
                </a:cubicBezTo>
                <a:cubicBezTo>
                  <a:pt x="7390" y="11358"/>
                  <a:pt x="6832" y="11241"/>
                  <a:pt x="6291" y="11241"/>
                </a:cubicBezTo>
                <a:cubicBezTo>
                  <a:pt x="5587" y="11241"/>
                  <a:pt x="4921" y="11454"/>
                  <a:pt x="4523" y="12155"/>
                </a:cubicBezTo>
                <a:cubicBezTo>
                  <a:pt x="4221" y="12661"/>
                  <a:pt x="4141" y="13378"/>
                  <a:pt x="3647" y="13747"/>
                </a:cubicBezTo>
                <a:cubicBezTo>
                  <a:pt x="3291" y="14015"/>
                  <a:pt x="2838" y="14027"/>
                  <a:pt x="2389" y="14027"/>
                </a:cubicBezTo>
                <a:lnTo>
                  <a:pt x="2163" y="14027"/>
                </a:lnTo>
                <a:cubicBezTo>
                  <a:pt x="2004" y="14027"/>
                  <a:pt x="1845" y="14027"/>
                  <a:pt x="1698" y="14053"/>
                </a:cubicBezTo>
                <a:cubicBezTo>
                  <a:pt x="1074" y="14120"/>
                  <a:pt x="383" y="14359"/>
                  <a:pt x="144" y="14996"/>
                </a:cubicBezTo>
                <a:cubicBezTo>
                  <a:pt x="1" y="15394"/>
                  <a:pt x="64" y="15805"/>
                  <a:pt x="252" y="16165"/>
                </a:cubicBezTo>
                <a:lnTo>
                  <a:pt x="26500" y="16165"/>
                </a:lnTo>
                <a:lnTo>
                  <a:pt x="26500" y="756"/>
                </a:lnTo>
                <a:cubicBezTo>
                  <a:pt x="26076" y="345"/>
                  <a:pt x="24923" y="1"/>
                  <a:pt x="23528"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rot="10800000">
            <a:off x="3" y="3901784"/>
            <a:ext cx="3250002" cy="1239319"/>
          </a:xfrm>
          <a:custGeom>
            <a:avLst/>
            <a:gdLst/>
            <a:ahLst/>
            <a:cxnLst/>
            <a:rect l="l" t="t" r="r" b="b"/>
            <a:pathLst>
              <a:path w="15939" h="6078" extrusionOk="0">
                <a:moveTo>
                  <a:pt x="440" y="0"/>
                </a:moveTo>
                <a:cubicBezTo>
                  <a:pt x="55" y="596"/>
                  <a:pt x="1" y="1408"/>
                  <a:pt x="587" y="1924"/>
                </a:cubicBezTo>
                <a:cubicBezTo>
                  <a:pt x="956" y="2255"/>
                  <a:pt x="1383" y="2376"/>
                  <a:pt x="1832" y="2376"/>
                </a:cubicBezTo>
                <a:cubicBezTo>
                  <a:pt x="2389" y="2376"/>
                  <a:pt x="2959" y="2204"/>
                  <a:pt x="3466" y="2029"/>
                </a:cubicBezTo>
                <a:cubicBezTo>
                  <a:pt x="3931" y="1886"/>
                  <a:pt x="4380" y="1790"/>
                  <a:pt x="4819" y="1790"/>
                </a:cubicBezTo>
                <a:cubicBezTo>
                  <a:pt x="5297" y="1790"/>
                  <a:pt x="5762" y="1898"/>
                  <a:pt x="6199" y="2188"/>
                </a:cubicBezTo>
                <a:cubicBezTo>
                  <a:pt x="7007" y="2720"/>
                  <a:pt x="7460" y="3663"/>
                  <a:pt x="8004" y="4434"/>
                </a:cubicBezTo>
                <a:cubicBezTo>
                  <a:pt x="8654" y="5360"/>
                  <a:pt x="9568" y="6077"/>
                  <a:pt x="10737" y="6077"/>
                </a:cubicBezTo>
                <a:cubicBezTo>
                  <a:pt x="10791" y="6077"/>
                  <a:pt x="10858" y="6077"/>
                  <a:pt x="10922" y="6064"/>
                </a:cubicBezTo>
                <a:cubicBezTo>
                  <a:pt x="12091" y="5985"/>
                  <a:pt x="13059" y="5214"/>
                  <a:pt x="13444" y="4115"/>
                </a:cubicBezTo>
                <a:cubicBezTo>
                  <a:pt x="13670" y="3491"/>
                  <a:pt x="13683" y="2825"/>
                  <a:pt x="13897" y="2204"/>
                </a:cubicBezTo>
                <a:cubicBezTo>
                  <a:pt x="14186" y="1341"/>
                  <a:pt x="14823" y="596"/>
                  <a:pt x="15607" y="159"/>
                </a:cubicBezTo>
                <a:cubicBezTo>
                  <a:pt x="15715" y="92"/>
                  <a:pt x="15833" y="38"/>
                  <a:pt x="1593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2_2">
    <p:bg>
      <p:bgPr>
        <a:gradFill>
          <a:gsLst>
            <a:gs pos="0">
              <a:srgbClr val="322350">
                <a:alpha val="90196"/>
              </a:srgbClr>
            </a:gs>
            <a:gs pos="100000">
              <a:srgbClr val="FE3F75">
                <a:alpha val="72156"/>
              </a:srgbClr>
            </a:gs>
          </a:gsLst>
          <a:lin ang="18900044" scaled="0"/>
        </a:gradFill>
        <a:effectLst/>
      </p:bgPr>
    </p:bg>
    <p:spTree>
      <p:nvGrpSpPr>
        <p:cNvPr id="1" name="Shape 253"/>
        <p:cNvGrpSpPr/>
        <p:nvPr/>
      </p:nvGrpSpPr>
      <p:grpSpPr>
        <a:xfrm>
          <a:off x="0" y="0"/>
          <a:ext cx="0" cy="0"/>
          <a:chOff x="0" y="0"/>
          <a:chExt cx="0" cy="0"/>
        </a:xfrm>
      </p:grpSpPr>
      <p:sp>
        <p:nvSpPr>
          <p:cNvPr id="254" name="Google Shape;254;p36"/>
          <p:cNvSpPr/>
          <p:nvPr/>
        </p:nvSpPr>
        <p:spPr>
          <a:xfrm rot="-5400000" flipH="1">
            <a:off x="7419689" y="3419923"/>
            <a:ext cx="1676010" cy="1772594"/>
          </a:xfrm>
          <a:custGeom>
            <a:avLst/>
            <a:gdLst/>
            <a:ahLst/>
            <a:cxnLst/>
            <a:rect l="l" t="t" r="r" b="b"/>
            <a:pathLst>
              <a:path w="14253" h="15075" extrusionOk="0">
                <a:moveTo>
                  <a:pt x="14253" y="0"/>
                </a:moveTo>
                <a:cubicBezTo>
                  <a:pt x="13377" y="1949"/>
                  <a:pt x="11839" y="2905"/>
                  <a:pt x="8386" y="3462"/>
                </a:cubicBezTo>
                <a:cubicBezTo>
                  <a:pt x="6278" y="3794"/>
                  <a:pt x="4208" y="3408"/>
                  <a:pt x="2720" y="5558"/>
                </a:cubicBezTo>
                <a:cubicBezTo>
                  <a:pt x="1647" y="7100"/>
                  <a:pt x="2004" y="8969"/>
                  <a:pt x="2217" y="10750"/>
                </a:cubicBezTo>
                <a:cubicBezTo>
                  <a:pt x="2469" y="12820"/>
                  <a:pt x="1287" y="14107"/>
                  <a:pt x="0" y="15075"/>
                </a:cubicBezTo>
                <a:lnTo>
                  <a:pt x="14253" y="15075"/>
                </a:lnTo>
                <a:lnTo>
                  <a:pt x="14253" y="0"/>
                </a:lnTo>
                <a:close/>
              </a:path>
            </a:pathLst>
          </a:custGeom>
          <a:gradFill>
            <a:gsLst>
              <a:gs pos="0">
                <a:schemeClr val="dk1"/>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6"/>
          <p:cNvSpPr/>
          <p:nvPr/>
        </p:nvSpPr>
        <p:spPr>
          <a:xfrm flipH="1">
            <a:off x="7" y="2773019"/>
            <a:ext cx="3532318" cy="2371163"/>
          </a:xfrm>
          <a:custGeom>
            <a:avLst/>
            <a:gdLst/>
            <a:ahLst/>
            <a:cxnLst/>
            <a:rect l="l" t="t" r="r" b="b"/>
            <a:pathLst>
              <a:path w="26500" h="16165" extrusionOk="0">
                <a:moveTo>
                  <a:pt x="23528" y="1"/>
                </a:moveTo>
                <a:cubicBezTo>
                  <a:pt x="22241" y="1"/>
                  <a:pt x="20754" y="307"/>
                  <a:pt x="19467" y="1116"/>
                </a:cubicBezTo>
                <a:cubicBezTo>
                  <a:pt x="18273" y="1870"/>
                  <a:pt x="17438" y="2985"/>
                  <a:pt x="16801" y="4246"/>
                </a:cubicBezTo>
                <a:cubicBezTo>
                  <a:pt x="16123" y="5587"/>
                  <a:pt x="15712" y="7033"/>
                  <a:pt x="15034" y="8374"/>
                </a:cubicBezTo>
                <a:cubicBezTo>
                  <a:pt x="14464" y="9527"/>
                  <a:pt x="13680" y="10670"/>
                  <a:pt x="12553" y="11346"/>
                </a:cubicBezTo>
                <a:cubicBezTo>
                  <a:pt x="11877" y="11731"/>
                  <a:pt x="11161" y="11878"/>
                  <a:pt x="10415" y="11878"/>
                </a:cubicBezTo>
                <a:cubicBezTo>
                  <a:pt x="9581" y="11878"/>
                  <a:pt x="8718" y="11693"/>
                  <a:pt x="7896" y="11492"/>
                </a:cubicBezTo>
                <a:cubicBezTo>
                  <a:pt x="7390" y="11358"/>
                  <a:pt x="6832" y="11241"/>
                  <a:pt x="6291" y="11241"/>
                </a:cubicBezTo>
                <a:cubicBezTo>
                  <a:pt x="5587" y="11241"/>
                  <a:pt x="4921" y="11454"/>
                  <a:pt x="4523" y="12155"/>
                </a:cubicBezTo>
                <a:cubicBezTo>
                  <a:pt x="4221" y="12661"/>
                  <a:pt x="4141" y="13378"/>
                  <a:pt x="3647" y="13747"/>
                </a:cubicBezTo>
                <a:cubicBezTo>
                  <a:pt x="3291" y="14015"/>
                  <a:pt x="2838" y="14027"/>
                  <a:pt x="2389" y="14027"/>
                </a:cubicBezTo>
                <a:lnTo>
                  <a:pt x="2163" y="14027"/>
                </a:lnTo>
                <a:cubicBezTo>
                  <a:pt x="2004" y="14027"/>
                  <a:pt x="1845" y="14027"/>
                  <a:pt x="1698" y="14053"/>
                </a:cubicBezTo>
                <a:cubicBezTo>
                  <a:pt x="1074" y="14120"/>
                  <a:pt x="383" y="14359"/>
                  <a:pt x="144" y="14996"/>
                </a:cubicBezTo>
                <a:cubicBezTo>
                  <a:pt x="1" y="15394"/>
                  <a:pt x="64" y="15805"/>
                  <a:pt x="252" y="16165"/>
                </a:cubicBezTo>
                <a:lnTo>
                  <a:pt x="26500" y="16165"/>
                </a:lnTo>
                <a:lnTo>
                  <a:pt x="26500" y="756"/>
                </a:lnTo>
                <a:cubicBezTo>
                  <a:pt x="26076" y="345"/>
                  <a:pt x="24923" y="1"/>
                  <a:pt x="23528"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6"/>
          <p:cNvSpPr/>
          <p:nvPr/>
        </p:nvSpPr>
        <p:spPr>
          <a:xfrm flipH="1">
            <a:off x="-55" y="-30"/>
            <a:ext cx="6124980" cy="896168"/>
          </a:xfrm>
          <a:custGeom>
            <a:avLst/>
            <a:gdLst/>
            <a:ahLst/>
            <a:cxnLst/>
            <a:rect l="l" t="t" r="r" b="b"/>
            <a:pathLst>
              <a:path w="31226" h="7128" extrusionOk="0">
                <a:moveTo>
                  <a:pt x="0" y="1"/>
                </a:moveTo>
                <a:cubicBezTo>
                  <a:pt x="1501" y="663"/>
                  <a:pt x="2443" y="1953"/>
                  <a:pt x="3399" y="3227"/>
                </a:cubicBezTo>
                <a:cubicBezTo>
                  <a:pt x="4958" y="5282"/>
                  <a:pt x="7628" y="7127"/>
                  <a:pt x="10257" y="7127"/>
                </a:cubicBezTo>
                <a:cubicBezTo>
                  <a:pt x="10802" y="7127"/>
                  <a:pt x="11346" y="7048"/>
                  <a:pt x="11877" y="6874"/>
                </a:cubicBezTo>
                <a:cubicBezTo>
                  <a:pt x="15686" y="5642"/>
                  <a:pt x="15607" y="3466"/>
                  <a:pt x="19270" y="2813"/>
                </a:cubicBezTo>
                <a:cubicBezTo>
                  <a:pt x="19627" y="2751"/>
                  <a:pt x="19982" y="2724"/>
                  <a:pt x="20336" y="2724"/>
                </a:cubicBezTo>
                <a:cubicBezTo>
                  <a:pt x="22662" y="2724"/>
                  <a:pt x="24932" y="3888"/>
                  <a:pt x="27347" y="3888"/>
                </a:cubicBezTo>
                <a:cubicBezTo>
                  <a:pt x="27691" y="3888"/>
                  <a:pt x="28038" y="3864"/>
                  <a:pt x="28388" y="3810"/>
                </a:cubicBezTo>
                <a:cubicBezTo>
                  <a:pt x="30245" y="3517"/>
                  <a:pt x="31159" y="1899"/>
                  <a:pt x="3122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6"/>
          <p:cNvSpPr/>
          <p:nvPr/>
        </p:nvSpPr>
        <p:spPr>
          <a:xfrm rot="10800000" flipH="1">
            <a:off x="7786875" y="692"/>
            <a:ext cx="1357135" cy="1435328"/>
          </a:xfrm>
          <a:custGeom>
            <a:avLst/>
            <a:gdLst/>
            <a:ahLst/>
            <a:cxnLst/>
            <a:rect l="l" t="t" r="r" b="b"/>
            <a:pathLst>
              <a:path w="14253" h="15075" extrusionOk="0">
                <a:moveTo>
                  <a:pt x="14253" y="0"/>
                </a:moveTo>
                <a:cubicBezTo>
                  <a:pt x="13377" y="1949"/>
                  <a:pt x="11839" y="2905"/>
                  <a:pt x="8386" y="3462"/>
                </a:cubicBezTo>
                <a:cubicBezTo>
                  <a:pt x="6278" y="3794"/>
                  <a:pt x="4208" y="3408"/>
                  <a:pt x="2720" y="5558"/>
                </a:cubicBezTo>
                <a:cubicBezTo>
                  <a:pt x="1647" y="7100"/>
                  <a:pt x="2004" y="8969"/>
                  <a:pt x="2217" y="10750"/>
                </a:cubicBezTo>
                <a:cubicBezTo>
                  <a:pt x="2469" y="12820"/>
                  <a:pt x="1287" y="14107"/>
                  <a:pt x="0" y="15075"/>
                </a:cubicBezTo>
                <a:lnTo>
                  <a:pt x="14253" y="15075"/>
                </a:lnTo>
                <a:lnTo>
                  <a:pt x="14253"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51435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689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3155789" y="3651834"/>
            <a:ext cx="5988249" cy="1491648"/>
          </a:xfrm>
          <a:custGeom>
            <a:avLst/>
            <a:gdLst/>
            <a:ahLst/>
            <a:cxnLst/>
            <a:rect l="l" t="t" r="r" b="b"/>
            <a:pathLst>
              <a:path w="35115" h="8747" extrusionOk="0">
                <a:moveTo>
                  <a:pt x="14823" y="1"/>
                </a:moveTo>
                <a:cubicBezTo>
                  <a:pt x="13323" y="1"/>
                  <a:pt x="11864" y="491"/>
                  <a:pt x="10721" y="1752"/>
                </a:cubicBezTo>
                <a:cubicBezTo>
                  <a:pt x="10297" y="2230"/>
                  <a:pt x="9953" y="2775"/>
                  <a:pt x="9660" y="3345"/>
                </a:cubicBezTo>
                <a:cubicBezTo>
                  <a:pt x="8998" y="4565"/>
                  <a:pt x="8571" y="5880"/>
                  <a:pt x="7112" y="6371"/>
                </a:cubicBezTo>
                <a:cubicBezTo>
                  <a:pt x="6647" y="6517"/>
                  <a:pt x="6169" y="6568"/>
                  <a:pt x="5692" y="6568"/>
                </a:cubicBezTo>
                <a:cubicBezTo>
                  <a:pt x="5322" y="6568"/>
                  <a:pt x="4962" y="6543"/>
                  <a:pt x="4606" y="6517"/>
                </a:cubicBezTo>
                <a:cubicBezTo>
                  <a:pt x="4179" y="6476"/>
                  <a:pt x="3730" y="6437"/>
                  <a:pt x="3277" y="6437"/>
                </a:cubicBezTo>
                <a:cubicBezTo>
                  <a:pt x="2640" y="6437"/>
                  <a:pt x="2016" y="6517"/>
                  <a:pt x="1472" y="6756"/>
                </a:cubicBezTo>
                <a:cubicBezTo>
                  <a:pt x="663" y="7125"/>
                  <a:pt x="38" y="7896"/>
                  <a:pt x="0" y="8747"/>
                </a:cubicBezTo>
                <a:lnTo>
                  <a:pt x="35115" y="8747"/>
                </a:lnTo>
                <a:lnTo>
                  <a:pt x="35115" y="5214"/>
                </a:lnTo>
                <a:cubicBezTo>
                  <a:pt x="35115" y="5348"/>
                  <a:pt x="33283" y="5613"/>
                  <a:pt x="33095" y="5628"/>
                </a:cubicBezTo>
                <a:cubicBezTo>
                  <a:pt x="32379" y="5734"/>
                  <a:pt x="31662" y="5788"/>
                  <a:pt x="30933" y="5788"/>
                </a:cubicBezTo>
                <a:lnTo>
                  <a:pt x="30894" y="5788"/>
                </a:lnTo>
                <a:cubicBezTo>
                  <a:pt x="29474" y="5788"/>
                  <a:pt x="28041" y="5600"/>
                  <a:pt x="26674" y="5214"/>
                </a:cubicBezTo>
                <a:cubicBezTo>
                  <a:pt x="24098" y="4498"/>
                  <a:pt x="22094" y="2854"/>
                  <a:pt x="19827" y="1513"/>
                </a:cubicBezTo>
                <a:cubicBezTo>
                  <a:pt x="18339" y="638"/>
                  <a:pt x="16549" y="1"/>
                  <a:pt x="14823" y="1"/>
                </a:cubicBezTo>
                <a:close/>
              </a:path>
            </a:pathLst>
          </a:custGeom>
          <a:gradFill>
            <a:gsLst>
              <a:gs pos="0">
                <a:schemeClr val="dk1"/>
              </a:gs>
              <a:gs pos="100000">
                <a:srgbClr val="FE3F75">
                  <a:alpha val="77647"/>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21" y="9"/>
            <a:ext cx="4522506" cy="1193992"/>
          </a:xfrm>
          <a:custGeom>
            <a:avLst/>
            <a:gdLst/>
            <a:ahLst/>
            <a:cxnLst/>
            <a:rect l="l" t="t" r="r" b="b"/>
            <a:pathLst>
              <a:path w="29316" h="7740" extrusionOk="0">
                <a:moveTo>
                  <a:pt x="1" y="1"/>
                </a:moveTo>
                <a:lnTo>
                  <a:pt x="1" y="5428"/>
                </a:lnTo>
                <a:cubicBezTo>
                  <a:pt x="755" y="6371"/>
                  <a:pt x="1740" y="7100"/>
                  <a:pt x="2905" y="7514"/>
                </a:cubicBezTo>
                <a:cubicBezTo>
                  <a:pt x="3357" y="7670"/>
                  <a:pt x="3816" y="7740"/>
                  <a:pt x="4272" y="7740"/>
                </a:cubicBezTo>
                <a:cubicBezTo>
                  <a:pt x="5559" y="7740"/>
                  <a:pt x="6829" y="7186"/>
                  <a:pt x="7896" y="6450"/>
                </a:cubicBezTo>
                <a:cubicBezTo>
                  <a:pt x="9422" y="5403"/>
                  <a:pt x="10750" y="3851"/>
                  <a:pt x="12581" y="3307"/>
                </a:cubicBezTo>
                <a:cubicBezTo>
                  <a:pt x="13107" y="3154"/>
                  <a:pt x="13609" y="3082"/>
                  <a:pt x="14093" y="3082"/>
                </a:cubicBezTo>
                <a:cubicBezTo>
                  <a:pt x="15372" y="3082"/>
                  <a:pt x="16528" y="3578"/>
                  <a:pt x="17665" y="4367"/>
                </a:cubicBezTo>
                <a:cubicBezTo>
                  <a:pt x="19216" y="5457"/>
                  <a:pt x="20611" y="6970"/>
                  <a:pt x="22573" y="7259"/>
                </a:cubicBezTo>
                <a:cubicBezTo>
                  <a:pt x="22894" y="7307"/>
                  <a:pt x="23214" y="7331"/>
                  <a:pt x="23532" y="7331"/>
                </a:cubicBezTo>
                <a:cubicBezTo>
                  <a:pt x="25342" y="7331"/>
                  <a:pt x="27045" y="6554"/>
                  <a:pt x="28028" y="4950"/>
                </a:cubicBezTo>
                <a:cubicBezTo>
                  <a:pt x="28678" y="3890"/>
                  <a:pt x="28943" y="2641"/>
                  <a:pt x="29156" y="1421"/>
                </a:cubicBezTo>
                <a:cubicBezTo>
                  <a:pt x="29248" y="944"/>
                  <a:pt x="29302" y="466"/>
                  <a:pt x="29315" y="1"/>
                </a:cubicBezTo>
                <a:close/>
              </a:path>
            </a:pathLst>
          </a:custGeom>
          <a:gradFill>
            <a:gsLst>
              <a:gs pos="0">
                <a:schemeClr val="dk1"/>
              </a:gs>
              <a:gs pos="100000">
                <a:srgbClr val="FE3F75">
                  <a:alpha val="77647"/>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flipH="1">
            <a:off x="6935239" y="-39701"/>
            <a:ext cx="2169126" cy="2248541"/>
          </a:xfrm>
          <a:custGeom>
            <a:avLst/>
            <a:gdLst/>
            <a:ahLst/>
            <a:cxnLst/>
            <a:rect l="l" t="t" r="r" b="b"/>
            <a:pathLst>
              <a:path w="13417" h="13908" extrusionOk="0">
                <a:moveTo>
                  <a:pt x="498" y="1"/>
                </a:moveTo>
                <a:cubicBezTo>
                  <a:pt x="333" y="1"/>
                  <a:pt x="167" y="10"/>
                  <a:pt x="1" y="25"/>
                </a:cubicBezTo>
                <a:lnTo>
                  <a:pt x="1" y="13908"/>
                </a:lnTo>
                <a:lnTo>
                  <a:pt x="12024" y="13908"/>
                </a:lnTo>
                <a:cubicBezTo>
                  <a:pt x="12343" y="13271"/>
                  <a:pt x="13416" y="11280"/>
                  <a:pt x="12368" y="9911"/>
                </a:cubicBezTo>
                <a:cubicBezTo>
                  <a:pt x="11467" y="8732"/>
                  <a:pt x="9753" y="8796"/>
                  <a:pt x="7470" y="8347"/>
                </a:cubicBezTo>
                <a:cubicBezTo>
                  <a:pt x="6116" y="8079"/>
                  <a:pt x="4896" y="7124"/>
                  <a:pt x="4234" y="5917"/>
                </a:cubicBezTo>
                <a:cubicBezTo>
                  <a:pt x="3836" y="5175"/>
                  <a:pt x="3689" y="4324"/>
                  <a:pt x="3609" y="3490"/>
                </a:cubicBezTo>
                <a:cubicBezTo>
                  <a:pt x="3530" y="2786"/>
                  <a:pt x="3504" y="2028"/>
                  <a:pt x="3157" y="1407"/>
                </a:cubicBezTo>
                <a:cubicBezTo>
                  <a:pt x="2772" y="703"/>
                  <a:pt x="2030" y="238"/>
                  <a:pt x="1259" y="79"/>
                </a:cubicBezTo>
                <a:cubicBezTo>
                  <a:pt x="1009" y="23"/>
                  <a:pt x="754" y="1"/>
                  <a:pt x="49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1965695" y="1966126"/>
            <a:ext cx="5084842" cy="1153506"/>
          </a:xfrm>
          <a:custGeom>
            <a:avLst/>
            <a:gdLst/>
            <a:ahLst/>
            <a:cxnLst/>
            <a:rect l="l" t="t" r="r" b="b"/>
            <a:pathLst>
              <a:path w="31226" h="7128" extrusionOk="0">
                <a:moveTo>
                  <a:pt x="0" y="1"/>
                </a:moveTo>
                <a:cubicBezTo>
                  <a:pt x="1501" y="663"/>
                  <a:pt x="2443" y="1953"/>
                  <a:pt x="3399" y="3227"/>
                </a:cubicBezTo>
                <a:cubicBezTo>
                  <a:pt x="4958" y="5282"/>
                  <a:pt x="7628" y="7127"/>
                  <a:pt x="10257" y="7127"/>
                </a:cubicBezTo>
                <a:cubicBezTo>
                  <a:pt x="10802" y="7127"/>
                  <a:pt x="11346" y="7048"/>
                  <a:pt x="11877" y="6874"/>
                </a:cubicBezTo>
                <a:cubicBezTo>
                  <a:pt x="15686" y="5642"/>
                  <a:pt x="15607" y="3466"/>
                  <a:pt x="19270" y="2813"/>
                </a:cubicBezTo>
                <a:cubicBezTo>
                  <a:pt x="19627" y="2751"/>
                  <a:pt x="19982" y="2724"/>
                  <a:pt x="20336" y="2724"/>
                </a:cubicBezTo>
                <a:cubicBezTo>
                  <a:pt x="22662" y="2724"/>
                  <a:pt x="24932" y="3888"/>
                  <a:pt x="27347" y="3888"/>
                </a:cubicBezTo>
                <a:cubicBezTo>
                  <a:pt x="27691" y="3888"/>
                  <a:pt x="28038" y="3864"/>
                  <a:pt x="28388" y="3810"/>
                </a:cubicBezTo>
                <a:cubicBezTo>
                  <a:pt x="30245" y="3517"/>
                  <a:pt x="31159" y="1899"/>
                  <a:pt x="3122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1412650" y="2359925"/>
            <a:ext cx="2808000" cy="561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 name="Google Shape;22;p3"/>
          <p:cNvSpPr txBox="1">
            <a:spLocks noGrp="1"/>
          </p:cNvSpPr>
          <p:nvPr>
            <p:ph type="body" idx="1"/>
          </p:nvPr>
        </p:nvSpPr>
        <p:spPr>
          <a:xfrm>
            <a:off x="1412650" y="2920925"/>
            <a:ext cx="2808000" cy="619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3"/>
          <p:cNvSpPr txBox="1">
            <a:spLocks noGrp="1"/>
          </p:cNvSpPr>
          <p:nvPr>
            <p:ph type="title" idx="2" hasCustomPrompt="1"/>
          </p:nvPr>
        </p:nvSpPr>
        <p:spPr>
          <a:xfrm>
            <a:off x="1412650" y="1640225"/>
            <a:ext cx="2808000" cy="71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rot="10800000">
            <a:off x="5520794" y="4316419"/>
            <a:ext cx="3623231" cy="827080"/>
          </a:xfrm>
          <a:custGeom>
            <a:avLst/>
            <a:gdLst/>
            <a:ahLst/>
            <a:cxnLst/>
            <a:rect l="l" t="t" r="r" b="b"/>
            <a:pathLst>
              <a:path w="31226" h="7128" extrusionOk="0">
                <a:moveTo>
                  <a:pt x="0" y="1"/>
                </a:moveTo>
                <a:cubicBezTo>
                  <a:pt x="1501" y="663"/>
                  <a:pt x="2443" y="1953"/>
                  <a:pt x="3399" y="3227"/>
                </a:cubicBezTo>
                <a:cubicBezTo>
                  <a:pt x="4958" y="5282"/>
                  <a:pt x="7628" y="7127"/>
                  <a:pt x="10257" y="7127"/>
                </a:cubicBezTo>
                <a:cubicBezTo>
                  <a:pt x="10802" y="7127"/>
                  <a:pt x="11346" y="7048"/>
                  <a:pt x="11877" y="6874"/>
                </a:cubicBezTo>
                <a:cubicBezTo>
                  <a:pt x="15686" y="5642"/>
                  <a:pt x="15607" y="3466"/>
                  <a:pt x="19270" y="2813"/>
                </a:cubicBezTo>
                <a:cubicBezTo>
                  <a:pt x="19627" y="2751"/>
                  <a:pt x="19982" y="2724"/>
                  <a:pt x="20336" y="2724"/>
                </a:cubicBezTo>
                <a:cubicBezTo>
                  <a:pt x="22662" y="2724"/>
                  <a:pt x="24932" y="3888"/>
                  <a:pt x="27347" y="3888"/>
                </a:cubicBezTo>
                <a:cubicBezTo>
                  <a:pt x="27691" y="3888"/>
                  <a:pt x="28038" y="3864"/>
                  <a:pt x="28388" y="3810"/>
                </a:cubicBezTo>
                <a:cubicBezTo>
                  <a:pt x="30245" y="3517"/>
                  <a:pt x="31159" y="1899"/>
                  <a:pt x="31226" y="1"/>
                </a:cubicBezTo>
                <a:close/>
              </a:path>
            </a:pathLst>
          </a:custGeom>
          <a:gradFill>
            <a:gsLst>
              <a:gs pos="0">
                <a:schemeClr val="dk1"/>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10800000">
            <a:off x="13" y="-3"/>
            <a:ext cx="1176731" cy="1059177"/>
          </a:xfrm>
          <a:custGeom>
            <a:avLst/>
            <a:gdLst/>
            <a:ahLst/>
            <a:cxnLst/>
            <a:rect l="l" t="t" r="r" b="b"/>
            <a:pathLst>
              <a:path w="9820" h="8839" extrusionOk="0">
                <a:moveTo>
                  <a:pt x="9820" y="0"/>
                </a:moveTo>
                <a:cubicBezTo>
                  <a:pt x="9422" y="278"/>
                  <a:pt x="8877" y="437"/>
                  <a:pt x="8135" y="453"/>
                </a:cubicBezTo>
                <a:cubicBezTo>
                  <a:pt x="8126" y="453"/>
                  <a:pt x="8118" y="453"/>
                  <a:pt x="8109" y="453"/>
                </a:cubicBezTo>
                <a:cubicBezTo>
                  <a:pt x="7356" y="453"/>
                  <a:pt x="5850" y="165"/>
                  <a:pt x="4408" y="165"/>
                </a:cubicBezTo>
                <a:cubicBezTo>
                  <a:pt x="3107" y="165"/>
                  <a:pt x="1859" y="399"/>
                  <a:pt x="1259" y="1287"/>
                </a:cubicBezTo>
                <a:cubicBezTo>
                  <a:pt x="0" y="3185"/>
                  <a:pt x="1673" y="6702"/>
                  <a:pt x="809" y="8030"/>
                </a:cubicBezTo>
                <a:cubicBezTo>
                  <a:pt x="609" y="8348"/>
                  <a:pt x="370" y="8613"/>
                  <a:pt x="131" y="8839"/>
                </a:cubicBezTo>
                <a:lnTo>
                  <a:pt x="9820" y="8839"/>
                </a:lnTo>
                <a:lnTo>
                  <a:pt x="9820" y="0"/>
                </a:lnTo>
                <a:close/>
              </a:path>
            </a:pathLst>
          </a:custGeom>
          <a:gradFill>
            <a:gsLst>
              <a:gs pos="0">
                <a:schemeClr val="dk1"/>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Open Sans"/>
              <a:buChar char="●"/>
              <a:defRPr sz="1200">
                <a:latin typeface="Open Sans"/>
                <a:ea typeface="Open Sans"/>
                <a:cs typeface="Open Sans"/>
                <a:sym typeface="Open Sans"/>
              </a:defRPr>
            </a:lvl1pPr>
            <a:lvl2pPr marL="914400" lvl="1" indent="-304800" rtl="0">
              <a:lnSpc>
                <a:spcPct val="100000"/>
              </a:lnSpc>
              <a:spcBef>
                <a:spcPts val="0"/>
              </a:spcBef>
              <a:spcAft>
                <a:spcPts val="0"/>
              </a:spcAft>
              <a:buClr>
                <a:srgbClr val="434343"/>
              </a:buClr>
              <a:buSzPts val="1200"/>
              <a:buFont typeface="Roboto Condensed Light"/>
              <a:buChar char="○"/>
              <a:defRPr/>
            </a:lvl2pPr>
            <a:lvl3pPr marL="1371600" lvl="2" indent="-304800" rtl="0">
              <a:lnSpc>
                <a:spcPct val="100000"/>
              </a:lnSpc>
              <a:spcBef>
                <a:spcPts val="0"/>
              </a:spcBef>
              <a:spcAft>
                <a:spcPts val="0"/>
              </a:spcAft>
              <a:buClr>
                <a:srgbClr val="434343"/>
              </a:buClr>
              <a:buSzPts val="1200"/>
              <a:buFont typeface="Roboto Condensed Light"/>
              <a:buChar char="■"/>
              <a:defRPr/>
            </a:lvl3pPr>
            <a:lvl4pPr marL="1828800" lvl="3" indent="-304800" rtl="0">
              <a:lnSpc>
                <a:spcPct val="100000"/>
              </a:lnSpc>
              <a:spcBef>
                <a:spcPts val="0"/>
              </a:spcBef>
              <a:spcAft>
                <a:spcPts val="0"/>
              </a:spcAft>
              <a:buClr>
                <a:srgbClr val="434343"/>
              </a:buClr>
              <a:buSzPts val="1200"/>
              <a:buFont typeface="Roboto Condensed Light"/>
              <a:buChar char="●"/>
              <a:defRPr/>
            </a:lvl4pPr>
            <a:lvl5pPr marL="2286000" lvl="4" indent="-304800" rtl="0">
              <a:lnSpc>
                <a:spcPct val="100000"/>
              </a:lnSpc>
              <a:spcBef>
                <a:spcPts val="0"/>
              </a:spcBef>
              <a:spcAft>
                <a:spcPts val="0"/>
              </a:spcAft>
              <a:buClr>
                <a:srgbClr val="434343"/>
              </a:buClr>
              <a:buSzPts val="1200"/>
              <a:buFont typeface="Roboto Condensed Light"/>
              <a:buChar char="○"/>
              <a:defRPr/>
            </a:lvl5pPr>
            <a:lvl6pPr marL="2743200" lvl="5" indent="-304800" rtl="0">
              <a:lnSpc>
                <a:spcPct val="100000"/>
              </a:lnSpc>
              <a:spcBef>
                <a:spcPts val="0"/>
              </a:spcBef>
              <a:spcAft>
                <a:spcPts val="0"/>
              </a:spcAft>
              <a:buClr>
                <a:srgbClr val="434343"/>
              </a:buClr>
              <a:buSzPts val="1200"/>
              <a:buFont typeface="Roboto Condensed Light"/>
              <a:buChar char="■"/>
              <a:defRPr/>
            </a:lvl6pPr>
            <a:lvl7pPr marL="3200400" lvl="6" indent="-304800" rtl="0">
              <a:lnSpc>
                <a:spcPct val="100000"/>
              </a:lnSpc>
              <a:spcBef>
                <a:spcPts val="0"/>
              </a:spcBef>
              <a:spcAft>
                <a:spcPts val="0"/>
              </a:spcAft>
              <a:buClr>
                <a:srgbClr val="434343"/>
              </a:buClr>
              <a:buSzPts val="1200"/>
              <a:buFont typeface="Roboto Condensed Light"/>
              <a:buChar char="●"/>
              <a:defRPr/>
            </a:lvl7pPr>
            <a:lvl8pPr marL="3657600" lvl="7" indent="-304800" rtl="0">
              <a:lnSpc>
                <a:spcPct val="100000"/>
              </a:lnSpc>
              <a:spcBef>
                <a:spcPts val="0"/>
              </a:spcBef>
              <a:spcAft>
                <a:spcPts val="0"/>
              </a:spcAft>
              <a:buClr>
                <a:srgbClr val="434343"/>
              </a:buClr>
              <a:buSzPts val="1200"/>
              <a:buFont typeface="Roboto Condensed Light"/>
              <a:buChar char="○"/>
              <a:defRPr/>
            </a:lvl8pPr>
            <a:lvl9pPr marL="4114800" lvl="8" indent="-304800" rtl="0">
              <a:lnSpc>
                <a:spcPct val="100000"/>
              </a:lnSpc>
              <a:spcBef>
                <a:spcPts val="0"/>
              </a:spcBef>
              <a:spcAft>
                <a:spcPts val="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p:nvPr/>
        </p:nvSpPr>
        <p:spPr>
          <a:xfrm>
            <a:off x="-25" y="0"/>
            <a:ext cx="6067606" cy="659042"/>
          </a:xfrm>
          <a:custGeom>
            <a:avLst/>
            <a:gdLst/>
            <a:ahLst/>
            <a:cxnLst/>
            <a:rect l="l" t="t" r="r" b="b"/>
            <a:pathLst>
              <a:path w="29316" h="7740" extrusionOk="0">
                <a:moveTo>
                  <a:pt x="1" y="1"/>
                </a:moveTo>
                <a:lnTo>
                  <a:pt x="1" y="5428"/>
                </a:lnTo>
                <a:cubicBezTo>
                  <a:pt x="755" y="6371"/>
                  <a:pt x="1740" y="7100"/>
                  <a:pt x="2905" y="7514"/>
                </a:cubicBezTo>
                <a:cubicBezTo>
                  <a:pt x="3357" y="7670"/>
                  <a:pt x="3816" y="7740"/>
                  <a:pt x="4272" y="7740"/>
                </a:cubicBezTo>
                <a:cubicBezTo>
                  <a:pt x="5559" y="7740"/>
                  <a:pt x="6829" y="7186"/>
                  <a:pt x="7896" y="6450"/>
                </a:cubicBezTo>
                <a:cubicBezTo>
                  <a:pt x="9422" y="5403"/>
                  <a:pt x="10750" y="3851"/>
                  <a:pt x="12581" y="3307"/>
                </a:cubicBezTo>
                <a:cubicBezTo>
                  <a:pt x="13107" y="3154"/>
                  <a:pt x="13609" y="3082"/>
                  <a:pt x="14093" y="3082"/>
                </a:cubicBezTo>
                <a:cubicBezTo>
                  <a:pt x="15372" y="3082"/>
                  <a:pt x="16528" y="3578"/>
                  <a:pt x="17665" y="4367"/>
                </a:cubicBezTo>
                <a:cubicBezTo>
                  <a:pt x="19216" y="5457"/>
                  <a:pt x="20611" y="6970"/>
                  <a:pt x="22573" y="7259"/>
                </a:cubicBezTo>
                <a:cubicBezTo>
                  <a:pt x="22894" y="7307"/>
                  <a:pt x="23214" y="7331"/>
                  <a:pt x="23532" y="7331"/>
                </a:cubicBezTo>
                <a:cubicBezTo>
                  <a:pt x="25342" y="7331"/>
                  <a:pt x="27045" y="6554"/>
                  <a:pt x="28028" y="4950"/>
                </a:cubicBezTo>
                <a:cubicBezTo>
                  <a:pt x="28678" y="3890"/>
                  <a:pt x="28943" y="2641"/>
                  <a:pt x="29156" y="1421"/>
                </a:cubicBezTo>
                <a:cubicBezTo>
                  <a:pt x="29248" y="944"/>
                  <a:pt x="29302" y="466"/>
                  <a:pt x="29315" y="1"/>
                </a:cubicBezTo>
                <a:close/>
              </a:path>
            </a:pathLst>
          </a:custGeom>
          <a:gradFill>
            <a:gsLst>
              <a:gs pos="0">
                <a:schemeClr val="dk1"/>
              </a:gs>
              <a:gs pos="100000">
                <a:srgbClr val="FE3F75">
                  <a:alpha val="77647"/>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rot="10800000">
            <a:off x="4921411" y="4591900"/>
            <a:ext cx="4222614" cy="551600"/>
          </a:xfrm>
          <a:custGeom>
            <a:avLst/>
            <a:gdLst/>
            <a:ahLst/>
            <a:cxnLst/>
            <a:rect l="l" t="t" r="r" b="b"/>
            <a:pathLst>
              <a:path w="31226" h="7128" extrusionOk="0">
                <a:moveTo>
                  <a:pt x="0" y="1"/>
                </a:moveTo>
                <a:cubicBezTo>
                  <a:pt x="1501" y="663"/>
                  <a:pt x="2443" y="1953"/>
                  <a:pt x="3399" y="3227"/>
                </a:cubicBezTo>
                <a:cubicBezTo>
                  <a:pt x="4958" y="5282"/>
                  <a:pt x="7628" y="7127"/>
                  <a:pt x="10257" y="7127"/>
                </a:cubicBezTo>
                <a:cubicBezTo>
                  <a:pt x="10802" y="7127"/>
                  <a:pt x="11346" y="7048"/>
                  <a:pt x="11877" y="6874"/>
                </a:cubicBezTo>
                <a:cubicBezTo>
                  <a:pt x="15686" y="5642"/>
                  <a:pt x="15607" y="3466"/>
                  <a:pt x="19270" y="2813"/>
                </a:cubicBezTo>
                <a:cubicBezTo>
                  <a:pt x="19627" y="2751"/>
                  <a:pt x="19982" y="2724"/>
                  <a:pt x="20336" y="2724"/>
                </a:cubicBezTo>
                <a:cubicBezTo>
                  <a:pt x="22662" y="2724"/>
                  <a:pt x="24932" y="3888"/>
                  <a:pt x="27347" y="3888"/>
                </a:cubicBezTo>
                <a:cubicBezTo>
                  <a:pt x="27691" y="3888"/>
                  <a:pt x="28038" y="3864"/>
                  <a:pt x="28388" y="3810"/>
                </a:cubicBezTo>
                <a:cubicBezTo>
                  <a:pt x="30245" y="3517"/>
                  <a:pt x="31159" y="1899"/>
                  <a:pt x="31226" y="1"/>
                </a:cubicBezTo>
                <a:close/>
              </a:path>
            </a:pathLst>
          </a:custGeom>
          <a:gradFill>
            <a:gsLst>
              <a:gs pos="0">
                <a:schemeClr val="dk1"/>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rot="5400000">
            <a:off x="-1836162" y="2125311"/>
            <a:ext cx="4854298" cy="1182026"/>
          </a:xfrm>
          <a:custGeom>
            <a:avLst/>
            <a:gdLst/>
            <a:ahLst/>
            <a:cxnLst/>
            <a:rect l="l" t="t" r="r" b="b"/>
            <a:pathLst>
              <a:path w="35115" h="8747" extrusionOk="0">
                <a:moveTo>
                  <a:pt x="14823" y="1"/>
                </a:moveTo>
                <a:cubicBezTo>
                  <a:pt x="13323" y="1"/>
                  <a:pt x="11864" y="491"/>
                  <a:pt x="10721" y="1752"/>
                </a:cubicBezTo>
                <a:cubicBezTo>
                  <a:pt x="10297" y="2230"/>
                  <a:pt x="9953" y="2775"/>
                  <a:pt x="9660" y="3345"/>
                </a:cubicBezTo>
                <a:cubicBezTo>
                  <a:pt x="8998" y="4565"/>
                  <a:pt x="8571" y="5880"/>
                  <a:pt x="7112" y="6371"/>
                </a:cubicBezTo>
                <a:cubicBezTo>
                  <a:pt x="6647" y="6517"/>
                  <a:pt x="6169" y="6568"/>
                  <a:pt x="5692" y="6568"/>
                </a:cubicBezTo>
                <a:cubicBezTo>
                  <a:pt x="5322" y="6568"/>
                  <a:pt x="4962" y="6543"/>
                  <a:pt x="4606" y="6517"/>
                </a:cubicBezTo>
                <a:cubicBezTo>
                  <a:pt x="4179" y="6476"/>
                  <a:pt x="3730" y="6437"/>
                  <a:pt x="3277" y="6437"/>
                </a:cubicBezTo>
                <a:cubicBezTo>
                  <a:pt x="2640" y="6437"/>
                  <a:pt x="2016" y="6517"/>
                  <a:pt x="1472" y="6756"/>
                </a:cubicBezTo>
                <a:cubicBezTo>
                  <a:pt x="663" y="7125"/>
                  <a:pt x="38" y="7896"/>
                  <a:pt x="0" y="8747"/>
                </a:cubicBezTo>
                <a:lnTo>
                  <a:pt x="35115" y="8747"/>
                </a:lnTo>
                <a:lnTo>
                  <a:pt x="35115" y="5214"/>
                </a:lnTo>
                <a:cubicBezTo>
                  <a:pt x="35115" y="5348"/>
                  <a:pt x="33283" y="5613"/>
                  <a:pt x="33095" y="5628"/>
                </a:cubicBezTo>
                <a:cubicBezTo>
                  <a:pt x="32379" y="5734"/>
                  <a:pt x="31662" y="5788"/>
                  <a:pt x="30933" y="5788"/>
                </a:cubicBezTo>
                <a:lnTo>
                  <a:pt x="30894" y="5788"/>
                </a:lnTo>
                <a:cubicBezTo>
                  <a:pt x="29474" y="5788"/>
                  <a:pt x="28041" y="5600"/>
                  <a:pt x="26674" y="5214"/>
                </a:cubicBezTo>
                <a:cubicBezTo>
                  <a:pt x="24098" y="4498"/>
                  <a:pt x="22094" y="2854"/>
                  <a:pt x="19827" y="1513"/>
                </a:cubicBezTo>
                <a:cubicBezTo>
                  <a:pt x="18339" y="638"/>
                  <a:pt x="16549" y="1"/>
                  <a:pt x="14823" y="1"/>
                </a:cubicBezTo>
                <a:close/>
              </a:path>
            </a:pathLst>
          </a:custGeom>
          <a:solidFill>
            <a:srgbClr val="F7F7F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5400000" flipH="1">
            <a:off x="7054246" y="-112671"/>
            <a:ext cx="1977163" cy="2202506"/>
          </a:xfrm>
          <a:custGeom>
            <a:avLst/>
            <a:gdLst/>
            <a:ahLst/>
            <a:cxnLst/>
            <a:rect l="l" t="t" r="r" b="b"/>
            <a:pathLst>
              <a:path w="13417" h="13908" extrusionOk="0">
                <a:moveTo>
                  <a:pt x="498" y="1"/>
                </a:moveTo>
                <a:cubicBezTo>
                  <a:pt x="333" y="1"/>
                  <a:pt x="167" y="10"/>
                  <a:pt x="1" y="25"/>
                </a:cubicBezTo>
                <a:lnTo>
                  <a:pt x="1" y="13908"/>
                </a:lnTo>
                <a:lnTo>
                  <a:pt x="12024" y="13908"/>
                </a:lnTo>
                <a:cubicBezTo>
                  <a:pt x="12343" y="13271"/>
                  <a:pt x="13416" y="11280"/>
                  <a:pt x="12368" y="9911"/>
                </a:cubicBezTo>
                <a:cubicBezTo>
                  <a:pt x="11467" y="8732"/>
                  <a:pt x="9753" y="8796"/>
                  <a:pt x="7470" y="8347"/>
                </a:cubicBezTo>
                <a:cubicBezTo>
                  <a:pt x="6116" y="8079"/>
                  <a:pt x="4896" y="7124"/>
                  <a:pt x="4234" y="5917"/>
                </a:cubicBezTo>
                <a:cubicBezTo>
                  <a:pt x="3836" y="5175"/>
                  <a:pt x="3689" y="4324"/>
                  <a:pt x="3609" y="3490"/>
                </a:cubicBezTo>
                <a:cubicBezTo>
                  <a:pt x="3530" y="2786"/>
                  <a:pt x="3504" y="2028"/>
                  <a:pt x="3157" y="1407"/>
                </a:cubicBezTo>
                <a:cubicBezTo>
                  <a:pt x="2772" y="703"/>
                  <a:pt x="2030" y="238"/>
                  <a:pt x="1259" y="79"/>
                </a:cubicBezTo>
                <a:cubicBezTo>
                  <a:pt x="1009" y="23"/>
                  <a:pt x="754" y="1"/>
                  <a:pt x="49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5"/>
          <p:cNvSpPr txBox="1">
            <a:spLocks noGrp="1"/>
          </p:cNvSpPr>
          <p:nvPr>
            <p:ph type="subTitle" idx="1"/>
          </p:nvPr>
        </p:nvSpPr>
        <p:spPr>
          <a:xfrm>
            <a:off x="1368152" y="3481436"/>
            <a:ext cx="2555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6" name="Google Shape;36;p5"/>
          <p:cNvSpPr txBox="1">
            <a:spLocks noGrp="1"/>
          </p:cNvSpPr>
          <p:nvPr>
            <p:ph type="title" idx="2"/>
          </p:nvPr>
        </p:nvSpPr>
        <p:spPr>
          <a:xfrm>
            <a:off x="1368150" y="3093925"/>
            <a:ext cx="2555700" cy="417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37" name="Google Shape;37;p5"/>
          <p:cNvSpPr txBox="1">
            <a:spLocks noGrp="1"/>
          </p:cNvSpPr>
          <p:nvPr>
            <p:ph type="subTitle" idx="3"/>
          </p:nvPr>
        </p:nvSpPr>
        <p:spPr>
          <a:xfrm>
            <a:off x="5220152" y="3481436"/>
            <a:ext cx="2555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8" name="Google Shape;38;p5"/>
          <p:cNvSpPr txBox="1">
            <a:spLocks noGrp="1"/>
          </p:cNvSpPr>
          <p:nvPr>
            <p:ph type="title" idx="4"/>
          </p:nvPr>
        </p:nvSpPr>
        <p:spPr>
          <a:xfrm>
            <a:off x="5220150" y="3093925"/>
            <a:ext cx="2555700" cy="417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0000" y="1376001"/>
            <a:ext cx="4021800" cy="733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800"/>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46" name="Google Shape;46;p7"/>
          <p:cNvSpPr txBox="1">
            <a:spLocks noGrp="1"/>
          </p:cNvSpPr>
          <p:nvPr>
            <p:ph type="subTitle" idx="1"/>
          </p:nvPr>
        </p:nvSpPr>
        <p:spPr>
          <a:xfrm>
            <a:off x="720000" y="2202500"/>
            <a:ext cx="4961100" cy="157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00"/>
            </a:lvl1pPr>
            <a:lvl2pPr lvl="1" algn="r" rtl="0">
              <a:lnSpc>
                <a:spcPct val="100000"/>
              </a:lnSpc>
              <a:spcBef>
                <a:spcPts val="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
        <p:nvSpPr>
          <p:cNvPr id="47" name="Google Shape;47;p7"/>
          <p:cNvSpPr/>
          <p:nvPr/>
        </p:nvSpPr>
        <p:spPr>
          <a:xfrm rot="10800000" flipH="1">
            <a:off x="2761950" y="7280"/>
            <a:ext cx="6382063" cy="1233283"/>
          </a:xfrm>
          <a:custGeom>
            <a:avLst/>
            <a:gdLst/>
            <a:ahLst/>
            <a:cxnLst/>
            <a:rect l="l" t="t" r="r" b="b"/>
            <a:pathLst>
              <a:path w="35115" h="8747" extrusionOk="0">
                <a:moveTo>
                  <a:pt x="14823" y="1"/>
                </a:moveTo>
                <a:cubicBezTo>
                  <a:pt x="13323" y="1"/>
                  <a:pt x="11864" y="491"/>
                  <a:pt x="10721" y="1752"/>
                </a:cubicBezTo>
                <a:cubicBezTo>
                  <a:pt x="10297" y="2230"/>
                  <a:pt x="9953" y="2775"/>
                  <a:pt x="9660" y="3345"/>
                </a:cubicBezTo>
                <a:cubicBezTo>
                  <a:pt x="8998" y="4565"/>
                  <a:pt x="8571" y="5880"/>
                  <a:pt x="7112" y="6371"/>
                </a:cubicBezTo>
                <a:cubicBezTo>
                  <a:pt x="6647" y="6517"/>
                  <a:pt x="6169" y="6568"/>
                  <a:pt x="5692" y="6568"/>
                </a:cubicBezTo>
                <a:cubicBezTo>
                  <a:pt x="5322" y="6568"/>
                  <a:pt x="4962" y="6543"/>
                  <a:pt x="4606" y="6517"/>
                </a:cubicBezTo>
                <a:cubicBezTo>
                  <a:pt x="4179" y="6476"/>
                  <a:pt x="3730" y="6437"/>
                  <a:pt x="3277" y="6437"/>
                </a:cubicBezTo>
                <a:cubicBezTo>
                  <a:pt x="2640" y="6437"/>
                  <a:pt x="2016" y="6517"/>
                  <a:pt x="1472" y="6756"/>
                </a:cubicBezTo>
                <a:cubicBezTo>
                  <a:pt x="663" y="7125"/>
                  <a:pt x="38" y="7896"/>
                  <a:pt x="0" y="8747"/>
                </a:cubicBezTo>
                <a:lnTo>
                  <a:pt x="35115" y="8747"/>
                </a:lnTo>
                <a:lnTo>
                  <a:pt x="35115" y="5214"/>
                </a:lnTo>
                <a:cubicBezTo>
                  <a:pt x="35115" y="5348"/>
                  <a:pt x="33283" y="5613"/>
                  <a:pt x="33095" y="5628"/>
                </a:cubicBezTo>
                <a:cubicBezTo>
                  <a:pt x="32379" y="5734"/>
                  <a:pt x="31662" y="5788"/>
                  <a:pt x="30933" y="5788"/>
                </a:cubicBezTo>
                <a:lnTo>
                  <a:pt x="30894" y="5788"/>
                </a:lnTo>
                <a:cubicBezTo>
                  <a:pt x="29474" y="5788"/>
                  <a:pt x="28041" y="5600"/>
                  <a:pt x="26674" y="5214"/>
                </a:cubicBezTo>
                <a:cubicBezTo>
                  <a:pt x="24098" y="4498"/>
                  <a:pt x="22094" y="2854"/>
                  <a:pt x="19827" y="1513"/>
                </a:cubicBezTo>
                <a:cubicBezTo>
                  <a:pt x="18339" y="638"/>
                  <a:pt x="16549" y="1"/>
                  <a:pt x="14823" y="1"/>
                </a:cubicBezTo>
                <a:close/>
              </a:path>
            </a:pathLst>
          </a:custGeom>
          <a:solidFill>
            <a:srgbClr val="F7F7F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flipH="1">
            <a:off x="0" y="3910226"/>
            <a:ext cx="6382063" cy="1233283"/>
          </a:xfrm>
          <a:custGeom>
            <a:avLst/>
            <a:gdLst/>
            <a:ahLst/>
            <a:cxnLst/>
            <a:rect l="l" t="t" r="r" b="b"/>
            <a:pathLst>
              <a:path w="35115" h="8747" extrusionOk="0">
                <a:moveTo>
                  <a:pt x="14823" y="1"/>
                </a:moveTo>
                <a:cubicBezTo>
                  <a:pt x="13323" y="1"/>
                  <a:pt x="11864" y="491"/>
                  <a:pt x="10721" y="1752"/>
                </a:cubicBezTo>
                <a:cubicBezTo>
                  <a:pt x="10297" y="2230"/>
                  <a:pt x="9953" y="2775"/>
                  <a:pt x="9660" y="3345"/>
                </a:cubicBezTo>
                <a:cubicBezTo>
                  <a:pt x="8998" y="4565"/>
                  <a:pt x="8571" y="5880"/>
                  <a:pt x="7112" y="6371"/>
                </a:cubicBezTo>
                <a:cubicBezTo>
                  <a:pt x="6647" y="6517"/>
                  <a:pt x="6169" y="6568"/>
                  <a:pt x="5692" y="6568"/>
                </a:cubicBezTo>
                <a:cubicBezTo>
                  <a:pt x="5322" y="6568"/>
                  <a:pt x="4962" y="6543"/>
                  <a:pt x="4606" y="6517"/>
                </a:cubicBezTo>
                <a:cubicBezTo>
                  <a:pt x="4179" y="6476"/>
                  <a:pt x="3730" y="6437"/>
                  <a:pt x="3277" y="6437"/>
                </a:cubicBezTo>
                <a:cubicBezTo>
                  <a:pt x="2640" y="6437"/>
                  <a:pt x="2016" y="6517"/>
                  <a:pt x="1472" y="6756"/>
                </a:cubicBezTo>
                <a:cubicBezTo>
                  <a:pt x="663" y="7125"/>
                  <a:pt x="38" y="7896"/>
                  <a:pt x="0" y="8747"/>
                </a:cubicBezTo>
                <a:lnTo>
                  <a:pt x="35115" y="8747"/>
                </a:lnTo>
                <a:lnTo>
                  <a:pt x="35115" y="5214"/>
                </a:lnTo>
                <a:cubicBezTo>
                  <a:pt x="35115" y="5348"/>
                  <a:pt x="33283" y="5613"/>
                  <a:pt x="33095" y="5628"/>
                </a:cubicBezTo>
                <a:cubicBezTo>
                  <a:pt x="32379" y="5734"/>
                  <a:pt x="31662" y="5788"/>
                  <a:pt x="30933" y="5788"/>
                </a:cubicBezTo>
                <a:lnTo>
                  <a:pt x="30894" y="5788"/>
                </a:lnTo>
                <a:cubicBezTo>
                  <a:pt x="29474" y="5788"/>
                  <a:pt x="28041" y="5600"/>
                  <a:pt x="26674" y="5214"/>
                </a:cubicBezTo>
                <a:cubicBezTo>
                  <a:pt x="24098" y="4498"/>
                  <a:pt x="22094" y="2854"/>
                  <a:pt x="19827" y="1513"/>
                </a:cubicBezTo>
                <a:cubicBezTo>
                  <a:pt x="18339" y="638"/>
                  <a:pt x="16549" y="1"/>
                  <a:pt x="14823" y="1"/>
                </a:cubicBezTo>
                <a:close/>
              </a:path>
            </a:pathLst>
          </a:custGeom>
          <a:solidFill>
            <a:srgbClr val="F7F7F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26" y="124138"/>
            <a:ext cx="822019" cy="1811630"/>
          </a:xfrm>
          <a:custGeom>
            <a:avLst/>
            <a:gdLst/>
            <a:ahLst/>
            <a:cxnLst/>
            <a:rect l="l" t="t" r="r" b="b"/>
            <a:pathLst>
              <a:path w="5973" h="13164" extrusionOk="0">
                <a:moveTo>
                  <a:pt x="0" y="0"/>
                </a:moveTo>
                <a:lnTo>
                  <a:pt x="0" y="12871"/>
                </a:lnTo>
                <a:cubicBezTo>
                  <a:pt x="39" y="12883"/>
                  <a:pt x="80" y="12883"/>
                  <a:pt x="118" y="12899"/>
                </a:cubicBezTo>
                <a:cubicBezTo>
                  <a:pt x="504" y="12963"/>
                  <a:pt x="889" y="13164"/>
                  <a:pt x="1287" y="13164"/>
                </a:cubicBezTo>
                <a:cubicBezTo>
                  <a:pt x="1367" y="13164"/>
                  <a:pt x="1446" y="13151"/>
                  <a:pt x="1526" y="13138"/>
                </a:cubicBezTo>
                <a:cubicBezTo>
                  <a:pt x="1950" y="13030"/>
                  <a:pt x="2281" y="12699"/>
                  <a:pt x="2389" y="12288"/>
                </a:cubicBezTo>
                <a:cubicBezTo>
                  <a:pt x="2520" y="11836"/>
                  <a:pt x="2415" y="11412"/>
                  <a:pt x="2214" y="11014"/>
                </a:cubicBezTo>
                <a:cubicBezTo>
                  <a:pt x="2029" y="10654"/>
                  <a:pt x="1803" y="10323"/>
                  <a:pt x="1752" y="9912"/>
                </a:cubicBezTo>
                <a:cubicBezTo>
                  <a:pt x="1644" y="9141"/>
                  <a:pt x="2176" y="8479"/>
                  <a:pt x="2787" y="8068"/>
                </a:cubicBezTo>
                <a:cubicBezTo>
                  <a:pt x="3475" y="7603"/>
                  <a:pt x="4338" y="7418"/>
                  <a:pt x="4975" y="6861"/>
                </a:cubicBezTo>
                <a:cubicBezTo>
                  <a:pt x="5558" y="6341"/>
                  <a:pt x="5918" y="5587"/>
                  <a:pt x="5944" y="4803"/>
                </a:cubicBezTo>
                <a:cubicBezTo>
                  <a:pt x="5972" y="4007"/>
                  <a:pt x="5654" y="3211"/>
                  <a:pt x="5096" y="2628"/>
                </a:cubicBezTo>
                <a:cubicBezTo>
                  <a:pt x="4523" y="2029"/>
                  <a:pt x="3727" y="1723"/>
                  <a:pt x="2947" y="1472"/>
                </a:cubicBezTo>
                <a:cubicBezTo>
                  <a:pt x="1924" y="1140"/>
                  <a:pt x="755" y="780"/>
                  <a:pt x="0" y="0"/>
                </a:cubicBezTo>
                <a:close/>
              </a:path>
            </a:pathLst>
          </a:custGeom>
          <a:gradFill>
            <a:gsLst>
              <a:gs pos="0">
                <a:schemeClr val="dk1"/>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p:nvPr/>
        </p:nvSpPr>
        <p:spPr>
          <a:xfrm>
            <a:off x="-14" y="8"/>
            <a:ext cx="4476993" cy="1181995"/>
          </a:xfrm>
          <a:custGeom>
            <a:avLst/>
            <a:gdLst/>
            <a:ahLst/>
            <a:cxnLst/>
            <a:rect l="l" t="t" r="r" b="b"/>
            <a:pathLst>
              <a:path w="29316" h="7740" extrusionOk="0">
                <a:moveTo>
                  <a:pt x="1" y="1"/>
                </a:moveTo>
                <a:lnTo>
                  <a:pt x="1" y="5428"/>
                </a:lnTo>
                <a:cubicBezTo>
                  <a:pt x="755" y="6371"/>
                  <a:pt x="1740" y="7100"/>
                  <a:pt x="2905" y="7514"/>
                </a:cubicBezTo>
                <a:cubicBezTo>
                  <a:pt x="3357" y="7670"/>
                  <a:pt x="3816" y="7740"/>
                  <a:pt x="4272" y="7740"/>
                </a:cubicBezTo>
                <a:cubicBezTo>
                  <a:pt x="5559" y="7740"/>
                  <a:pt x="6829" y="7186"/>
                  <a:pt x="7896" y="6450"/>
                </a:cubicBezTo>
                <a:cubicBezTo>
                  <a:pt x="9422" y="5403"/>
                  <a:pt x="10750" y="3851"/>
                  <a:pt x="12581" y="3307"/>
                </a:cubicBezTo>
                <a:cubicBezTo>
                  <a:pt x="13107" y="3154"/>
                  <a:pt x="13609" y="3082"/>
                  <a:pt x="14093" y="3082"/>
                </a:cubicBezTo>
                <a:cubicBezTo>
                  <a:pt x="15372" y="3082"/>
                  <a:pt x="16528" y="3578"/>
                  <a:pt x="17665" y="4367"/>
                </a:cubicBezTo>
                <a:cubicBezTo>
                  <a:pt x="19216" y="5457"/>
                  <a:pt x="20611" y="6970"/>
                  <a:pt x="22573" y="7259"/>
                </a:cubicBezTo>
                <a:cubicBezTo>
                  <a:pt x="22894" y="7307"/>
                  <a:pt x="23214" y="7331"/>
                  <a:pt x="23532" y="7331"/>
                </a:cubicBezTo>
                <a:cubicBezTo>
                  <a:pt x="25342" y="7331"/>
                  <a:pt x="27045" y="6554"/>
                  <a:pt x="28028" y="4950"/>
                </a:cubicBezTo>
                <a:cubicBezTo>
                  <a:pt x="28678" y="3890"/>
                  <a:pt x="28943" y="2641"/>
                  <a:pt x="29156" y="1421"/>
                </a:cubicBezTo>
                <a:cubicBezTo>
                  <a:pt x="29248" y="944"/>
                  <a:pt x="29302" y="466"/>
                  <a:pt x="29315" y="1"/>
                </a:cubicBezTo>
                <a:close/>
              </a:path>
            </a:pathLst>
          </a:custGeom>
          <a:gradFill>
            <a:gsLst>
              <a:gs pos="0">
                <a:schemeClr val="dk1"/>
              </a:gs>
              <a:gs pos="100000">
                <a:srgbClr val="FE3F75">
                  <a:alpha val="77647"/>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5043200" y="2886950"/>
            <a:ext cx="4100809" cy="2256553"/>
          </a:xfrm>
          <a:custGeom>
            <a:avLst/>
            <a:gdLst/>
            <a:ahLst/>
            <a:cxnLst/>
            <a:rect l="l" t="t" r="r" b="b"/>
            <a:pathLst>
              <a:path w="26500" h="16165" extrusionOk="0">
                <a:moveTo>
                  <a:pt x="23528" y="1"/>
                </a:moveTo>
                <a:cubicBezTo>
                  <a:pt x="22241" y="1"/>
                  <a:pt x="20754" y="307"/>
                  <a:pt x="19467" y="1116"/>
                </a:cubicBezTo>
                <a:cubicBezTo>
                  <a:pt x="18273" y="1870"/>
                  <a:pt x="17438" y="2985"/>
                  <a:pt x="16801" y="4246"/>
                </a:cubicBezTo>
                <a:cubicBezTo>
                  <a:pt x="16123" y="5587"/>
                  <a:pt x="15712" y="7033"/>
                  <a:pt x="15034" y="8374"/>
                </a:cubicBezTo>
                <a:cubicBezTo>
                  <a:pt x="14464" y="9527"/>
                  <a:pt x="13680" y="10670"/>
                  <a:pt x="12553" y="11346"/>
                </a:cubicBezTo>
                <a:cubicBezTo>
                  <a:pt x="11877" y="11731"/>
                  <a:pt x="11161" y="11878"/>
                  <a:pt x="10415" y="11878"/>
                </a:cubicBezTo>
                <a:cubicBezTo>
                  <a:pt x="9581" y="11878"/>
                  <a:pt x="8718" y="11693"/>
                  <a:pt x="7896" y="11492"/>
                </a:cubicBezTo>
                <a:cubicBezTo>
                  <a:pt x="7390" y="11358"/>
                  <a:pt x="6832" y="11241"/>
                  <a:pt x="6291" y="11241"/>
                </a:cubicBezTo>
                <a:cubicBezTo>
                  <a:pt x="5587" y="11241"/>
                  <a:pt x="4921" y="11454"/>
                  <a:pt x="4523" y="12155"/>
                </a:cubicBezTo>
                <a:cubicBezTo>
                  <a:pt x="4221" y="12661"/>
                  <a:pt x="4141" y="13378"/>
                  <a:pt x="3647" y="13747"/>
                </a:cubicBezTo>
                <a:cubicBezTo>
                  <a:pt x="3291" y="14015"/>
                  <a:pt x="2838" y="14027"/>
                  <a:pt x="2389" y="14027"/>
                </a:cubicBezTo>
                <a:lnTo>
                  <a:pt x="2163" y="14027"/>
                </a:lnTo>
                <a:cubicBezTo>
                  <a:pt x="2004" y="14027"/>
                  <a:pt x="1845" y="14027"/>
                  <a:pt x="1698" y="14053"/>
                </a:cubicBezTo>
                <a:cubicBezTo>
                  <a:pt x="1074" y="14120"/>
                  <a:pt x="383" y="14359"/>
                  <a:pt x="144" y="14996"/>
                </a:cubicBezTo>
                <a:cubicBezTo>
                  <a:pt x="1" y="15394"/>
                  <a:pt x="64" y="15805"/>
                  <a:pt x="252" y="16165"/>
                </a:cubicBezTo>
                <a:lnTo>
                  <a:pt x="26500" y="16165"/>
                </a:lnTo>
                <a:lnTo>
                  <a:pt x="26500" y="756"/>
                </a:lnTo>
                <a:cubicBezTo>
                  <a:pt x="26076" y="345"/>
                  <a:pt x="24923" y="1"/>
                  <a:pt x="23528" y="1"/>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 y="2980076"/>
            <a:ext cx="1933339" cy="2163432"/>
          </a:xfrm>
          <a:custGeom>
            <a:avLst/>
            <a:gdLst/>
            <a:ahLst/>
            <a:cxnLst/>
            <a:rect l="l" t="t" r="r" b="b"/>
            <a:pathLst>
              <a:path w="15410" h="17244" extrusionOk="0">
                <a:moveTo>
                  <a:pt x="2343" y="1"/>
                </a:moveTo>
                <a:cubicBezTo>
                  <a:pt x="1479" y="1"/>
                  <a:pt x="604" y="174"/>
                  <a:pt x="1" y="402"/>
                </a:cubicBezTo>
                <a:lnTo>
                  <a:pt x="1" y="17244"/>
                </a:lnTo>
                <a:lnTo>
                  <a:pt x="14320" y="17244"/>
                </a:lnTo>
                <a:cubicBezTo>
                  <a:pt x="14413" y="17069"/>
                  <a:pt x="14480" y="16884"/>
                  <a:pt x="14559" y="16699"/>
                </a:cubicBezTo>
                <a:cubicBezTo>
                  <a:pt x="15091" y="15317"/>
                  <a:pt x="15410" y="13725"/>
                  <a:pt x="14785" y="12387"/>
                </a:cubicBezTo>
                <a:cubicBezTo>
                  <a:pt x="14254" y="11192"/>
                  <a:pt x="13085" y="10409"/>
                  <a:pt x="11890" y="9890"/>
                </a:cubicBezTo>
                <a:cubicBezTo>
                  <a:pt x="10696" y="9374"/>
                  <a:pt x="9409" y="9055"/>
                  <a:pt x="8256" y="8457"/>
                </a:cubicBezTo>
                <a:cubicBezTo>
                  <a:pt x="7100" y="7861"/>
                  <a:pt x="5985" y="6905"/>
                  <a:pt x="5759" y="5619"/>
                </a:cubicBezTo>
                <a:cubicBezTo>
                  <a:pt x="5482" y="4119"/>
                  <a:pt x="5826" y="2061"/>
                  <a:pt x="4858" y="880"/>
                </a:cubicBezTo>
                <a:cubicBezTo>
                  <a:pt x="4325" y="232"/>
                  <a:pt x="3341" y="1"/>
                  <a:pt x="23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a:off x="7210676" y="1"/>
            <a:ext cx="1933339" cy="2163432"/>
          </a:xfrm>
          <a:custGeom>
            <a:avLst/>
            <a:gdLst/>
            <a:ahLst/>
            <a:cxnLst/>
            <a:rect l="l" t="t" r="r" b="b"/>
            <a:pathLst>
              <a:path w="15410" h="17244" extrusionOk="0">
                <a:moveTo>
                  <a:pt x="2343" y="1"/>
                </a:moveTo>
                <a:cubicBezTo>
                  <a:pt x="1479" y="1"/>
                  <a:pt x="604" y="174"/>
                  <a:pt x="1" y="402"/>
                </a:cubicBezTo>
                <a:lnTo>
                  <a:pt x="1" y="17244"/>
                </a:lnTo>
                <a:lnTo>
                  <a:pt x="14320" y="17244"/>
                </a:lnTo>
                <a:cubicBezTo>
                  <a:pt x="14413" y="17069"/>
                  <a:pt x="14480" y="16884"/>
                  <a:pt x="14559" y="16699"/>
                </a:cubicBezTo>
                <a:cubicBezTo>
                  <a:pt x="15091" y="15317"/>
                  <a:pt x="15410" y="13725"/>
                  <a:pt x="14785" y="12387"/>
                </a:cubicBezTo>
                <a:cubicBezTo>
                  <a:pt x="14254" y="11192"/>
                  <a:pt x="13085" y="10409"/>
                  <a:pt x="11890" y="9890"/>
                </a:cubicBezTo>
                <a:cubicBezTo>
                  <a:pt x="10696" y="9374"/>
                  <a:pt x="9409" y="9055"/>
                  <a:pt x="8256" y="8457"/>
                </a:cubicBezTo>
                <a:cubicBezTo>
                  <a:pt x="7100" y="7861"/>
                  <a:pt x="5985" y="6905"/>
                  <a:pt x="5759" y="5619"/>
                </a:cubicBezTo>
                <a:cubicBezTo>
                  <a:pt x="5482" y="4119"/>
                  <a:pt x="5826" y="2061"/>
                  <a:pt x="4858" y="880"/>
                </a:cubicBezTo>
                <a:cubicBezTo>
                  <a:pt x="4325" y="232"/>
                  <a:pt x="3341" y="1"/>
                  <a:pt x="23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txBox="1">
            <a:spLocks noGrp="1"/>
          </p:cNvSpPr>
          <p:nvPr>
            <p:ph type="title"/>
          </p:nvPr>
        </p:nvSpPr>
        <p:spPr>
          <a:xfrm>
            <a:off x="868350" y="1628825"/>
            <a:ext cx="7513500" cy="1111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txBox="1">
            <a:spLocks noGrp="1"/>
          </p:cNvSpPr>
          <p:nvPr>
            <p:ph type="subTitle" idx="1"/>
          </p:nvPr>
        </p:nvSpPr>
        <p:spPr>
          <a:xfrm>
            <a:off x="2355375" y="2740100"/>
            <a:ext cx="4433100" cy="8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7"/>
        <p:cNvGrpSpPr/>
        <p:nvPr/>
      </p:nvGrpSpPr>
      <p:grpSpPr>
        <a:xfrm>
          <a:off x="0" y="0"/>
          <a:ext cx="0" cy="0"/>
          <a:chOff x="0" y="0"/>
          <a:chExt cx="0" cy="0"/>
        </a:xfrm>
      </p:grpSpPr>
      <p:sp>
        <p:nvSpPr>
          <p:cNvPr id="78" name="Google Shape;78;p13"/>
          <p:cNvSpPr/>
          <p:nvPr/>
        </p:nvSpPr>
        <p:spPr>
          <a:xfrm>
            <a:off x="7624577" y="1438350"/>
            <a:ext cx="1519407" cy="3547188"/>
          </a:xfrm>
          <a:custGeom>
            <a:avLst/>
            <a:gdLst/>
            <a:ahLst/>
            <a:cxnLst/>
            <a:rect l="l" t="t" r="r" b="b"/>
            <a:pathLst>
              <a:path w="12581" h="21220" extrusionOk="0">
                <a:moveTo>
                  <a:pt x="12581" y="0"/>
                </a:moveTo>
                <a:cubicBezTo>
                  <a:pt x="12275" y="519"/>
                  <a:pt x="11839" y="1035"/>
                  <a:pt x="11253" y="1567"/>
                </a:cubicBezTo>
                <a:cubicBezTo>
                  <a:pt x="9593" y="3080"/>
                  <a:pt x="8080" y="3453"/>
                  <a:pt x="6039" y="4274"/>
                </a:cubicBezTo>
                <a:cubicBezTo>
                  <a:pt x="4513" y="4899"/>
                  <a:pt x="1647" y="5800"/>
                  <a:pt x="1073" y="7418"/>
                </a:cubicBezTo>
                <a:cubicBezTo>
                  <a:pt x="0" y="10511"/>
                  <a:pt x="4179" y="11759"/>
                  <a:pt x="6265" y="14504"/>
                </a:cubicBezTo>
                <a:cubicBezTo>
                  <a:pt x="8335" y="17240"/>
                  <a:pt x="6529" y="19323"/>
                  <a:pt x="8998" y="20757"/>
                </a:cubicBezTo>
                <a:cubicBezTo>
                  <a:pt x="9565" y="21083"/>
                  <a:pt x="10172" y="21219"/>
                  <a:pt x="10784" y="21219"/>
                </a:cubicBezTo>
                <a:cubicBezTo>
                  <a:pt x="11390" y="21219"/>
                  <a:pt x="12000" y="21087"/>
                  <a:pt x="12581" y="20874"/>
                </a:cubicBezTo>
                <a:lnTo>
                  <a:pt x="12581" y="0"/>
                </a:lnTo>
                <a:close/>
              </a:path>
            </a:pathLst>
          </a:custGeom>
          <a:gradFill>
            <a:gsLst>
              <a:gs pos="0">
                <a:schemeClr val="dk1"/>
              </a:gs>
              <a:gs pos="50000">
                <a:schemeClr val="dk1"/>
              </a:gs>
              <a:gs pos="100000">
                <a:srgbClr val="FE3F75">
                  <a:alpha val="77647"/>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25" y="352125"/>
            <a:ext cx="1900716" cy="2717564"/>
          </a:xfrm>
          <a:custGeom>
            <a:avLst/>
            <a:gdLst/>
            <a:ahLst/>
            <a:cxnLst/>
            <a:rect l="l" t="t" r="r" b="b"/>
            <a:pathLst>
              <a:path w="11254" h="13206" extrusionOk="0">
                <a:moveTo>
                  <a:pt x="1" y="1"/>
                </a:moveTo>
                <a:lnTo>
                  <a:pt x="1" y="13206"/>
                </a:lnTo>
                <a:cubicBezTo>
                  <a:pt x="307" y="12938"/>
                  <a:pt x="663" y="12779"/>
                  <a:pt x="1090" y="12779"/>
                </a:cubicBezTo>
                <a:cubicBezTo>
                  <a:pt x="1208" y="12779"/>
                  <a:pt x="1342" y="12795"/>
                  <a:pt x="1475" y="12833"/>
                </a:cubicBezTo>
                <a:cubicBezTo>
                  <a:pt x="1912" y="12925"/>
                  <a:pt x="2310" y="13139"/>
                  <a:pt x="2749" y="13139"/>
                </a:cubicBezTo>
                <a:cubicBezTo>
                  <a:pt x="2842" y="13139"/>
                  <a:pt x="2947" y="13139"/>
                  <a:pt x="3052" y="13113"/>
                </a:cubicBezTo>
                <a:cubicBezTo>
                  <a:pt x="3558" y="12980"/>
                  <a:pt x="3902" y="12581"/>
                  <a:pt x="3902" y="12037"/>
                </a:cubicBezTo>
                <a:cubicBezTo>
                  <a:pt x="3890" y="11467"/>
                  <a:pt x="3651" y="10922"/>
                  <a:pt x="3730" y="10339"/>
                </a:cubicBezTo>
                <a:cubicBezTo>
                  <a:pt x="3810" y="9833"/>
                  <a:pt x="4074" y="9371"/>
                  <a:pt x="4422" y="8998"/>
                </a:cubicBezTo>
                <a:cubicBezTo>
                  <a:pt x="5231" y="8123"/>
                  <a:pt x="6396" y="7830"/>
                  <a:pt x="7473" y="7419"/>
                </a:cubicBezTo>
                <a:cubicBezTo>
                  <a:pt x="9237" y="6756"/>
                  <a:pt x="11253" y="4766"/>
                  <a:pt x="10604" y="2762"/>
                </a:cubicBezTo>
                <a:cubicBezTo>
                  <a:pt x="10537" y="2549"/>
                  <a:pt x="10444" y="2335"/>
                  <a:pt x="10314" y="2125"/>
                </a:cubicBezTo>
                <a:cubicBezTo>
                  <a:pt x="9702" y="1141"/>
                  <a:pt x="8626" y="835"/>
                  <a:pt x="7540" y="797"/>
                </a:cubicBezTo>
                <a:lnTo>
                  <a:pt x="7431" y="797"/>
                </a:lnTo>
                <a:cubicBezTo>
                  <a:pt x="6689" y="797"/>
                  <a:pt x="5934" y="995"/>
                  <a:pt x="5176" y="1182"/>
                </a:cubicBezTo>
                <a:cubicBezTo>
                  <a:pt x="4422" y="1380"/>
                  <a:pt x="3664" y="1568"/>
                  <a:pt x="2921" y="1568"/>
                </a:cubicBezTo>
                <a:cubicBezTo>
                  <a:pt x="2456" y="1568"/>
                  <a:pt x="2017" y="1501"/>
                  <a:pt x="1568" y="1313"/>
                </a:cubicBezTo>
                <a:cubicBezTo>
                  <a:pt x="931" y="1036"/>
                  <a:pt x="386" y="571"/>
                  <a:pt x="1" y="1"/>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81" name="Google Shape;81;p13"/>
          <p:cNvSpPr txBox="1">
            <a:spLocks noGrp="1"/>
          </p:cNvSpPr>
          <p:nvPr>
            <p:ph type="subTitle" idx="1"/>
          </p:nvPr>
        </p:nvSpPr>
        <p:spPr>
          <a:xfrm>
            <a:off x="1948950" y="2389550"/>
            <a:ext cx="255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2" name="Google Shape;82;p13"/>
          <p:cNvSpPr txBox="1">
            <a:spLocks noGrp="1"/>
          </p:cNvSpPr>
          <p:nvPr>
            <p:ph type="title" idx="2"/>
          </p:nvPr>
        </p:nvSpPr>
        <p:spPr>
          <a:xfrm>
            <a:off x="1949200" y="1985914"/>
            <a:ext cx="2555700" cy="439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83" name="Google Shape;83;p13"/>
          <p:cNvSpPr txBox="1">
            <a:spLocks noGrp="1"/>
          </p:cNvSpPr>
          <p:nvPr>
            <p:ph type="title" idx="3" hasCustomPrompt="1"/>
          </p:nvPr>
        </p:nvSpPr>
        <p:spPr>
          <a:xfrm>
            <a:off x="2815671" y="1416261"/>
            <a:ext cx="8226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84" name="Google Shape;84;p13"/>
          <p:cNvSpPr txBox="1">
            <a:spLocks noGrp="1"/>
          </p:cNvSpPr>
          <p:nvPr>
            <p:ph type="subTitle" idx="4"/>
          </p:nvPr>
        </p:nvSpPr>
        <p:spPr>
          <a:xfrm>
            <a:off x="4638907" y="2389550"/>
            <a:ext cx="255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5" name="Google Shape;85;p13"/>
          <p:cNvSpPr txBox="1">
            <a:spLocks noGrp="1"/>
          </p:cNvSpPr>
          <p:nvPr>
            <p:ph type="title" idx="5"/>
          </p:nvPr>
        </p:nvSpPr>
        <p:spPr>
          <a:xfrm>
            <a:off x="4639100" y="1985914"/>
            <a:ext cx="2555700" cy="439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86" name="Google Shape;86;p13"/>
          <p:cNvSpPr txBox="1">
            <a:spLocks noGrp="1"/>
          </p:cNvSpPr>
          <p:nvPr>
            <p:ph type="title" idx="6" hasCustomPrompt="1"/>
          </p:nvPr>
        </p:nvSpPr>
        <p:spPr>
          <a:xfrm>
            <a:off x="5505572" y="1416186"/>
            <a:ext cx="8226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87" name="Google Shape;87;p13"/>
          <p:cNvSpPr txBox="1">
            <a:spLocks noGrp="1"/>
          </p:cNvSpPr>
          <p:nvPr>
            <p:ph type="subTitle" idx="7"/>
          </p:nvPr>
        </p:nvSpPr>
        <p:spPr>
          <a:xfrm>
            <a:off x="1948950" y="4088276"/>
            <a:ext cx="255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13"/>
          <p:cNvSpPr txBox="1">
            <a:spLocks noGrp="1"/>
          </p:cNvSpPr>
          <p:nvPr>
            <p:ph type="title" idx="8"/>
          </p:nvPr>
        </p:nvSpPr>
        <p:spPr>
          <a:xfrm>
            <a:off x="1949200" y="3699639"/>
            <a:ext cx="2555700" cy="439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89" name="Google Shape;89;p13"/>
          <p:cNvSpPr txBox="1">
            <a:spLocks noGrp="1"/>
          </p:cNvSpPr>
          <p:nvPr>
            <p:ph type="title" idx="9" hasCustomPrompt="1"/>
          </p:nvPr>
        </p:nvSpPr>
        <p:spPr>
          <a:xfrm>
            <a:off x="2815662" y="3129937"/>
            <a:ext cx="8226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90" name="Google Shape;90;p13"/>
          <p:cNvSpPr txBox="1">
            <a:spLocks noGrp="1"/>
          </p:cNvSpPr>
          <p:nvPr>
            <p:ph type="subTitle" idx="13"/>
          </p:nvPr>
        </p:nvSpPr>
        <p:spPr>
          <a:xfrm>
            <a:off x="4638881" y="4088273"/>
            <a:ext cx="255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13"/>
          <p:cNvSpPr txBox="1">
            <a:spLocks noGrp="1"/>
          </p:cNvSpPr>
          <p:nvPr>
            <p:ph type="title" idx="14"/>
          </p:nvPr>
        </p:nvSpPr>
        <p:spPr>
          <a:xfrm>
            <a:off x="4639069" y="3699639"/>
            <a:ext cx="2555700" cy="439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92" name="Google Shape;92;p13"/>
          <p:cNvSpPr txBox="1">
            <a:spLocks noGrp="1"/>
          </p:cNvSpPr>
          <p:nvPr>
            <p:ph type="title" idx="15" hasCustomPrompt="1"/>
          </p:nvPr>
        </p:nvSpPr>
        <p:spPr>
          <a:xfrm>
            <a:off x="5505572" y="3129934"/>
            <a:ext cx="8226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
  <p:cSld name="CUSTOM_7">
    <p:spTree>
      <p:nvGrpSpPr>
        <p:cNvPr id="1" name="Shape 93"/>
        <p:cNvGrpSpPr/>
        <p:nvPr/>
      </p:nvGrpSpPr>
      <p:grpSpPr>
        <a:xfrm>
          <a:off x="0" y="0"/>
          <a:ext cx="0" cy="0"/>
          <a:chOff x="0" y="0"/>
          <a:chExt cx="0" cy="0"/>
        </a:xfrm>
      </p:grpSpPr>
      <p:sp>
        <p:nvSpPr>
          <p:cNvPr id="94" name="Google Shape;94;p14"/>
          <p:cNvSpPr/>
          <p:nvPr/>
        </p:nvSpPr>
        <p:spPr>
          <a:xfrm>
            <a:off x="8204954" y="1438350"/>
            <a:ext cx="939046" cy="3547188"/>
          </a:xfrm>
          <a:custGeom>
            <a:avLst/>
            <a:gdLst/>
            <a:ahLst/>
            <a:cxnLst/>
            <a:rect l="l" t="t" r="r" b="b"/>
            <a:pathLst>
              <a:path w="12581" h="21220" extrusionOk="0">
                <a:moveTo>
                  <a:pt x="12581" y="0"/>
                </a:moveTo>
                <a:cubicBezTo>
                  <a:pt x="12275" y="519"/>
                  <a:pt x="11839" y="1035"/>
                  <a:pt x="11253" y="1567"/>
                </a:cubicBezTo>
                <a:cubicBezTo>
                  <a:pt x="9593" y="3080"/>
                  <a:pt x="8080" y="3453"/>
                  <a:pt x="6039" y="4274"/>
                </a:cubicBezTo>
                <a:cubicBezTo>
                  <a:pt x="4513" y="4899"/>
                  <a:pt x="1647" y="5800"/>
                  <a:pt x="1073" y="7418"/>
                </a:cubicBezTo>
                <a:cubicBezTo>
                  <a:pt x="0" y="10511"/>
                  <a:pt x="4179" y="11759"/>
                  <a:pt x="6265" y="14504"/>
                </a:cubicBezTo>
                <a:cubicBezTo>
                  <a:pt x="8335" y="17240"/>
                  <a:pt x="6529" y="19323"/>
                  <a:pt x="8998" y="20757"/>
                </a:cubicBezTo>
                <a:cubicBezTo>
                  <a:pt x="9565" y="21083"/>
                  <a:pt x="10172" y="21219"/>
                  <a:pt x="10784" y="21219"/>
                </a:cubicBezTo>
                <a:cubicBezTo>
                  <a:pt x="11390" y="21219"/>
                  <a:pt x="12000" y="21087"/>
                  <a:pt x="12581" y="20874"/>
                </a:cubicBezTo>
                <a:lnTo>
                  <a:pt x="1258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25" y="352125"/>
            <a:ext cx="1900716" cy="2717564"/>
          </a:xfrm>
          <a:custGeom>
            <a:avLst/>
            <a:gdLst/>
            <a:ahLst/>
            <a:cxnLst/>
            <a:rect l="l" t="t" r="r" b="b"/>
            <a:pathLst>
              <a:path w="11254" h="13206" extrusionOk="0">
                <a:moveTo>
                  <a:pt x="1" y="1"/>
                </a:moveTo>
                <a:lnTo>
                  <a:pt x="1" y="13206"/>
                </a:lnTo>
                <a:cubicBezTo>
                  <a:pt x="307" y="12938"/>
                  <a:pt x="663" y="12779"/>
                  <a:pt x="1090" y="12779"/>
                </a:cubicBezTo>
                <a:cubicBezTo>
                  <a:pt x="1208" y="12779"/>
                  <a:pt x="1342" y="12795"/>
                  <a:pt x="1475" y="12833"/>
                </a:cubicBezTo>
                <a:cubicBezTo>
                  <a:pt x="1912" y="12925"/>
                  <a:pt x="2310" y="13139"/>
                  <a:pt x="2749" y="13139"/>
                </a:cubicBezTo>
                <a:cubicBezTo>
                  <a:pt x="2842" y="13139"/>
                  <a:pt x="2947" y="13139"/>
                  <a:pt x="3052" y="13113"/>
                </a:cubicBezTo>
                <a:cubicBezTo>
                  <a:pt x="3558" y="12980"/>
                  <a:pt x="3902" y="12581"/>
                  <a:pt x="3902" y="12037"/>
                </a:cubicBezTo>
                <a:cubicBezTo>
                  <a:pt x="3890" y="11467"/>
                  <a:pt x="3651" y="10922"/>
                  <a:pt x="3730" y="10339"/>
                </a:cubicBezTo>
                <a:cubicBezTo>
                  <a:pt x="3810" y="9833"/>
                  <a:pt x="4074" y="9371"/>
                  <a:pt x="4422" y="8998"/>
                </a:cubicBezTo>
                <a:cubicBezTo>
                  <a:pt x="5231" y="8123"/>
                  <a:pt x="6396" y="7830"/>
                  <a:pt x="7473" y="7419"/>
                </a:cubicBezTo>
                <a:cubicBezTo>
                  <a:pt x="9237" y="6756"/>
                  <a:pt x="11253" y="4766"/>
                  <a:pt x="10604" y="2762"/>
                </a:cubicBezTo>
                <a:cubicBezTo>
                  <a:pt x="10537" y="2549"/>
                  <a:pt x="10444" y="2335"/>
                  <a:pt x="10314" y="2125"/>
                </a:cubicBezTo>
                <a:cubicBezTo>
                  <a:pt x="9702" y="1141"/>
                  <a:pt x="8626" y="835"/>
                  <a:pt x="7540" y="797"/>
                </a:cubicBezTo>
                <a:lnTo>
                  <a:pt x="7431" y="797"/>
                </a:lnTo>
                <a:cubicBezTo>
                  <a:pt x="6689" y="797"/>
                  <a:pt x="5934" y="995"/>
                  <a:pt x="5176" y="1182"/>
                </a:cubicBezTo>
                <a:cubicBezTo>
                  <a:pt x="4422" y="1380"/>
                  <a:pt x="3664" y="1568"/>
                  <a:pt x="2921" y="1568"/>
                </a:cubicBezTo>
                <a:cubicBezTo>
                  <a:pt x="2456" y="1568"/>
                  <a:pt x="2017" y="1501"/>
                  <a:pt x="1568" y="1313"/>
                </a:cubicBezTo>
                <a:cubicBezTo>
                  <a:pt x="931" y="1036"/>
                  <a:pt x="386" y="571"/>
                  <a:pt x="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rot="-5400000">
            <a:off x="1398480" y="2736662"/>
            <a:ext cx="1008407" cy="3805317"/>
          </a:xfrm>
          <a:custGeom>
            <a:avLst/>
            <a:gdLst/>
            <a:ahLst/>
            <a:cxnLst/>
            <a:rect l="l" t="t" r="r" b="b"/>
            <a:pathLst>
              <a:path w="5973" h="13164" extrusionOk="0">
                <a:moveTo>
                  <a:pt x="0" y="0"/>
                </a:moveTo>
                <a:lnTo>
                  <a:pt x="0" y="12871"/>
                </a:lnTo>
                <a:cubicBezTo>
                  <a:pt x="39" y="12883"/>
                  <a:pt x="80" y="12883"/>
                  <a:pt x="118" y="12899"/>
                </a:cubicBezTo>
                <a:cubicBezTo>
                  <a:pt x="504" y="12963"/>
                  <a:pt x="889" y="13164"/>
                  <a:pt x="1287" y="13164"/>
                </a:cubicBezTo>
                <a:cubicBezTo>
                  <a:pt x="1367" y="13164"/>
                  <a:pt x="1446" y="13151"/>
                  <a:pt x="1526" y="13138"/>
                </a:cubicBezTo>
                <a:cubicBezTo>
                  <a:pt x="1950" y="13030"/>
                  <a:pt x="2281" y="12699"/>
                  <a:pt x="2389" y="12288"/>
                </a:cubicBezTo>
                <a:cubicBezTo>
                  <a:pt x="2520" y="11836"/>
                  <a:pt x="2415" y="11412"/>
                  <a:pt x="2214" y="11014"/>
                </a:cubicBezTo>
                <a:cubicBezTo>
                  <a:pt x="2029" y="10654"/>
                  <a:pt x="1803" y="10323"/>
                  <a:pt x="1752" y="9912"/>
                </a:cubicBezTo>
                <a:cubicBezTo>
                  <a:pt x="1644" y="9141"/>
                  <a:pt x="2176" y="8479"/>
                  <a:pt x="2787" y="8068"/>
                </a:cubicBezTo>
                <a:cubicBezTo>
                  <a:pt x="3475" y="7603"/>
                  <a:pt x="4338" y="7418"/>
                  <a:pt x="4975" y="6861"/>
                </a:cubicBezTo>
                <a:cubicBezTo>
                  <a:pt x="5558" y="6341"/>
                  <a:pt x="5918" y="5587"/>
                  <a:pt x="5944" y="4803"/>
                </a:cubicBezTo>
                <a:cubicBezTo>
                  <a:pt x="5972" y="4007"/>
                  <a:pt x="5654" y="3211"/>
                  <a:pt x="5096" y="2628"/>
                </a:cubicBezTo>
                <a:cubicBezTo>
                  <a:pt x="4523" y="2029"/>
                  <a:pt x="3727" y="1723"/>
                  <a:pt x="2947" y="1472"/>
                </a:cubicBezTo>
                <a:cubicBezTo>
                  <a:pt x="1924" y="1140"/>
                  <a:pt x="755" y="780"/>
                  <a:pt x="0"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rot="10800000">
            <a:off x="6949888" y="0"/>
            <a:ext cx="2194120" cy="991025"/>
          </a:xfrm>
          <a:custGeom>
            <a:avLst/>
            <a:gdLst/>
            <a:ahLst/>
            <a:cxnLst/>
            <a:rect l="l" t="t" r="r" b="b"/>
            <a:pathLst>
              <a:path w="20490" h="9255" extrusionOk="0">
                <a:moveTo>
                  <a:pt x="14642" y="0"/>
                </a:moveTo>
                <a:cubicBezTo>
                  <a:pt x="13783" y="0"/>
                  <a:pt x="12865" y="97"/>
                  <a:pt x="11890" y="244"/>
                </a:cubicBezTo>
                <a:cubicBezTo>
                  <a:pt x="9563" y="600"/>
                  <a:pt x="6828" y="1348"/>
                  <a:pt x="4278" y="1348"/>
                </a:cubicBezTo>
                <a:cubicBezTo>
                  <a:pt x="2742" y="1348"/>
                  <a:pt x="1272" y="1076"/>
                  <a:pt x="0" y="282"/>
                </a:cubicBezTo>
                <a:lnTo>
                  <a:pt x="0" y="9254"/>
                </a:lnTo>
                <a:lnTo>
                  <a:pt x="18406" y="9254"/>
                </a:lnTo>
                <a:cubicBezTo>
                  <a:pt x="18432" y="9174"/>
                  <a:pt x="18460" y="9095"/>
                  <a:pt x="18486" y="9028"/>
                </a:cubicBezTo>
                <a:cubicBezTo>
                  <a:pt x="18989" y="7754"/>
                  <a:pt x="19827" y="6665"/>
                  <a:pt x="20145" y="5311"/>
                </a:cubicBezTo>
                <a:cubicBezTo>
                  <a:pt x="20489" y="3852"/>
                  <a:pt x="20066" y="2365"/>
                  <a:pt x="18884" y="1359"/>
                </a:cubicBezTo>
                <a:cubicBezTo>
                  <a:pt x="17692" y="348"/>
                  <a:pt x="16274" y="0"/>
                  <a:pt x="14642" y="0"/>
                </a:cubicBezTo>
                <a:close/>
              </a:path>
            </a:pathLst>
          </a:custGeom>
          <a:gradFill>
            <a:gsLst>
              <a:gs pos="0">
                <a:schemeClr val="dk1"/>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14"/>
          <p:cNvSpPr txBox="1">
            <a:spLocks noGrp="1"/>
          </p:cNvSpPr>
          <p:nvPr>
            <p:ph type="subTitle" idx="1"/>
          </p:nvPr>
        </p:nvSpPr>
        <p:spPr>
          <a:xfrm>
            <a:off x="736162" y="3170484"/>
            <a:ext cx="2359800" cy="57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0" name="Google Shape;100;p14"/>
          <p:cNvSpPr txBox="1">
            <a:spLocks noGrp="1"/>
          </p:cNvSpPr>
          <p:nvPr>
            <p:ph type="title" idx="2"/>
          </p:nvPr>
        </p:nvSpPr>
        <p:spPr>
          <a:xfrm>
            <a:off x="986212" y="2771675"/>
            <a:ext cx="18597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01" name="Google Shape;101;p14"/>
          <p:cNvSpPr txBox="1">
            <a:spLocks noGrp="1"/>
          </p:cNvSpPr>
          <p:nvPr>
            <p:ph type="subTitle" idx="3"/>
          </p:nvPr>
        </p:nvSpPr>
        <p:spPr>
          <a:xfrm>
            <a:off x="6048038" y="3170484"/>
            <a:ext cx="2359800" cy="57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2" name="Google Shape;102;p14"/>
          <p:cNvSpPr txBox="1">
            <a:spLocks noGrp="1"/>
          </p:cNvSpPr>
          <p:nvPr>
            <p:ph type="title" idx="4"/>
          </p:nvPr>
        </p:nvSpPr>
        <p:spPr>
          <a:xfrm>
            <a:off x="6298088" y="2771675"/>
            <a:ext cx="18597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03" name="Google Shape;103;p14"/>
          <p:cNvSpPr txBox="1">
            <a:spLocks noGrp="1"/>
          </p:cNvSpPr>
          <p:nvPr>
            <p:ph type="subTitle" idx="5"/>
          </p:nvPr>
        </p:nvSpPr>
        <p:spPr>
          <a:xfrm>
            <a:off x="3392100" y="3170484"/>
            <a:ext cx="2359800" cy="57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4" name="Google Shape;104;p14"/>
          <p:cNvSpPr txBox="1">
            <a:spLocks noGrp="1"/>
          </p:cNvSpPr>
          <p:nvPr>
            <p:ph type="title" idx="6"/>
          </p:nvPr>
        </p:nvSpPr>
        <p:spPr>
          <a:xfrm>
            <a:off x="3642150" y="2771675"/>
            <a:ext cx="18597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dk1"/>
            </a:gs>
            <a:gs pos="100000">
              <a:srgbClr val="FE3F75">
                <a:alpha val="77647"/>
              </a:srgbClr>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2"/>
              </a:buClr>
              <a:buSzPts val="3000"/>
              <a:buFont typeface="Prata"/>
              <a:buNone/>
              <a:defRPr sz="3000">
                <a:solidFill>
                  <a:schemeClr val="accent2"/>
                </a:solidFill>
                <a:latin typeface="Prata"/>
                <a:ea typeface="Prata"/>
                <a:cs typeface="Prata"/>
                <a:sym typeface="Prata"/>
              </a:defRPr>
            </a:lvl1pPr>
            <a:lvl2pPr lvl="1" rtl="0">
              <a:spcBef>
                <a:spcPts val="0"/>
              </a:spcBef>
              <a:spcAft>
                <a:spcPts val="0"/>
              </a:spcAft>
              <a:buClr>
                <a:schemeClr val="accent2"/>
              </a:buClr>
              <a:buSzPts val="2800"/>
              <a:buNone/>
              <a:defRPr sz="2800">
                <a:solidFill>
                  <a:schemeClr val="accent2"/>
                </a:solidFill>
              </a:defRPr>
            </a:lvl2pPr>
            <a:lvl3pPr lvl="2" rtl="0">
              <a:spcBef>
                <a:spcPts val="0"/>
              </a:spcBef>
              <a:spcAft>
                <a:spcPts val="0"/>
              </a:spcAft>
              <a:buClr>
                <a:schemeClr val="accent2"/>
              </a:buClr>
              <a:buSzPts val="2800"/>
              <a:buNone/>
              <a:defRPr sz="2800">
                <a:solidFill>
                  <a:schemeClr val="accent2"/>
                </a:solidFill>
              </a:defRPr>
            </a:lvl3pPr>
            <a:lvl4pPr lvl="3" rtl="0">
              <a:spcBef>
                <a:spcPts val="0"/>
              </a:spcBef>
              <a:spcAft>
                <a:spcPts val="0"/>
              </a:spcAft>
              <a:buClr>
                <a:schemeClr val="accent2"/>
              </a:buClr>
              <a:buSzPts val="2800"/>
              <a:buNone/>
              <a:defRPr sz="2800">
                <a:solidFill>
                  <a:schemeClr val="accent2"/>
                </a:solidFill>
              </a:defRPr>
            </a:lvl4pPr>
            <a:lvl5pPr lvl="4" rtl="0">
              <a:spcBef>
                <a:spcPts val="0"/>
              </a:spcBef>
              <a:spcAft>
                <a:spcPts val="0"/>
              </a:spcAft>
              <a:buClr>
                <a:schemeClr val="accent2"/>
              </a:buClr>
              <a:buSzPts val="2800"/>
              <a:buNone/>
              <a:defRPr sz="2800">
                <a:solidFill>
                  <a:schemeClr val="accent2"/>
                </a:solidFill>
              </a:defRPr>
            </a:lvl5pPr>
            <a:lvl6pPr lvl="5" rtl="0">
              <a:spcBef>
                <a:spcPts val="0"/>
              </a:spcBef>
              <a:spcAft>
                <a:spcPts val="0"/>
              </a:spcAft>
              <a:buClr>
                <a:schemeClr val="accent2"/>
              </a:buClr>
              <a:buSzPts val="2800"/>
              <a:buNone/>
              <a:defRPr sz="2800">
                <a:solidFill>
                  <a:schemeClr val="accent2"/>
                </a:solidFill>
              </a:defRPr>
            </a:lvl6pPr>
            <a:lvl7pPr lvl="6" rtl="0">
              <a:spcBef>
                <a:spcPts val="0"/>
              </a:spcBef>
              <a:spcAft>
                <a:spcPts val="0"/>
              </a:spcAft>
              <a:buClr>
                <a:schemeClr val="accent2"/>
              </a:buClr>
              <a:buSzPts val="2800"/>
              <a:buNone/>
              <a:defRPr sz="2800">
                <a:solidFill>
                  <a:schemeClr val="accent2"/>
                </a:solidFill>
              </a:defRPr>
            </a:lvl7pPr>
            <a:lvl8pPr lvl="7" rtl="0">
              <a:spcBef>
                <a:spcPts val="0"/>
              </a:spcBef>
              <a:spcAft>
                <a:spcPts val="0"/>
              </a:spcAft>
              <a:buClr>
                <a:schemeClr val="accent2"/>
              </a:buClr>
              <a:buSzPts val="2800"/>
              <a:buNone/>
              <a:defRPr sz="2800">
                <a:solidFill>
                  <a:schemeClr val="accent2"/>
                </a:solidFill>
              </a:defRPr>
            </a:lvl8pPr>
            <a:lvl9pPr lvl="8" rtl="0">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1pPr>
            <a:lvl2pPr marL="914400" lvl="1" indent="-317500" rtl="0">
              <a:lnSpc>
                <a:spcPct val="100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2pPr>
            <a:lvl3pPr marL="1371600" lvl="2" indent="-317500" rtl="0">
              <a:lnSpc>
                <a:spcPct val="100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3pPr>
            <a:lvl4pPr marL="1828800" lvl="3" indent="-317500" rtl="0">
              <a:lnSpc>
                <a:spcPct val="100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4pPr>
            <a:lvl5pPr marL="2286000" lvl="4" indent="-317500" rtl="0">
              <a:lnSpc>
                <a:spcPct val="100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5pPr>
            <a:lvl6pPr marL="2743200" lvl="5" indent="-317500" rtl="0">
              <a:lnSpc>
                <a:spcPct val="100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6pPr>
            <a:lvl7pPr marL="3200400" lvl="6" indent="-317500" rtl="0">
              <a:lnSpc>
                <a:spcPct val="100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7pPr>
            <a:lvl8pPr marL="3657600" lvl="7" indent="-317500" rtl="0">
              <a:lnSpc>
                <a:spcPct val="100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8pPr>
            <a:lvl9pPr marL="4114800" lvl="8" indent="-317500" rtl="0">
              <a:lnSpc>
                <a:spcPct val="100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8" r:id="rId7"/>
    <p:sldLayoutId id="2147483659" r:id="rId8"/>
    <p:sldLayoutId id="2147483660" r:id="rId9"/>
    <p:sldLayoutId id="2147483675" r:id="rId10"/>
    <p:sldLayoutId id="2147483678" r:id="rId11"/>
    <p:sldLayoutId id="2147483680" r:id="rId12"/>
    <p:sldLayoutId id="2147483681" r:id="rId13"/>
    <p:sldLayoutId id="2147483682" r:id="rId14"/>
    <p:sldLayoutId id="2147483686" r:id="rId15"/>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266" name="Google Shape;266;p39"/>
          <p:cNvGrpSpPr/>
          <p:nvPr/>
        </p:nvGrpSpPr>
        <p:grpSpPr>
          <a:xfrm>
            <a:off x="72949" y="869042"/>
            <a:ext cx="2983649" cy="2983649"/>
            <a:chOff x="2657119" y="330292"/>
            <a:chExt cx="989700" cy="989700"/>
          </a:xfrm>
        </p:grpSpPr>
        <p:sp>
          <p:nvSpPr>
            <p:cNvPr id="267" name="Google Shape;267;p39"/>
            <p:cNvSpPr/>
            <p:nvPr/>
          </p:nvSpPr>
          <p:spPr>
            <a:xfrm>
              <a:off x="2657119" y="330292"/>
              <a:ext cx="989700" cy="9897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2726903" y="400075"/>
              <a:ext cx="850200" cy="8502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2801670" y="474883"/>
              <a:ext cx="700800" cy="7008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9"/>
          <p:cNvSpPr txBox="1">
            <a:spLocks noGrp="1"/>
          </p:cNvSpPr>
          <p:nvPr>
            <p:ph type="ctrTitle"/>
          </p:nvPr>
        </p:nvSpPr>
        <p:spPr>
          <a:xfrm>
            <a:off x="3169920" y="1581496"/>
            <a:ext cx="4160520" cy="2716183"/>
          </a:xfrm>
          <a:prstGeom prst="rect">
            <a:avLst/>
          </a:prstGeom>
        </p:spPr>
        <p:txBody>
          <a:bodyPr spcFirstLastPara="1" wrap="square" lIns="91425" tIns="91425" rIns="91425" bIns="91425" anchor="t" anchorCtr="0">
            <a:noAutofit/>
          </a:bodyPr>
          <a:lstStyle/>
          <a:p>
            <a:pPr lvl="0"/>
            <a:r>
              <a:rPr lang="en-US" sz="2800" dirty="0" err="1">
                <a:solidFill>
                  <a:srgbClr val="FFC000"/>
                </a:solidFill>
              </a:rPr>
              <a:t>NeuroDiag</a:t>
            </a:r>
            <a:r>
              <a:rPr lang="en-US" sz="2800" dirty="0">
                <a:solidFill>
                  <a:srgbClr val="FFC000"/>
                </a:solidFill>
              </a:rPr>
              <a:t> -</a:t>
            </a:r>
            <a:r>
              <a:rPr lang="en-US" sz="2800" dirty="0"/>
              <a:t> </a:t>
            </a:r>
            <a:r>
              <a:rPr lang="en-US" sz="2800" dirty="0">
                <a:solidFill>
                  <a:schemeClr val="bg2">
                    <a:lumMod val="20000"/>
                    <a:lumOff val="80000"/>
                  </a:schemeClr>
                </a:solidFill>
              </a:rPr>
              <a:t>Alzheimer's Disease Detection using machine learning model</a:t>
            </a:r>
            <a:endParaRPr sz="2800" dirty="0">
              <a:solidFill>
                <a:schemeClr val="bg2">
                  <a:lumMod val="20000"/>
                  <a:lumOff val="80000"/>
                </a:schemeClr>
              </a:solidFill>
            </a:endParaRPr>
          </a:p>
        </p:txBody>
      </p:sp>
      <p:sp>
        <p:nvSpPr>
          <p:cNvPr id="4" name="Flowchart: Connector 3"/>
          <p:cNvSpPr/>
          <p:nvPr/>
        </p:nvSpPr>
        <p:spPr>
          <a:xfrm>
            <a:off x="516678" y="1257746"/>
            <a:ext cx="2104751" cy="2190377"/>
          </a:xfrm>
          <a:prstGeom prst="flowChartConnector">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7430151" y="1401394"/>
            <a:ext cx="1659751" cy="1825404"/>
          </a:xfrm>
          <a:prstGeom prst="flowChartConnector">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13" name="Google Shape;713;p54"/>
          <p:cNvSpPr txBox="1">
            <a:spLocks noGrp="1"/>
          </p:cNvSpPr>
          <p:nvPr>
            <p:ph type="title"/>
          </p:nvPr>
        </p:nvSpPr>
        <p:spPr>
          <a:xfrm>
            <a:off x="0" y="570480"/>
            <a:ext cx="8424000" cy="633480"/>
          </a:xfrm>
          <a:prstGeom prst="rect">
            <a:avLst/>
          </a:prstGeom>
        </p:spPr>
        <p:txBody>
          <a:bodyPr spcFirstLastPara="1" wrap="square" lIns="91425" tIns="91425" rIns="91425" bIns="91425" anchor="t" anchorCtr="0">
            <a:noAutofit/>
          </a:bodyPr>
          <a:lstStyle/>
          <a:p>
            <a:r>
              <a:rPr lang="en-US" sz="2400" b="1" dirty="0">
                <a:solidFill>
                  <a:srgbClr val="00B0F0"/>
                </a:solidFill>
              </a:rPr>
              <a:t>Model Development and Evaluation(DIAGRAM)</a:t>
            </a:r>
            <a:endParaRPr lang="en-US" sz="2400" dirty="0">
              <a:solidFill>
                <a:srgbClr val="00B0F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063" y="1059180"/>
            <a:ext cx="4672837" cy="4084320"/>
          </a:xfrm>
          <a:prstGeom prst="rect">
            <a:avLst/>
          </a:prstGeom>
        </p:spPr>
      </p:pic>
      <p:sp>
        <p:nvSpPr>
          <p:cNvPr id="5" name="Rectangle 4"/>
          <p:cNvSpPr/>
          <p:nvPr/>
        </p:nvSpPr>
        <p:spPr>
          <a:xfrm>
            <a:off x="8342177" y="0"/>
            <a:ext cx="801823" cy="307777"/>
          </a:xfrm>
          <a:prstGeom prst="rect">
            <a:avLst/>
          </a:prstGeom>
          <a:solidFill>
            <a:schemeClr val="accent1"/>
          </a:solidFill>
        </p:spPr>
        <p:txBody>
          <a:bodyPr wrap="none">
            <a:spAutoFit/>
          </a:bodyPr>
          <a:lstStyle/>
          <a:p>
            <a:pPr algn="ctr"/>
            <a:r>
              <a:rPr lang="en-US" dirty="0" smtClean="0"/>
              <a:t>Page#9</a:t>
            </a:r>
            <a:endParaRPr lang="en-US" dirty="0"/>
          </a:p>
        </p:txBody>
      </p:sp>
      <p:sp>
        <p:nvSpPr>
          <p:cNvPr id="6" name="Rectangle 5"/>
          <p:cNvSpPr/>
          <p:nvPr/>
        </p:nvSpPr>
        <p:spPr>
          <a:xfrm>
            <a:off x="6100830" y="48463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extLst>
      <p:ext uri="{BB962C8B-B14F-4D97-AF65-F5344CB8AC3E}">
        <p14:creationId xmlns:p14="http://schemas.microsoft.com/office/powerpoint/2010/main" val="447076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13" name="Google Shape;713;p54"/>
          <p:cNvSpPr txBox="1">
            <a:spLocks noGrp="1"/>
          </p:cNvSpPr>
          <p:nvPr>
            <p:ph type="title"/>
          </p:nvPr>
        </p:nvSpPr>
        <p:spPr>
          <a:xfrm>
            <a:off x="0" y="570480"/>
            <a:ext cx="8424000" cy="633480"/>
          </a:xfrm>
          <a:prstGeom prst="rect">
            <a:avLst/>
          </a:prstGeom>
        </p:spPr>
        <p:txBody>
          <a:bodyPr spcFirstLastPara="1" wrap="square" lIns="91425" tIns="91425" rIns="91425" bIns="91425" anchor="t" anchorCtr="0">
            <a:noAutofit/>
          </a:bodyPr>
          <a:lstStyle/>
          <a:p>
            <a:r>
              <a:rPr lang="en-US" sz="2400" b="1" dirty="0">
                <a:solidFill>
                  <a:srgbClr val="00B0F0"/>
                </a:solidFill>
              </a:rPr>
              <a:t>Model Development and Evaluation(DIAGRAM)</a:t>
            </a:r>
            <a:endParaRPr lang="en-US" sz="2400" dirty="0">
              <a:solidFill>
                <a:srgbClr val="00B0F0"/>
              </a:solidFill>
            </a:endParaRPr>
          </a:p>
        </p:txBody>
      </p:sp>
      <p:sp>
        <p:nvSpPr>
          <p:cNvPr id="2" name="Flowchart: Magnetic Disk 1"/>
          <p:cNvSpPr/>
          <p:nvPr/>
        </p:nvSpPr>
        <p:spPr>
          <a:xfrm>
            <a:off x="601980" y="1813560"/>
            <a:ext cx="1226820" cy="142494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2"/>
                </a:solidFill>
              </a:rPr>
              <a:t>Alzheimer’s detection using MRI scan</a:t>
            </a:r>
            <a:endParaRPr lang="en-US" sz="1200" dirty="0">
              <a:solidFill>
                <a:schemeClr val="accent2"/>
              </a:solidFill>
            </a:endParaRPr>
          </a:p>
        </p:txBody>
      </p:sp>
      <p:sp>
        <p:nvSpPr>
          <p:cNvPr id="3" name="Flowchart: Connector 2"/>
          <p:cNvSpPr/>
          <p:nvPr/>
        </p:nvSpPr>
        <p:spPr>
          <a:xfrm>
            <a:off x="2606040" y="1874520"/>
            <a:ext cx="1051560" cy="136398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2"/>
                </a:solidFill>
              </a:rPr>
              <a:t>Pre- process-</a:t>
            </a:r>
            <a:r>
              <a:rPr lang="en-US" sz="1200" dirty="0" err="1" smtClean="0">
                <a:solidFill>
                  <a:schemeClr val="accent2"/>
                </a:solidFill>
              </a:rPr>
              <a:t>ing</a:t>
            </a:r>
            <a:r>
              <a:rPr lang="en-US" sz="1200" dirty="0" smtClean="0">
                <a:solidFill>
                  <a:schemeClr val="accent2"/>
                </a:solidFill>
              </a:rPr>
              <a:t> and feature selection</a:t>
            </a:r>
            <a:endParaRPr lang="en-US" sz="1200" dirty="0">
              <a:solidFill>
                <a:schemeClr val="accent2"/>
              </a:solidFill>
            </a:endParaRPr>
          </a:p>
        </p:txBody>
      </p:sp>
      <p:sp>
        <p:nvSpPr>
          <p:cNvPr id="4" name="Rectangle 3"/>
          <p:cNvSpPr/>
          <p:nvPr/>
        </p:nvSpPr>
        <p:spPr>
          <a:xfrm>
            <a:off x="4305300" y="1927860"/>
            <a:ext cx="1021080" cy="1310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2"/>
                </a:solidFill>
              </a:rPr>
              <a:t>Convolution-al Neural Network model</a:t>
            </a:r>
            <a:endParaRPr lang="en-US" sz="1200" dirty="0">
              <a:solidFill>
                <a:schemeClr val="accent2"/>
              </a:solidFill>
            </a:endParaRPr>
          </a:p>
        </p:txBody>
      </p:sp>
      <p:sp>
        <p:nvSpPr>
          <p:cNvPr id="5" name="Rounded Rectangle 4"/>
          <p:cNvSpPr/>
          <p:nvPr/>
        </p:nvSpPr>
        <p:spPr>
          <a:xfrm>
            <a:off x="5829300" y="2068830"/>
            <a:ext cx="1417320" cy="1028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2"/>
                </a:solidFill>
              </a:rPr>
              <a:t>Alzheimer’s disease detection</a:t>
            </a:r>
            <a:endParaRPr lang="en-US" sz="1200" dirty="0">
              <a:solidFill>
                <a:schemeClr val="accent2"/>
              </a:solidFill>
            </a:endParaRPr>
          </a:p>
        </p:txBody>
      </p:sp>
      <p:sp>
        <p:nvSpPr>
          <p:cNvPr id="8" name="Rounded Rectangle 7"/>
          <p:cNvSpPr/>
          <p:nvPr/>
        </p:nvSpPr>
        <p:spPr>
          <a:xfrm>
            <a:off x="7665720" y="2278380"/>
            <a:ext cx="1371600" cy="8191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2"/>
                </a:solidFill>
              </a:rPr>
              <a:t>Performance Analysis</a:t>
            </a:r>
            <a:endParaRPr lang="en-US" sz="1200" dirty="0">
              <a:solidFill>
                <a:schemeClr val="accent2"/>
              </a:solidFill>
            </a:endParaRPr>
          </a:p>
        </p:txBody>
      </p:sp>
      <p:sp>
        <p:nvSpPr>
          <p:cNvPr id="9" name="Right Arrow 8"/>
          <p:cNvSpPr/>
          <p:nvPr/>
        </p:nvSpPr>
        <p:spPr>
          <a:xfrm>
            <a:off x="1828800" y="2583180"/>
            <a:ext cx="777240" cy="13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657600" y="2550794"/>
            <a:ext cx="647700" cy="169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326380" y="2567938"/>
            <a:ext cx="502920" cy="152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246620" y="2596514"/>
            <a:ext cx="419100" cy="123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292484" y="0"/>
            <a:ext cx="901209" cy="307777"/>
          </a:xfrm>
          <a:prstGeom prst="rect">
            <a:avLst/>
          </a:prstGeom>
          <a:solidFill>
            <a:schemeClr val="accent1"/>
          </a:solidFill>
        </p:spPr>
        <p:txBody>
          <a:bodyPr wrap="none">
            <a:spAutoFit/>
          </a:bodyPr>
          <a:lstStyle/>
          <a:p>
            <a:pPr algn="ctr"/>
            <a:r>
              <a:rPr lang="en-US" dirty="0" smtClean="0"/>
              <a:t>Page#10</a:t>
            </a:r>
            <a:endParaRPr lang="en-US" dirty="0"/>
          </a:p>
        </p:txBody>
      </p:sp>
      <p:sp>
        <p:nvSpPr>
          <p:cNvPr id="15" name="Rectangle 14"/>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extLst>
      <p:ext uri="{BB962C8B-B14F-4D97-AF65-F5344CB8AC3E}">
        <p14:creationId xmlns:p14="http://schemas.microsoft.com/office/powerpoint/2010/main" val="2969328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6" name="Google Shape;713;p54"/>
          <p:cNvSpPr txBox="1">
            <a:spLocks noGrp="1"/>
          </p:cNvSpPr>
          <p:nvPr>
            <p:ph type="title"/>
          </p:nvPr>
        </p:nvSpPr>
        <p:spPr>
          <a:xfrm>
            <a:off x="0" y="601980"/>
            <a:ext cx="8477340" cy="853440"/>
          </a:xfrm>
          <a:prstGeom prst="rect">
            <a:avLst/>
          </a:prstGeom>
        </p:spPr>
        <p:txBody>
          <a:bodyPr spcFirstLastPara="1" wrap="square" lIns="91425" tIns="91425" rIns="91425" bIns="91425" anchor="t" anchorCtr="0">
            <a:noAutofit/>
          </a:bodyPr>
          <a:lstStyle/>
          <a:p>
            <a:r>
              <a:rPr lang="en-US" sz="1800" b="1" dirty="0">
                <a:solidFill>
                  <a:srgbClr val="00B0F0"/>
                </a:solidFill>
              </a:rPr>
              <a:t>Model (Software Development Methodology) &amp;</a:t>
            </a:r>
            <a:r>
              <a:rPr lang="en-US" sz="1800" b="1" dirty="0" smtClean="0">
                <a:solidFill>
                  <a:srgbClr val="00B0F0"/>
                </a:solidFill>
              </a:rPr>
              <a:t>Tools</a:t>
            </a:r>
            <a:r>
              <a:rPr lang="en-US" sz="6600" b="1" dirty="0" smtClean="0">
                <a:solidFill>
                  <a:srgbClr val="00B0F0"/>
                </a:solidFill>
              </a:rPr>
              <a:t> </a:t>
            </a:r>
            <a:endParaRPr lang="en-US" sz="2000" dirty="0">
              <a:solidFill>
                <a:srgbClr val="00B0F0"/>
              </a:solidFill>
            </a:endParaRPr>
          </a:p>
        </p:txBody>
      </p:sp>
      <p:sp>
        <p:nvSpPr>
          <p:cNvPr id="4" name="Rectangle 3"/>
          <p:cNvSpPr/>
          <p:nvPr/>
        </p:nvSpPr>
        <p:spPr>
          <a:xfrm>
            <a:off x="1328068" y="1453312"/>
            <a:ext cx="6611972" cy="2031325"/>
          </a:xfrm>
          <a:prstGeom prst="rect">
            <a:avLst/>
          </a:prstGeom>
        </p:spPr>
        <p:txBody>
          <a:bodyPr wrap="square">
            <a:spAutoFit/>
          </a:bodyPr>
          <a:lstStyle/>
          <a:p>
            <a:r>
              <a:rPr lang="en-US" sz="2000" b="1" dirty="0">
                <a:solidFill>
                  <a:srgbClr val="FFFF00"/>
                </a:solidFill>
                <a:latin typeface="Times New Roman" panose="02020603050405020304" pitchFamily="18" charset="0"/>
                <a:ea typeface="Calibri" panose="020F0502020204030204" pitchFamily="34" charset="0"/>
              </a:rPr>
              <a:t>Agile software development methodology will be used  for this </a:t>
            </a:r>
            <a:r>
              <a:rPr lang="en-US" sz="2000" b="1" dirty="0" smtClean="0">
                <a:solidFill>
                  <a:srgbClr val="FFFF00"/>
                </a:solidFill>
                <a:latin typeface="Times New Roman" panose="02020603050405020304" pitchFamily="18" charset="0"/>
                <a:ea typeface="Calibri" panose="020F0502020204030204" pitchFamily="34" charset="0"/>
              </a:rPr>
              <a:t>project.</a:t>
            </a:r>
          </a:p>
          <a:p>
            <a:r>
              <a:rPr lang="en-US" sz="2000" b="1" u="sng" dirty="0" smtClean="0">
                <a:solidFill>
                  <a:srgbClr val="FFFF00"/>
                </a:solidFill>
                <a:latin typeface="Times New Roman" panose="02020603050405020304" pitchFamily="18" charset="0"/>
                <a:ea typeface="Calibri" panose="020F0502020204030204" pitchFamily="34" charset="0"/>
              </a:rPr>
              <a:t>Model Selection</a:t>
            </a:r>
          </a:p>
          <a:p>
            <a:pPr marL="285750" indent="-285750">
              <a:buFont typeface="Arial" panose="020B0604020202020204" pitchFamily="34" charset="0"/>
              <a:buChar char="•"/>
            </a:pPr>
            <a:r>
              <a:rPr lang="en-US" sz="1600" b="1" dirty="0">
                <a:solidFill>
                  <a:srgbClr val="FFFF00"/>
                </a:solidFill>
                <a:latin typeface="Times New Roman" panose="02020603050405020304" pitchFamily="18" charset="0"/>
                <a:cs typeface="Times New Roman" panose="02020603050405020304" pitchFamily="18" charset="0"/>
              </a:rPr>
              <a:t>Algorithms: </a:t>
            </a:r>
            <a:r>
              <a:rPr lang="en-US" sz="1600" b="1" dirty="0" smtClean="0">
                <a:solidFill>
                  <a:srgbClr val="FFFF00"/>
                </a:solidFill>
                <a:latin typeface="Times New Roman" panose="02020603050405020304" pitchFamily="18" charset="0"/>
                <a:cs typeface="Times New Roman" panose="02020603050405020304" pitchFamily="18" charset="0"/>
              </a:rPr>
              <a:t>[Convolutional </a:t>
            </a:r>
            <a:r>
              <a:rPr lang="en-US" sz="1600" b="1" dirty="0">
                <a:solidFill>
                  <a:srgbClr val="FFFF00"/>
                </a:solidFill>
                <a:latin typeface="Times New Roman" panose="02020603050405020304" pitchFamily="18" charset="0"/>
                <a:cs typeface="Times New Roman" panose="02020603050405020304" pitchFamily="18" charset="0"/>
              </a:rPr>
              <a:t>Neural Network, Random Forest]</a:t>
            </a:r>
          </a:p>
          <a:p>
            <a:pPr marL="285750" indent="-285750">
              <a:buFont typeface="Arial" panose="020B0604020202020204" pitchFamily="34" charset="0"/>
              <a:buChar char="•"/>
            </a:pPr>
            <a:r>
              <a:rPr lang="en-US" sz="1600" b="1" dirty="0" err="1">
                <a:solidFill>
                  <a:srgbClr val="FFFF00"/>
                </a:solidFill>
                <a:latin typeface="Times New Roman" panose="02020603050405020304" pitchFamily="18" charset="0"/>
                <a:cs typeface="Times New Roman" panose="02020603050405020304" pitchFamily="18" charset="0"/>
              </a:rPr>
              <a:t>Hyperparameter</a:t>
            </a:r>
            <a:r>
              <a:rPr lang="en-US" sz="1600" b="1" dirty="0">
                <a:solidFill>
                  <a:srgbClr val="FFFF00"/>
                </a:solidFill>
                <a:latin typeface="Times New Roman" panose="02020603050405020304" pitchFamily="18" charset="0"/>
                <a:cs typeface="Times New Roman" panose="02020603050405020304" pitchFamily="18" charset="0"/>
              </a:rPr>
              <a:t> Tuning</a:t>
            </a:r>
          </a:p>
          <a:p>
            <a:endParaRPr lang="en-US" sz="2000" b="1" u="sng" dirty="0" smtClean="0">
              <a:solidFill>
                <a:srgbClr val="FFFF00"/>
              </a:solidFill>
              <a:latin typeface="Times New Roman" panose="02020603050405020304" pitchFamily="18" charset="0"/>
              <a:ea typeface="Calibri" panose="020F0502020204030204" pitchFamily="34" charset="0"/>
            </a:endParaRPr>
          </a:p>
          <a:p>
            <a:endParaRPr lang="en-US" dirty="0"/>
          </a:p>
        </p:txBody>
      </p:sp>
      <p:sp>
        <p:nvSpPr>
          <p:cNvPr id="5" name="Rectangle 4"/>
          <p:cNvSpPr/>
          <p:nvPr/>
        </p:nvSpPr>
        <p:spPr>
          <a:xfrm>
            <a:off x="1914808" y="3485132"/>
            <a:ext cx="1005403" cy="461665"/>
          </a:xfrm>
          <a:prstGeom prst="rect">
            <a:avLst/>
          </a:prstGeom>
        </p:spPr>
        <p:txBody>
          <a:bodyPr wrap="none">
            <a:spAutoFit/>
          </a:bodyPr>
          <a:lstStyle/>
          <a:p>
            <a:pPr lvl="0"/>
            <a:r>
              <a:rPr lang="en-US" sz="2400" dirty="0" smtClean="0">
                <a:solidFill>
                  <a:srgbClr val="00B0F0"/>
                </a:solidFill>
                <a:latin typeface="Prata" panose="020B0604020202020204" charset="0"/>
              </a:rPr>
              <a:t>Tools</a:t>
            </a:r>
            <a:endParaRPr lang="en-US" sz="2400" dirty="0">
              <a:solidFill>
                <a:srgbClr val="00B0F0"/>
              </a:solidFill>
              <a:latin typeface="Prata" panose="020B0604020202020204" charset="0"/>
            </a:endParaRPr>
          </a:p>
        </p:txBody>
      </p:sp>
      <p:sp>
        <p:nvSpPr>
          <p:cNvPr id="7" name="Rectangle 6"/>
          <p:cNvSpPr/>
          <p:nvPr/>
        </p:nvSpPr>
        <p:spPr>
          <a:xfrm>
            <a:off x="1844040" y="3855453"/>
            <a:ext cx="4572000" cy="738664"/>
          </a:xfrm>
          <a:prstGeom prst="rect">
            <a:avLst/>
          </a:prstGeom>
        </p:spPr>
        <p:txBody>
          <a:bodyPr>
            <a:spAutoFit/>
          </a:bodyPr>
          <a:lstStyle/>
          <a:p>
            <a:pPr marL="285750" indent="-285750">
              <a:buFont typeface="Wingdings" panose="05000000000000000000" pitchFamily="2" charset="2"/>
              <a:buChar char="Ø"/>
            </a:pPr>
            <a:r>
              <a:rPr lang="en-US" b="1" dirty="0" smtClean="0">
                <a:solidFill>
                  <a:srgbClr val="FFFF00"/>
                </a:solidFill>
                <a:latin typeface="Prata" panose="020B0604020202020204" charset="0"/>
              </a:rPr>
              <a:t>Trello  </a:t>
            </a:r>
            <a:endParaRPr lang="en-US" b="1" dirty="0" smtClean="0">
              <a:solidFill>
                <a:srgbClr val="FFFF00"/>
              </a:solidFill>
              <a:latin typeface="Prata" panose="020B0604020202020204" charset="0"/>
            </a:endParaRPr>
          </a:p>
          <a:p>
            <a:pPr marL="285750" indent="-285750">
              <a:buFont typeface="Wingdings" panose="05000000000000000000" pitchFamily="2" charset="2"/>
              <a:buChar char="Ø"/>
            </a:pPr>
            <a:r>
              <a:rPr lang="en-US" b="1" dirty="0" smtClean="0">
                <a:solidFill>
                  <a:srgbClr val="FFFF00"/>
                </a:solidFill>
                <a:latin typeface="Prata" panose="020B0604020202020204" charset="0"/>
              </a:rPr>
              <a:t>GitHub</a:t>
            </a:r>
          </a:p>
          <a:p>
            <a:pPr marL="285750" indent="-285750">
              <a:buFont typeface="Wingdings" panose="05000000000000000000" pitchFamily="2" charset="2"/>
              <a:buChar char="Ø"/>
            </a:pPr>
            <a:r>
              <a:rPr lang="en-US" b="1" dirty="0" smtClean="0">
                <a:solidFill>
                  <a:srgbClr val="FFFF00"/>
                </a:solidFill>
                <a:latin typeface="Prata" panose="020B0604020202020204" charset="0"/>
              </a:rPr>
              <a:t>JIRA </a:t>
            </a:r>
            <a:endParaRPr lang="en-US" b="1" dirty="0" smtClean="0">
              <a:solidFill>
                <a:srgbClr val="FFFF00"/>
              </a:solidFill>
              <a:latin typeface="Prata" panose="020B0604020202020204" charset="0"/>
            </a:endParaRPr>
          </a:p>
        </p:txBody>
      </p:sp>
      <p:sp>
        <p:nvSpPr>
          <p:cNvPr id="10" name="Rectangle 9"/>
          <p:cNvSpPr/>
          <p:nvPr/>
        </p:nvSpPr>
        <p:spPr>
          <a:xfrm>
            <a:off x="8242791" y="0"/>
            <a:ext cx="901209" cy="307777"/>
          </a:xfrm>
          <a:prstGeom prst="rect">
            <a:avLst/>
          </a:prstGeom>
          <a:solidFill>
            <a:schemeClr val="accent1"/>
          </a:solidFill>
        </p:spPr>
        <p:txBody>
          <a:bodyPr wrap="none">
            <a:spAutoFit/>
          </a:bodyPr>
          <a:lstStyle/>
          <a:p>
            <a:pPr algn="ctr"/>
            <a:r>
              <a:rPr lang="en-US" dirty="0" smtClean="0"/>
              <a:t>Page#11</a:t>
            </a:r>
            <a:endParaRPr lang="en-US" dirty="0"/>
          </a:p>
        </p:txBody>
      </p:sp>
      <p:sp>
        <p:nvSpPr>
          <p:cNvPr id="11" name="Rectangle 10"/>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01/06/2013</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13" name="Google Shape;713;p54"/>
          <p:cNvSpPr txBox="1">
            <a:spLocks noGrp="1"/>
          </p:cNvSpPr>
          <p:nvPr>
            <p:ph type="title"/>
          </p:nvPr>
        </p:nvSpPr>
        <p:spPr>
          <a:xfrm>
            <a:off x="0" y="532380"/>
            <a:ext cx="8424000" cy="633480"/>
          </a:xfrm>
          <a:prstGeom prst="rect">
            <a:avLst/>
          </a:prstGeom>
        </p:spPr>
        <p:txBody>
          <a:bodyPr spcFirstLastPara="1" wrap="square" lIns="91425" tIns="91425" rIns="91425" bIns="91425" anchor="t" anchorCtr="0">
            <a:noAutofit/>
          </a:bodyPr>
          <a:lstStyle/>
          <a:p>
            <a:r>
              <a:rPr lang="en-US" b="1" dirty="0">
                <a:solidFill>
                  <a:srgbClr val="00B0F0"/>
                </a:solidFill>
              </a:rPr>
              <a:t>Project Structure/Design</a:t>
            </a:r>
            <a:endParaRPr lang="en-US" sz="2400" dirty="0">
              <a:solidFill>
                <a:srgbClr val="00B0F0"/>
              </a:solidFill>
            </a:endParaRPr>
          </a:p>
        </p:txBody>
      </p:sp>
      <p:sp>
        <p:nvSpPr>
          <p:cNvPr id="3" name="Rectangle 2"/>
          <p:cNvSpPr/>
          <p:nvPr/>
        </p:nvSpPr>
        <p:spPr>
          <a:xfrm>
            <a:off x="1440180" y="1424940"/>
            <a:ext cx="5417820" cy="1141916"/>
          </a:xfrm>
          <a:prstGeom prst="rect">
            <a:avLst/>
          </a:prstGeom>
        </p:spPr>
        <p:txBody>
          <a:bodyPr wrap="square">
            <a:spAutoFit/>
          </a:bodyPr>
          <a:lstStyle/>
          <a:p>
            <a:pPr>
              <a:lnSpc>
                <a:spcPct val="107000"/>
              </a:lnSpc>
              <a:spcAft>
                <a:spcPts val="800"/>
              </a:spcAft>
            </a:pPr>
            <a:r>
              <a:rPr lang="en-US" sz="1600" kern="100" dirty="0">
                <a:solidFill>
                  <a:schemeClr val="accent3"/>
                </a:solidFill>
                <a:latin typeface="Prata" panose="020B0604020202020204" charset="0"/>
                <a:ea typeface="Calibri" panose="020F0502020204030204" pitchFamily="34" charset="0"/>
                <a:cs typeface="Times New Roman" panose="02020603050405020304" pitchFamily="18" charset="0"/>
              </a:rPr>
              <a:t>The web </a:t>
            </a:r>
            <a:r>
              <a:rPr lang="en-US" sz="1600" kern="100" dirty="0" smtClean="0">
                <a:solidFill>
                  <a:schemeClr val="accent3"/>
                </a:solidFill>
                <a:latin typeface="Prata" panose="020B0604020202020204" charset="0"/>
                <a:ea typeface="Calibri" panose="020F0502020204030204" pitchFamily="34" charset="0"/>
                <a:cs typeface="Times New Roman" panose="02020603050405020304" pitchFamily="18" charset="0"/>
              </a:rPr>
              <a:t>application </a:t>
            </a:r>
            <a:r>
              <a:rPr lang="en-US" sz="1600" kern="100" dirty="0">
                <a:solidFill>
                  <a:schemeClr val="accent3"/>
                </a:solidFill>
                <a:latin typeface="Prata" panose="020B0604020202020204" charset="0"/>
                <a:ea typeface="Calibri" panose="020F0502020204030204" pitchFamily="34" charset="0"/>
                <a:cs typeface="Times New Roman" panose="02020603050405020304" pitchFamily="18" charset="0"/>
              </a:rPr>
              <a:t>built using </a:t>
            </a:r>
            <a:r>
              <a:rPr lang="en-US" sz="1600" b="1" kern="100" dirty="0">
                <a:solidFill>
                  <a:srgbClr val="FFFF00"/>
                </a:solidFill>
                <a:latin typeface="Prata" panose="020B0604020202020204" charset="0"/>
                <a:ea typeface="Calibri" panose="020F0502020204030204" pitchFamily="34" charset="0"/>
                <a:cs typeface="Times New Roman" panose="02020603050405020304" pitchFamily="18" charset="0"/>
              </a:rPr>
              <a:t>Flask</a:t>
            </a:r>
            <a:r>
              <a:rPr lang="en-US" sz="1600" b="1" kern="100" dirty="0">
                <a:solidFill>
                  <a:schemeClr val="accent3"/>
                </a:solidFill>
                <a:latin typeface="Prata" panose="020B0604020202020204" charset="0"/>
                <a:ea typeface="Calibri" panose="020F0502020204030204" pitchFamily="34" charset="0"/>
                <a:cs typeface="Times New Roman" panose="02020603050405020304" pitchFamily="18" charset="0"/>
              </a:rPr>
              <a:t>,</a:t>
            </a:r>
            <a:r>
              <a:rPr lang="en-US" sz="1600" kern="100" dirty="0">
                <a:solidFill>
                  <a:schemeClr val="accent3"/>
                </a:solidFill>
                <a:latin typeface="Prata" panose="020B0604020202020204" charset="0"/>
                <a:ea typeface="Calibri" panose="020F0502020204030204" pitchFamily="34" charset="0"/>
                <a:cs typeface="Times New Roman" panose="02020603050405020304" pitchFamily="18" charset="0"/>
              </a:rPr>
              <a:t> which is a lightweight web framework in </a:t>
            </a:r>
            <a:r>
              <a:rPr lang="en-US" sz="1600" kern="100" dirty="0">
                <a:solidFill>
                  <a:srgbClr val="FFFF00"/>
                </a:solidFill>
                <a:latin typeface="Prata" panose="020B0604020202020204" charset="0"/>
                <a:ea typeface="Calibri" panose="020F0502020204030204" pitchFamily="34" charset="0"/>
                <a:cs typeface="Times New Roman" panose="02020603050405020304" pitchFamily="18" charset="0"/>
              </a:rPr>
              <a:t>Python</a:t>
            </a:r>
            <a:r>
              <a:rPr lang="en-US" sz="1600" kern="100" dirty="0">
                <a:solidFill>
                  <a:schemeClr val="accent3"/>
                </a:solidFill>
                <a:latin typeface="Prata" panose="020B0604020202020204" charset="0"/>
                <a:ea typeface="Calibri" panose="020F0502020204030204" pitchFamily="34" charset="0"/>
                <a:cs typeface="Times New Roman" panose="02020603050405020304" pitchFamily="18" charset="0"/>
              </a:rPr>
              <a:t>. </a:t>
            </a:r>
            <a:r>
              <a:rPr lang="en-US" sz="1600" kern="100" dirty="0" smtClean="0">
                <a:solidFill>
                  <a:schemeClr val="accent3"/>
                </a:solidFill>
                <a:latin typeface="Prata" panose="020B0604020202020204" charset="0"/>
                <a:ea typeface="Calibri" panose="020F0502020204030204" pitchFamily="34" charset="0"/>
                <a:cs typeface="Times New Roman" panose="02020603050405020304" pitchFamily="18" charset="0"/>
              </a:rPr>
              <a:t>We used </a:t>
            </a:r>
            <a:r>
              <a:rPr lang="en-US" sz="1600" b="1" kern="100" dirty="0" smtClean="0">
                <a:solidFill>
                  <a:srgbClr val="FFFF00"/>
                </a:solidFill>
                <a:latin typeface="Prata" panose="020B0604020202020204" charset="0"/>
                <a:ea typeface="Calibri" panose="020F0502020204030204" pitchFamily="34" charset="0"/>
                <a:cs typeface="Times New Roman" panose="02020603050405020304" pitchFamily="18" charset="0"/>
              </a:rPr>
              <a:t>JavaScript </a:t>
            </a:r>
            <a:r>
              <a:rPr lang="en-US" sz="1600" b="1" kern="100" dirty="0">
                <a:solidFill>
                  <a:srgbClr val="FFFF00"/>
                </a:solidFill>
                <a:latin typeface="Prata" panose="020B0604020202020204" charset="0"/>
                <a:ea typeface="Calibri" panose="020F0502020204030204" pitchFamily="34" charset="0"/>
                <a:cs typeface="Times New Roman" panose="02020603050405020304" pitchFamily="18" charset="0"/>
              </a:rPr>
              <a:t>libraries</a:t>
            </a:r>
            <a:r>
              <a:rPr lang="en-US" sz="1600" b="1" kern="100" dirty="0">
                <a:solidFill>
                  <a:schemeClr val="accent3"/>
                </a:solidFill>
                <a:latin typeface="Prata" panose="020B0604020202020204" charset="0"/>
                <a:ea typeface="Calibri" panose="020F0502020204030204" pitchFamily="34" charset="0"/>
                <a:cs typeface="Times New Roman" panose="02020603050405020304" pitchFamily="18" charset="0"/>
              </a:rPr>
              <a:t> such as </a:t>
            </a:r>
            <a:r>
              <a:rPr lang="en-US" sz="1600" b="1" kern="100" dirty="0">
                <a:solidFill>
                  <a:srgbClr val="FFFF00"/>
                </a:solidFill>
                <a:latin typeface="Prata" panose="020B0604020202020204" charset="0"/>
                <a:ea typeface="Calibri" panose="020F0502020204030204" pitchFamily="34" charset="0"/>
                <a:cs typeface="Times New Roman" panose="02020603050405020304" pitchFamily="18" charset="0"/>
              </a:rPr>
              <a:t>React and D3</a:t>
            </a:r>
            <a:r>
              <a:rPr lang="en-US" sz="1600" kern="100" dirty="0">
                <a:solidFill>
                  <a:srgbClr val="FFFF00"/>
                </a:solidFill>
                <a:latin typeface="Prata" panose="020B0604020202020204" charset="0"/>
                <a:ea typeface="Calibri" panose="020F0502020204030204" pitchFamily="34" charset="0"/>
                <a:cs typeface="Times New Roman" panose="02020603050405020304" pitchFamily="18" charset="0"/>
              </a:rPr>
              <a:t>.js </a:t>
            </a:r>
            <a:r>
              <a:rPr lang="en-US" sz="1600" kern="100" dirty="0">
                <a:solidFill>
                  <a:schemeClr val="accent3"/>
                </a:solidFill>
                <a:latin typeface="Prata" panose="020B0604020202020204" charset="0"/>
                <a:ea typeface="Calibri" panose="020F0502020204030204" pitchFamily="34" charset="0"/>
                <a:cs typeface="Times New Roman" panose="02020603050405020304" pitchFamily="18" charset="0"/>
              </a:rPr>
              <a:t>for data visualization and user interface design.</a:t>
            </a:r>
            <a:endParaRPr lang="en-US" kern="100" dirty="0">
              <a:solidFill>
                <a:schemeClr val="accent3"/>
              </a:solidFill>
              <a:effectLst/>
              <a:latin typeface="Prata" panose="020B0604020202020204" charset="0"/>
              <a:ea typeface="Calibri" panose="020F0502020204030204" pitchFamily="34" charset="0"/>
              <a:cs typeface="Times New Roman" panose="02020603050405020304" pitchFamily="18" charset="0"/>
            </a:endParaRPr>
          </a:p>
        </p:txBody>
      </p:sp>
      <p:sp>
        <p:nvSpPr>
          <p:cNvPr id="5" name="Rectangle 4"/>
          <p:cNvSpPr/>
          <p:nvPr/>
        </p:nvSpPr>
        <p:spPr>
          <a:xfrm>
            <a:off x="8242791" y="0"/>
            <a:ext cx="901209" cy="307777"/>
          </a:xfrm>
          <a:prstGeom prst="rect">
            <a:avLst/>
          </a:prstGeom>
          <a:solidFill>
            <a:schemeClr val="accent1"/>
          </a:solidFill>
        </p:spPr>
        <p:txBody>
          <a:bodyPr wrap="none">
            <a:spAutoFit/>
          </a:bodyPr>
          <a:lstStyle/>
          <a:p>
            <a:pPr algn="ctr"/>
            <a:r>
              <a:rPr lang="en-US" dirty="0" smtClean="0"/>
              <a:t>Page#12</a:t>
            </a:r>
            <a:endParaRPr lang="en-US" dirty="0"/>
          </a:p>
        </p:txBody>
      </p:sp>
      <p:sp>
        <p:nvSpPr>
          <p:cNvPr id="6" name="Rectangle 5"/>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extLst>
      <p:ext uri="{BB962C8B-B14F-4D97-AF65-F5344CB8AC3E}">
        <p14:creationId xmlns:p14="http://schemas.microsoft.com/office/powerpoint/2010/main" val="1495383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13" name="Google Shape;713;p54"/>
          <p:cNvSpPr txBox="1">
            <a:spLocks noGrp="1"/>
          </p:cNvSpPr>
          <p:nvPr>
            <p:ph type="title"/>
          </p:nvPr>
        </p:nvSpPr>
        <p:spPr>
          <a:xfrm>
            <a:off x="0" y="532380"/>
            <a:ext cx="8424000" cy="633480"/>
          </a:xfrm>
          <a:prstGeom prst="rect">
            <a:avLst/>
          </a:prstGeom>
        </p:spPr>
        <p:txBody>
          <a:bodyPr spcFirstLastPara="1" wrap="square" lIns="91425" tIns="91425" rIns="91425" bIns="91425" anchor="t" anchorCtr="0">
            <a:noAutofit/>
          </a:bodyPr>
          <a:lstStyle/>
          <a:p>
            <a:r>
              <a:rPr lang="en-US" b="1" dirty="0" smtClean="0">
                <a:solidFill>
                  <a:srgbClr val="00B0F0"/>
                </a:solidFill>
              </a:rPr>
              <a:t>Datasets</a:t>
            </a:r>
            <a:endParaRPr lang="en-US" sz="2400" dirty="0">
              <a:solidFill>
                <a:srgbClr val="00B0F0"/>
              </a:solidFill>
            </a:endParaRPr>
          </a:p>
        </p:txBody>
      </p:sp>
      <p:sp>
        <p:nvSpPr>
          <p:cNvPr id="3" name="Rectangle 2"/>
          <p:cNvSpPr/>
          <p:nvPr/>
        </p:nvSpPr>
        <p:spPr>
          <a:xfrm>
            <a:off x="1440180" y="1424940"/>
            <a:ext cx="5417820" cy="78284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800" b="1" dirty="0">
                <a:solidFill>
                  <a:srgbClr val="FFFF00"/>
                </a:solidFill>
                <a:latin typeface="Prata" panose="020B0604020202020204" charset="0"/>
              </a:rPr>
              <a:t>ADNI </a:t>
            </a:r>
          </a:p>
          <a:p>
            <a:pPr marL="285750" indent="-285750">
              <a:lnSpc>
                <a:spcPct val="107000"/>
              </a:lnSpc>
              <a:spcAft>
                <a:spcPts val="800"/>
              </a:spcAft>
              <a:buFont typeface="Arial" panose="020B0604020202020204" pitchFamily="34" charset="0"/>
              <a:buChar char="•"/>
            </a:pPr>
            <a:r>
              <a:rPr lang="en-US" sz="1800" b="1" dirty="0" smtClean="0">
                <a:solidFill>
                  <a:srgbClr val="FFFF00"/>
                </a:solidFill>
                <a:latin typeface="Prata" panose="020B0604020202020204" charset="0"/>
              </a:rPr>
              <a:t> </a:t>
            </a:r>
            <a:r>
              <a:rPr lang="en-US" sz="1800" b="1" dirty="0">
                <a:solidFill>
                  <a:srgbClr val="FFFF00"/>
                </a:solidFill>
                <a:latin typeface="Prata" panose="020B0604020202020204" charset="0"/>
              </a:rPr>
              <a:t>OASIS</a:t>
            </a:r>
            <a:endParaRPr lang="en-US" sz="1800" kern="100" dirty="0">
              <a:solidFill>
                <a:srgbClr val="FFFF00"/>
              </a:solidFill>
              <a:effectLst/>
              <a:latin typeface="Prata" panose="020B0604020202020204" charset="0"/>
              <a:ea typeface="Calibri" panose="020F0502020204030204" pitchFamily="34" charset="0"/>
              <a:cs typeface="Times New Roman" panose="02020603050405020304" pitchFamily="18" charset="0"/>
            </a:endParaRPr>
          </a:p>
        </p:txBody>
      </p:sp>
      <p:sp>
        <p:nvSpPr>
          <p:cNvPr id="5" name="Rectangle 4"/>
          <p:cNvSpPr/>
          <p:nvPr/>
        </p:nvSpPr>
        <p:spPr>
          <a:xfrm>
            <a:off x="8242791" y="0"/>
            <a:ext cx="901209" cy="307777"/>
          </a:xfrm>
          <a:prstGeom prst="rect">
            <a:avLst/>
          </a:prstGeom>
          <a:solidFill>
            <a:schemeClr val="accent1"/>
          </a:solidFill>
        </p:spPr>
        <p:txBody>
          <a:bodyPr wrap="none">
            <a:spAutoFit/>
          </a:bodyPr>
          <a:lstStyle/>
          <a:p>
            <a:pPr algn="ctr"/>
            <a:r>
              <a:rPr lang="en-US" dirty="0" smtClean="0"/>
              <a:t>Page#13</a:t>
            </a:r>
            <a:endParaRPr lang="en-US" dirty="0"/>
          </a:p>
        </p:txBody>
      </p:sp>
      <p:sp>
        <p:nvSpPr>
          <p:cNvPr id="6" name="Rectangle 5"/>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extLst>
      <p:ext uri="{BB962C8B-B14F-4D97-AF65-F5344CB8AC3E}">
        <p14:creationId xmlns:p14="http://schemas.microsoft.com/office/powerpoint/2010/main" val="1080821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67AF955-6235-D04B-CA4D-65F973E319CF}"/>
              </a:ext>
            </a:extLst>
          </p:cNvPr>
          <p:cNvSpPr/>
          <p:nvPr/>
        </p:nvSpPr>
        <p:spPr>
          <a:xfrm>
            <a:off x="138480" y="163760"/>
            <a:ext cx="8859820" cy="4745864"/>
          </a:xfrm>
          <a:prstGeom prst="rect">
            <a:avLst/>
          </a:prstGeom>
          <a:noFill/>
          <a:ln w="98425">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 name="Footer Placeholder 2">
            <a:extLst>
              <a:ext uri="{FF2B5EF4-FFF2-40B4-BE49-F238E27FC236}">
                <a16:creationId xmlns:a16="http://schemas.microsoft.com/office/drawing/2014/main" id="{8DC0B685-8238-10B4-BBAF-1BF7BE2CC09A}"/>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512198A-5388-184D-A98E-25A74605350C}"/>
              </a:ext>
            </a:extLst>
          </p:cNvPr>
          <p:cNvSpPr>
            <a:spLocks noGrp="1"/>
          </p:cNvSpPr>
          <p:nvPr>
            <p:ph type="sldNum" sz="quarter" idx="12"/>
          </p:nvPr>
        </p:nvSpPr>
        <p:spPr/>
        <p:txBody>
          <a:bodyPr/>
          <a:lstStyle/>
          <a:p>
            <a:fld id="{8C2E478F-E849-4A8C-AF1F-CBCC78A7CBFA}" type="slidenum">
              <a:rPr lang="en-US" smtClean="0"/>
              <a:pPr/>
              <a:t>15</a:t>
            </a:fld>
            <a:endParaRPr lang="en-US" dirty="0"/>
          </a:p>
        </p:txBody>
      </p:sp>
      <p:sp>
        <p:nvSpPr>
          <p:cNvPr id="5" name="Title 4">
            <a:extLst>
              <a:ext uri="{FF2B5EF4-FFF2-40B4-BE49-F238E27FC236}">
                <a16:creationId xmlns:a16="http://schemas.microsoft.com/office/drawing/2014/main" id="{1D5D8679-474F-E41B-EEA7-E5D20382DDA6}"/>
              </a:ext>
            </a:extLst>
          </p:cNvPr>
          <p:cNvSpPr>
            <a:spLocks noGrp="1"/>
          </p:cNvSpPr>
          <p:nvPr>
            <p:ph type="title"/>
          </p:nvPr>
        </p:nvSpPr>
        <p:spPr>
          <a:xfrm>
            <a:off x="446913" y="101223"/>
            <a:ext cx="8250174" cy="891540"/>
          </a:xfrm>
        </p:spPr>
        <p:txBody>
          <a:bodyPr/>
          <a:lstStyle/>
          <a:p>
            <a:r>
              <a:rPr lang="en-IN" dirty="0"/>
              <a:t>A</a:t>
            </a:r>
            <a:r>
              <a:rPr lang="en-IN" dirty="0" smtClean="0"/>
              <a:t>n </a:t>
            </a:r>
            <a:r>
              <a:rPr lang="en-IN" dirty="0"/>
              <a:t>Alzheimer’s affected brain</a:t>
            </a:r>
          </a:p>
        </p:txBody>
      </p:sp>
      <p:pic>
        <p:nvPicPr>
          <p:cNvPr id="15" name="Picture Placeholder 14">
            <a:extLst>
              <a:ext uri="{FF2B5EF4-FFF2-40B4-BE49-F238E27FC236}">
                <a16:creationId xmlns:a16="http://schemas.microsoft.com/office/drawing/2014/main" id="{7121FD32-64A9-C9FF-8A13-8203C14C3A1E}"/>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t="-481" b="93"/>
          <a:stretch/>
        </p:blipFill>
        <p:spPr bwMode="auto">
          <a:xfrm>
            <a:off x="138480" y="739140"/>
            <a:ext cx="8859820" cy="4216204"/>
          </a:xfrm>
          <a:prstGeom prst="rect">
            <a:avLst/>
          </a:prstGeom>
          <a:noFill/>
          <a:ln>
            <a:noFill/>
          </a:ln>
        </p:spPr>
      </p:pic>
      <p:sp>
        <p:nvSpPr>
          <p:cNvPr id="7" name="Rectangle 6"/>
          <p:cNvSpPr/>
          <p:nvPr/>
        </p:nvSpPr>
        <p:spPr>
          <a:xfrm>
            <a:off x="8242791" y="0"/>
            <a:ext cx="901209" cy="307777"/>
          </a:xfrm>
          <a:prstGeom prst="rect">
            <a:avLst/>
          </a:prstGeom>
          <a:solidFill>
            <a:schemeClr val="accent1"/>
          </a:solidFill>
        </p:spPr>
        <p:txBody>
          <a:bodyPr wrap="none">
            <a:spAutoFit/>
          </a:bodyPr>
          <a:lstStyle/>
          <a:p>
            <a:pPr algn="ctr"/>
            <a:r>
              <a:rPr lang="en-US" dirty="0" smtClean="0"/>
              <a:t>Page#14</a:t>
            </a:r>
            <a:endParaRPr lang="en-US" dirty="0"/>
          </a:p>
        </p:txBody>
      </p:sp>
      <p:sp>
        <p:nvSpPr>
          <p:cNvPr id="9" name="Rectangle 8"/>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extLst>
      <p:ext uri="{BB962C8B-B14F-4D97-AF65-F5344CB8AC3E}">
        <p14:creationId xmlns:p14="http://schemas.microsoft.com/office/powerpoint/2010/main" val="56560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13" name="Google Shape;713;p54"/>
          <p:cNvSpPr txBox="1">
            <a:spLocks noGrp="1"/>
          </p:cNvSpPr>
          <p:nvPr>
            <p:ph type="title"/>
          </p:nvPr>
        </p:nvSpPr>
        <p:spPr>
          <a:xfrm>
            <a:off x="0" y="532380"/>
            <a:ext cx="8424000" cy="633480"/>
          </a:xfrm>
          <a:prstGeom prst="rect">
            <a:avLst/>
          </a:prstGeom>
        </p:spPr>
        <p:txBody>
          <a:bodyPr spcFirstLastPara="1" wrap="square" lIns="91425" tIns="91425" rIns="91425" bIns="91425" anchor="t" anchorCtr="0">
            <a:noAutofit/>
          </a:bodyPr>
          <a:lstStyle/>
          <a:p>
            <a:pPr lvl="0"/>
            <a:r>
              <a:rPr lang="en-IN" sz="2400" dirty="0">
                <a:solidFill>
                  <a:srgbClr val="00B0F0"/>
                </a:solidFill>
              </a:rPr>
              <a:t>Result and Model Evaluation</a:t>
            </a:r>
            <a:endParaRPr lang="en-IN" sz="2400" dirty="0">
              <a:solidFill>
                <a:srgbClr val="00B0F0"/>
              </a:solidFill>
            </a:endParaRPr>
          </a:p>
        </p:txBody>
      </p:sp>
      <p:sp>
        <p:nvSpPr>
          <p:cNvPr id="5" name="Rectangle 4"/>
          <p:cNvSpPr/>
          <p:nvPr/>
        </p:nvSpPr>
        <p:spPr>
          <a:xfrm>
            <a:off x="8242791" y="0"/>
            <a:ext cx="901209" cy="307777"/>
          </a:xfrm>
          <a:prstGeom prst="rect">
            <a:avLst/>
          </a:prstGeom>
          <a:solidFill>
            <a:schemeClr val="accent1"/>
          </a:solidFill>
        </p:spPr>
        <p:txBody>
          <a:bodyPr wrap="none">
            <a:spAutoFit/>
          </a:bodyPr>
          <a:lstStyle/>
          <a:p>
            <a:pPr algn="ctr"/>
            <a:r>
              <a:rPr lang="en-US" dirty="0" smtClean="0"/>
              <a:t>Page#15</a:t>
            </a:r>
            <a:endParaRPr lang="en-US" dirty="0"/>
          </a:p>
        </p:txBody>
      </p:sp>
      <p:sp>
        <p:nvSpPr>
          <p:cNvPr id="6" name="Rectangle 5"/>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
        <p:nvSpPr>
          <p:cNvPr id="2" name="Rectangle 1"/>
          <p:cNvSpPr/>
          <p:nvPr/>
        </p:nvSpPr>
        <p:spPr>
          <a:xfrm>
            <a:off x="1926000" y="1390463"/>
            <a:ext cx="4572000" cy="1938992"/>
          </a:xfrm>
          <a:prstGeom prst="rect">
            <a:avLst/>
          </a:prstGeom>
        </p:spPr>
        <p:txBody>
          <a:bodyPr>
            <a:spAutoFit/>
          </a:bodyPr>
          <a:lstStyle/>
          <a:p>
            <a:r>
              <a:rPr lang="en-US" sz="2000" b="1" u="sng" dirty="0">
                <a:solidFill>
                  <a:srgbClr val="FFFF00"/>
                </a:solidFill>
                <a:latin typeface="Times New Roman" panose="02020603050405020304" pitchFamily="18" charset="0"/>
                <a:cs typeface="Times New Roman" panose="02020603050405020304" pitchFamily="18" charset="0"/>
              </a:rPr>
              <a:t>Results</a:t>
            </a:r>
            <a:endParaRPr lang="en-US" sz="2000" u="sng" dirty="0">
              <a:solidFill>
                <a:srgbClr val="FFFF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FFFF00"/>
                </a:solidFill>
                <a:latin typeface="Times New Roman" panose="02020603050405020304" pitchFamily="18" charset="0"/>
                <a:cs typeface="Times New Roman" panose="02020603050405020304" pitchFamily="18" charset="0"/>
              </a:rPr>
              <a:t>Accuracy: </a:t>
            </a:r>
          </a:p>
          <a:p>
            <a:pPr>
              <a:buFont typeface="Arial" panose="020B0604020202020204" pitchFamily="34" charset="0"/>
              <a:buChar char="•"/>
            </a:pPr>
            <a:r>
              <a:rPr lang="en-US" sz="2000" dirty="0" smtClean="0">
                <a:solidFill>
                  <a:srgbClr val="FFFF00"/>
                </a:solidFill>
                <a:latin typeface="Times New Roman" panose="02020603050405020304" pitchFamily="18" charset="0"/>
                <a:cs typeface="Times New Roman" panose="02020603050405020304" pitchFamily="18" charset="0"/>
              </a:rPr>
              <a:t>Precision:</a:t>
            </a:r>
          </a:p>
          <a:p>
            <a:pPr>
              <a:buFont typeface="Arial" panose="020B0604020202020204" pitchFamily="34" charset="0"/>
              <a:buChar char="•"/>
            </a:pPr>
            <a:r>
              <a:rPr lang="en-US" sz="2000" dirty="0" smtClean="0">
                <a:solidFill>
                  <a:srgbClr val="FFFF00"/>
                </a:solidFill>
                <a:latin typeface="Times New Roman" panose="02020603050405020304" pitchFamily="18" charset="0"/>
                <a:cs typeface="Times New Roman" panose="02020603050405020304" pitchFamily="18" charset="0"/>
              </a:rPr>
              <a:t>Recall::</a:t>
            </a:r>
          </a:p>
          <a:p>
            <a:pPr>
              <a:buFont typeface="Arial" panose="020B0604020202020204" pitchFamily="34" charset="0"/>
              <a:buChar char="•"/>
            </a:pPr>
            <a:r>
              <a:rPr lang="en-US" sz="2000" dirty="0" smtClean="0">
                <a:solidFill>
                  <a:srgbClr val="FFFF00"/>
                </a:solidFill>
                <a:latin typeface="Times New Roman" panose="02020603050405020304" pitchFamily="18" charset="0"/>
                <a:cs typeface="Times New Roman" panose="02020603050405020304" pitchFamily="18" charset="0"/>
              </a:rPr>
              <a:t> F1-Score:</a:t>
            </a:r>
            <a:endParaRPr lang="en-US" sz="2000" dirty="0">
              <a:solidFill>
                <a:srgbClr val="FFFF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FFFF00"/>
                </a:solidFill>
                <a:latin typeface="Times New Roman" panose="02020603050405020304" pitchFamily="18" charset="0"/>
                <a:cs typeface="Times New Roman" panose="02020603050405020304" pitchFamily="18" charset="0"/>
              </a:rPr>
              <a:t>ROC Curve</a:t>
            </a:r>
          </a:p>
        </p:txBody>
      </p:sp>
    </p:spTree>
    <p:extLst>
      <p:ext uri="{BB962C8B-B14F-4D97-AF65-F5344CB8AC3E}">
        <p14:creationId xmlns:p14="http://schemas.microsoft.com/office/powerpoint/2010/main" val="163936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13" name="Google Shape;713;p54"/>
          <p:cNvSpPr txBox="1">
            <a:spLocks noGrp="1"/>
          </p:cNvSpPr>
          <p:nvPr>
            <p:ph type="title"/>
          </p:nvPr>
        </p:nvSpPr>
        <p:spPr>
          <a:xfrm>
            <a:off x="0" y="532380"/>
            <a:ext cx="8424000" cy="633480"/>
          </a:xfrm>
          <a:prstGeom prst="rect">
            <a:avLst/>
          </a:prstGeom>
        </p:spPr>
        <p:txBody>
          <a:bodyPr spcFirstLastPara="1" wrap="square" lIns="91425" tIns="91425" rIns="91425" bIns="91425" anchor="t" anchorCtr="0">
            <a:noAutofit/>
          </a:bodyPr>
          <a:lstStyle/>
          <a:p>
            <a:pPr lvl="0"/>
            <a:r>
              <a:rPr lang="en-IN" sz="2400" dirty="0">
                <a:solidFill>
                  <a:srgbClr val="00B0F0"/>
                </a:solidFill>
              </a:rPr>
              <a:t>Result and Model Evaluation</a:t>
            </a:r>
            <a:endParaRPr lang="en-IN" sz="2400" dirty="0">
              <a:solidFill>
                <a:srgbClr val="00B0F0"/>
              </a:solidFill>
            </a:endParaRPr>
          </a:p>
        </p:txBody>
      </p:sp>
      <p:sp>
        <p:nvSpPr>
          <p:cNvPr id="5" name="Rectangle 4"/>
          <p:cNvSpPr/>
          <p:nvPr/>
        </p:nvSpPr>
        <p:spPr>
          <a:xfrm>
            <a:off x="8242791" y="0"/>
            <a:ext cx="901209" cy="307777"/>
          </a:xfrm>
          <a:prstGeom prst="rect">
            <a:avLst/>
          </a:prstGeom>
          <a:solidFill>
            <a:schemeClr val="accent1"/>
          </a:solidFill>
        </p:spPr>
        <p:txBody>
          <a:bodyPr wrap="none">
            <a:spAutoFit/>
          </a:bodyPr>
          <a:lstStyle/>
          <a:p>
            <a:pPr algn="ctr"/>
            <a:r>
              <a:rPr lang="en-US" dirty="0" smtClean="0"/>
              <a:t>Page#17</a:t>
            </a:r>
            <a:endParaRPr lang="en-US" dirty="0"/>
          </a:p>
        </p:txBody>
      </p:sp>
      <p:sp>
        <p:nvSpPr>
          <p:cNvPr id="6" name="Rectangle 5"/>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
        <p:nvSpPr>
          <p:cNvPr id="2" name="Rectangle 1"/>
          <p:cNvSpPr/>
          <p:nvPr/>
        </p:nvSpPr>
        <p:spPr>
          <a:xfrm>
            <a:off x="1926000" y="1390463"/>
            <a:ext cx="4572000" cy="3631763"/>
          </a:xfrm>
          <a:prstGeom prst="rect">
            <a:avLst/>
          </a:prstGeom>
        </p:spPr>
        <p:txBody>
          <a:bodyPr>
            <a:spAutoFit/>
          </a:bodyPr>
          <a:lstStyle/>
          <a:p>
            <a:r>
              <a:rPr lang="en-US" sz="1800" b="1" u="sng" dirty="0">
                <a:solidFill>
                  <a:schemeClr val="accent2"/>
                </a:solidFill>
                <a:latin typeface="Times New Roman" panose="02020603050405020304" pitchFamily="18" charset="0"/>
                <a:cs typeface="Times New Roman" panose="02020603050405020304" pitchFamily="18" charset="0"/>
              </a:rPr>
              <a:t>Model </a:t>
            </a:r>
            <a:r>
              <a:rPr lang="en-US" sz="1800" b="1" u="sng" dirty="0" smtClean="0">
                <a:solidFill>
                  <a:schemeClr val="accent2"/>
                </a:solidFill>
                <a:latin typeface="Times New Roman" panose="02020603050405020304" pitchFamily="18" charset="0"/>
                <a:cs typeface="Times New Roman" panose="02020603050405020304" pitchFamily="18" charset="0"/>
              </a:rPr>
              <a:t>Evaluation</a:t>
            </a:r>
          </a:p>
          <a:p>
            <a:endParaRPr lang="en-US" sz="1800" b="1" dirty="0">
              <a:solidFill>
                <a:srgbClr val="FFFF00"/>
              </a:solidFill>
              <a:latin typeface="Times New Roman" panose="02020603050405020304" pitchFamily="18" charset="0"/>
              <a:cs typeface="Times New Roman" panose="02020603050405020304" pitchFamily="18" charset="0"/>
            </a:endParaRPr>
          </a:p>
          <a:p>
            <a:r>
              <a:rPr lang="en-US" sz="1600" b="1" u="sng" dirty="0">
                <a:solidFill>
                  <a:srgbClr val="FFFF00"/>
                </a:solidFill>
                <a:latin typeface="Times New Roman" panose="02020603050405020304" pitchFamily="18" charset="0"/>
                <a:cs typeface="Times New Roman" panose="02020603050405020304" pitchFamily="18" charset="0"/>
              </a:rPr>
              <a:t>Confusion </a:t>
            </a:r>
            <a:r>
              <a:rPr lang="en-US" sz="1600" b="1" u="sng" dirty="0" smtClean="0">
                <a:solidFill>
                  <a:srgbClr val="FFFF00"/>
                </a:solidFill>
                <a:latin typeface="Times New Roman" panose="02020603050405020304" pitchFamily="18" charset="0"/>
                <a:cs typeface="Times New Roman" panose="02020603050405020304" pitchFamily="18" charset="0"/>
              </a:rPr>
              <a:t>Matrix</a:t>
            </a:r>
            <a:endParaRPr lang="en-US" sz="1600" u="sng" dirty="0">
              <a:solidFill>
                <a:srgbClr val="FFFF00"/>
              </a:solidFill>
              <a:latin typeface="Times New Roman" panose="02020603050405020304" pitchFamily="18" charset="0"/>
              <a:cs typeface="Times New Roman" panose="02020603050405020304" pitchFamily="18" charset="0"/>
            </a:endParaRPr>
          </a:p>
          <a:p>
            <a:pPr lvl="1"/>
            <a:r>
              <a:rPr lang="en-US" sz="1600" dirty="0">
                <a:solidFill>
                  <a:srgbClr val="FFFF00"/>
                </a:solidFill>
                <a:latin typeface="Times New Roman" panose="02020603050405020304" pitchFamily="18" charset="0"/>
                <a:cs typeface="Times New Roman" panose="02020603050405020304" pitchFamily="18" charset="0"/>
              </a:rPr>
              <a:t>True Positives: </a:t>
            </a:r>
            <a:endParaRPr lang="en-US" sz="1600" dirty="0" smtClean="0">
              <a:solidFill>
                <a:srgbClr val="FFFF00"/>
              </a:solidFill>
              <a:latin typeface="Times New Roman" panose="02020603050405020304" pitchFamily="18" charset="0"/>
              <a:cs typeface="Times New Roman" panose="02020603050405020304" pitchFamily="18" charset="0"/>
            </a:endParaRPr>
          </a:p>
          <a:p>
            <a:pPr lvl="1"/>
            <a:r>
              <a:rPr lang="en-US" sz="1600" dirty="0" smtClean="0">
                <a:solidFill>
                  <a:srgbClr val="FFFF00"/>
                </a:solidFill>
                <a:latin typeface="Times New Roman" panose="02020603050405020304" pitchFamily="18" charset="0"/>
                <a:cs typeface="Times New Roman" panose="02020603050405020304" pitchFamily="18" charset="0"/>
              </a:rPr>
              <a:t>True </a:t>
            </a:r>
            <a:r>
              <a:rPr lang="en-US" sz="1600" dirty="0">
                <a:solidFill>
                  <a:srgbClr val="FFFF00"/>
                </a:solidFill>
                <a:latin typeface="Times New Roman" panose="02020603050405020304" pitchFamily="18" charset="0"/>
                <a:cs typeface="Times New Roman" panose="02020603050405020304" pitchFamily="18" charset="0"/>
              </a:rPr>
              <a:t>Negatives: </a:t>
            </a:r>
          </a:p>
          <a:p>
            <a:pPr lvl="1"/>
            <a:r>
              <a:rPr lang="en-US" sz="1600" dirty="0">
                <a:solidFill>
                  <a:srgbClr val="FFFF00"/>
                </a:solidFill>
                <a:latin typeface="Times New Roman" panose="02020603050405020304" pitchFamily="18" charset="0"/>
                <a:cs typeface="Times New Roman" panose="02020603050405020304" pitchFamily="18" charset="0"/>
              </a:rPr>
              <a:t>False Positives: </a:t>
            </a:r>
            <a:endParaRPr lang="en-US" sz="1600" dirty="0" smtClean="0">
              <a:solidFill>
                <a:srgbClr val="FFFF00"/>
              </a:solidFill>
              <a:latin typeface="Times New Roman" panose="02020603050405020304" pitchFamily="18" charset="0"/>
              <a:cs typeface="Times New Roman" panose="02020603050405020304" pitchFamily="18" charset="0"/>
            </a:endParaRPr>
          </a:p>
          <a:p>
            <a:pPr lvl="1"/>
            <a:r>
              <a:rPr lang="en-US" sz="1600" dirty="0" smtClean="0">
                <a:solidFill>
                  <a:srgbClr val="FFFF00"/>
                </a:solidFill>
                <a:latin typeface="Times New Roman" panose="02020603050405020304" pitchFamily="18" charset="0"/>
                <a:cs typeface="Times New Roman" panose="02020603050405020304" pitchFamily="18" charset="0"/>
              </a:rPr>
              <a:t>False </a:t>
            </a:r>
            <a:r>
              <a:rPr lang="en-US" sz="1600" dirty="0">
                <a:solidFill>
                  <a:srgbClr val="FFFF00"/>
                </a:solidFill>
                <a:latin typeface="Times New Roman" panose="02020603050405020304" pitchFamily="18" charset="0"/>
                <a:cs typeface="Times New Roman" panose="02020603050405020304" pitchFamily="18" charset="0"/>
              </a:rPr>
              <a:t>Negatives</a:t>
            </a:r>
            <a:r>
              <a:rPr lang="en-US" sz="1600" dirty="0" smtClean="0">
                <a:solidFill>
                  <a:srgbClr val="FFFF00"/>
                </a:solidFill>
                <a:latin typeface="Times New Roman" panose="02020603050405020304" pitchFamily="18" charset="0"/>
                <a:cs typeface="Times New Roman" panose="02020603050405020304" pitchFamily="18" charset="0"/>
              </a:rPr>
              <a:t>:</a:t>
            </a:r>
          </a:p>
          <a:p>
            <a:pPr lvl="1"/>
            <a:endParaRPr lang="en-US" dirty="0">
              <a:solidFill>
                <a:srgbClr val="FFFF00"/>
              </a:solidFill>
              <a:latin typeface="Times New Roman" panose="02020603050405020304" pitchFamily="18" charset="0"/>
              <a:cs typeface="Times New Roman" panose="02020603050405020304" pitchFamily="18" charset="0"/>
            </a:endParaRPr>
          </a:p>
          <a:p>
            <a:r>
              <a:rPr lang="en-US" sz="1600" b="1" u="sng" dirty="0">
                <a:solidFill>
                  <a:srgbClr val="FFFF00"/>
                </a:solidFill>
                <a:latin typeface="Times New Roman" panose="02020603050405020304" pitchFamily="18" charset="0"/>
                <a:cs typeface="Times New Roman" panose="02020603050405020304" pitchFamily="18" charset="0"/>
              </a:rPr>
              <a:t>Performance Metrics</a:t>
            </a:r>
            <a:endParaRPr lang="en-US" sz="1600" u="sng" dirty="0">
              <a:solidFill>
                <a:srgbClr val="FFFF00"/>
              </a:solidFill>
              <a:latin typeface="Times New Roman" panose="02020603050405020304" pitchFamily="18" charset="0"/>
              <a:cs typeface="Times New Roman" panose="02020603050405020304" pitchFamily="18" charset="0"/>
            </a:endParaRPr>
          </a:p>
          <a:p>
            <a:pPr lvl="1"/>
            <a:r>
              <a:rPr lang="en-US" sz="1600" dirty="0">
                <a:solidFill>
                  <a:srgbClr val="FFFF00"/>
                </a:solidFill>
                <a:latin typeface="Times New Roman" panose="02020603050405020304" pitchFamily="18" charset="0"/>
                <a:cs typeface="Times New Roman" panose="02020603050405020304" pitchFamily="18" charset="0"/>
              </a:rPr>
              <a:t>Accuracy</a:t>
            </a:r>
            <a:r>
              <a:rPr lang="en-US" sz="1600" dirty="0" smtClean="0">
                <a:solidFill>
                  <a:srgbClr val="FFFF00"/>
                </a:solidFill>
                <a:latin typeface="Times New Roman" panose="02020603050405020304" pitchFamily="18" charset="0"/>
                <a:cs typeface="Times New Roman" panose="02020603050405020304" pitchFamily="18" charset="0"/>
              </a:rPr>
              <a:t>:</a:t>
            </a:r>
            <a:endParaRPr lang="en-US" sz="1600" dirty="0">
              <a:solidFill>
                <a:srgbClr val="FFFF00"/>
              </a:solidFill>
              <a:latin typeface="Times New Roman" panose="02020603050405020304" pitchFamily="18" charset="0"/>
              <a:cs typeface="Times New Roman" panose="02020603050405020304" pitchFamily="18" charset="0"/>
            </a:endParaRPr>
          </a:p>
          <a:p>
            <a:pPr lvl="1"/>
            <a:r>
              <a:rPr lang="en-US" sz="1600" dirty="0">
                <a:solidFill>
                  <a:srgbClr val="FFFF00"/>
                </a:solidFill>
                <a:latin typeface="Times New Roman" panose="02020603050405020304" pitchFamily="18" charset="0"/>
                <a:cs typeface="Times New Roman" panose="02020603050405020304" pitchFamily="18" charset="0"/>
              </a:rPr>
              <a:t>Precision: </a:t>
            </a:r>
          </a:p>
          <a:p>
            <a:pPr lvl="1"/>
            <a:r>
              <a:rPr lang="en-US" sz="1600" dirty="0">
                <a:solidFill>
                  <a:srgbClr val="FFFF00"/>
                </a:solidFill>
                <a:latin typeface="Times New Roman" panose="02020603050405020304" pitchFamily="18" charset="0"/>
                <a:cs typeface="Times New Roman" panose="02020603050405020304" pitchFamily="18" charset="0"/>
              </a:rPr>
              <a:t>Recall</a:t>
            </a:r>
            <a:r>
              <a:rPr lang="en-US" sz="1600" dirty="0" smtClean="0">
                <a:solidFill>
                  <a:srgbClr val="FFFF00"/>
                </a:solidFill>
                <a:latin typeface="Times New Roman" panose="02020603050405020304" pitchFamily="18" charset="0"/>
                <a:cs typeface="Times New Roman" panose="02020603050405020304" pitchFamily="18" charset="0"/>
              </a:rPr>
              <a:t>:</a:t>
            </a:r>
            <a:endParaRPr lang="en-US" sz="1600" dirty="0">
              <a:solidFill>
                <a:srgbClr val="FFFF00"/>
              </a:solidFill>
              <a:latin typeface="Times New Roman" panose="02020603050405020304" pitchFamily="18" charset="0"/>
              <a:cs typeface="Times New Roman" panose="02020603050405020304" pitchFamily="18" charset="0"/>
            </a:endParaRPr>
          </a:p>
          <a:p>
            <a:pPr lvl="1"/>
            <a:r>
              <a:rPr lang="en-US" sz="1600" dirty="0">
                <a:solidFill>
                  <a:srgbClr val="FFFF00"/>
                </a:solidFill>
                <a:latin typeface="Times New Roman" panose="02020603050405020304" pitchFamily="18" charset="0"/>
                <a:cs typeface="Times New Roman" panose="02020603050405020304" pitchFamily="18" charset="0"/>
              </a:rPr>
              <a:t>F1-Score: </a:t>
            </a:r>
          </a:p>
          <a:p>
            <a:endParaRPr lang="en-US"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72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61"/>
          <p:cNvSpPr txBox="1">
            <a:spLocks noGrp="1"/>
          </p:cNvSpPr>
          <p:nvPr>
            <p:ph type="title"/>
          </p:nvPr>
        </p:nvSpPr>
        <p:spPr>
          <a:xfrm>
            <a:off x="573975" y="457605"/>
            <a:ext cx="51606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00B0F0"/>
                </a:solidFill>
              </a:rPr>
              <a:t>References</a:t>
            </a:r>
            <a:endParaRPr dirty="0">
              <a:solidFill>
                <a:srgbClr val="00B0F0"/>
              </a:solidFill>
            </a:endParaRPr>
          </a:p>
          <a:p>
            <a:pPr marL="0" lvl="0" indent="0" algn="l" rtl="0">
              <a:spcBef>
                <a:spcPts val="0"/>
              </a:spcBef>
              <a:spcAft>
                <a:spcPts val="0"/>
              </a:spcAft>
              <a:buNone/>
            </a:pPr>
            <a:endParaRPr dirty="0"/>
          </a:p>
        </p:txBody>
      </p:sp>
      <p:sp>
        <p:nvSpPr>
          <p:cNvPr id="911" name="Google Shape;911;p61"/>
          <p:cNvSpPr txBox="1">
            <a:spLocks noGrp="1"/>
          </p:cNvSpPr>
          <p:nvPr>
            <p:ph type="subTitle" idx="1"/>
          </p:nvPr>
        </p:nvSpPr>
        <p:spPr>
          <a:xfrm>
            <a:off x="192964" y="1126288"/>
            <a:ext cx="7968056" cy="3849572"/>
          </a:xfrm>
          <a:prstGeom prst="rect">
            <a:avLst/>
          </a:prstGeom>
        </p:spPr>
        <p:txBody>
          <a:bodyPr spcFirstLastPara="1" wrap="square" lIns="91425" tIns="91425" rIns="91425" bIns="91425" anchor="t" anchorCtr="0">
            <a:noAutofit/>
          </a:bodyPr>
          <a:lstStyle/>
          <a:p>
            <a:pPr marL="0" lvl="0" indent="0" algn="just">
              <a:buClr>
                <a:schemeClr val="dk1"/>
              </a:buClr>
              <a:buSzPts val="1100"/>
            </a:pPr>
            <a:r>
              <a:rPr lang="en-US" dirty="0" smtClean="0">
                <a:latin typeface="Prata" panose="020B0604020202020204" charset="0"/>
              </a:rPr>
              <a:t>Using </a:t>
            </a:r>
            <a:r>
              <a:rPr lang="en-US" dirty="0">
                <a:latin typeface="Prata" panose="020B0604020202020204" charset="0"/>
              </a:rPr>
              <a:t>deep learning to investigate the neuroimaging correlates of psychiatric and neurological disorders: Methods and applications </a:t>
            </a:r>
            <a:r>
              <a:rPr lang="en-US" dirty="0" err="1">
                <a:latin typeface="Prata" panose="020B0604020202020204" charset="0"/>
              </a:rPr>
              <a:t>Neurosci</a:t>
            </a:r>
            <a:r>
              <a:rPr lang="en-US" dirty="0">
                <a:latin typeface="Prata" panose="020B0604020202020204" charset="0"/>
              </a:rPr>
              <a:t>. </a:t>
            </a:r>
            <a:r>
              <a:rPr lang="en-US" dirty="0" err="1">
                <a:latin typeface="Prata" panose="020B0604020202020204" charset="0"/>
              </a:rPr>
              <a:t>Biobehav</a:t>
            </a:r>
            <a:r>
              <a:rPr lang="en-US" dirty="0">
                <a:latin typeface="Prata" panose="020B0604020202020204" charset="0"/>
              </a:rPr>
              <a:t>. Rev. (2017</a:t>
            </a:r>
            <a:r>
              <a:rPr lang="en-US" dirty="0" smtClean="0">
                <a:latin typeface="Prata" panose="020B0604020202020204" charset="0"/>
              </a:rPr>
              <a:t>)</a:t>
            </a:r>
          </a:p>
          <a:p>
            <a:pPr marL="0" lvl="0" indent="0" algn="just">
              <a:buClr>
                <a:schemeClr val="dk1"/>
              </a:buClr>
              <a:buSzPts val="1100"/>
            </a:pPr>
            <a:endParaRPr lang="en-US" dirty="0" smtClean="0">
              <a:latin typeface="Prata" panose="020B0604020202020204" charset="0"/>
            </a:endParaRPr>
          </a:p>
          <a:p>
            <a:pPr marL="0" lvl="0" indent="0" algn="just">
              <a:buClr>
                <a:schemeClr val="dk1"/>
              </a:buClr>
              <a:buSzPts val="1100"/>
            </a:pPr>
            <a:r>
              <a:rPr lang="en-US" dirty="0" smtClean="0">
                <a:latin typeface="Prata" panose="020B0604020202020204" charset="0"/>
              </a:rPr>
              <a:t>Prevalence </a:t>
            </a:r>
            <a:r>
              <a:rPr lang="en-US" dirty="0">
                <a:latin typeface="Prata" panose="020B0604020202020204" charset="0"/>
              </a:rPr>
              <a:t>and incidence of Alzheimer’s disease in Europe: A meta-analysis </a:t>
            </a:r>
            <a:r>
              <a:rPr lang="en-US" dirty="0" err="1">
                <a:latin typeface="Prata" panose="020B0604020202020204" charset="0"/>
              </a:rPr>
              <a:t>Neurología</a:t>
            </a:r>
            <a:r>
              <a:rPr lang="en-US" dirty="0">
                <a:latin typeface="Prata" panose="020B0604020202020204" charset="0"/>
              </a:rPr>
              <a:t> (Engl. Ed.) (2017) </a:t>
            </a:r>
            <a:endParaRPr lang="en-US" dirty="0" smtClean="0">
              <a:latin typeface="Prata" panose="020B0604020202020204" charset="0"/>
            </a:endParaRPr>
          </a:p>
          <a:p>
            <a:pPr marL="0" lvl="0" indent="0" algn="just">
              <a:buClr>
                <a:schemeClr val="dk1"/>
              </a:buClr>
              <a:buSzPts val="1100"/>
            </a:pPr>
            <a:endParaRPr lang="en-US" dirty="0" smtClean="0">
              <a:latin typeface="Prata" panose="020B0604020202020204" charset="0"/>
            </a:endParaRPr>
          </a:p>
          <a:p>
            <a:pPr marL="0" lvl="0" indent="0" algn="just">
              <a:buClr>
                <a:schemeClr val="dk1"/>
              </a:buClr>
              <a:buSzPts val="1100"/>
            </a:pPr>
            <a:r>
              <a:rPr lang="en-US" dirty="0" smtClean="0">
                <a:latin typeface="Prata" panose="020B0604020202020204" charset="0"/>
              </a:rPr>
              <a:t>Ali</a:t>
            </a:r>
            <a:r>
              <a:rPr lang="en-US" dirty="0">
                <a:latin typeface="Prata" panose="020B0604020202020204" charset="0"/>
              </a:rPr>
              <a:t>, E.M., </a:t>
            </a:r>
            <a:r>
              <a:rPr lang="en-US" dirty="0" err="1">
                <a:latin typeface="Prata" panose="020B0604020202020204" charset="0"/>
              </a:rPr>
              <a:t>Seddik</a:t>
            </a:r>
            <a:r>
              <a:rPr lang="en-US" dirty="0">
                <a:latin typeface="Prata" panose="020B0604020202020204" charset="0"/>
              </a:rPr>
              <a:t>, A.F., </a:t>
            </a:r>
            <a:r>
              <a:rPr lang="en-US" dirty="0" err="1">
                <a:latin typeface="Prata" panose="020B0604020202020204" charset="0"/>
              </a:rPr>
              <a:t>Haggag</a:t>
            </a:r>
            <a:r>
              <a:rPr lang="en-US" dirty="0">
                <a:latin typeface="Prata" panose="020B0604020202020204" charset="0"/>
              </a:rPr>
              <a:t>, M.H.: Automatic detection and classification of Alzheimer’s disease from MRI using TANNN. Int. J. </a:t>
            </a:r>
            <a:r>
              <a:rPr lang="en-US" dirty="0" err="1">
                <a:latin typeface="Prata" panose="020B0604020202020204" charset="0"/>
              </a:rPr>
              <a:t>Comput</a:t>
            </a:r>
            <a:r>
              <a:rPr lang="en-US" dirty="0">
                <a:latin typeface="Prata" panose="020B0604020202020204" charset="0"/>
              </a:rPr>
              <a:t>. Appl. 148(9), 30–34 (2016) </a:t>
            </a:r>
            <a:endParaRPr lang="en-US" dirty="0" smtClean="0">
              <a:latin typeface="Prata" panose="020B0604020202020204" charset="0"/>
            </a:endParaRPr>
          </a:p>
          <a:p>
            <a:pPr marL="0" lvl="0" indent="0" algn="just">
              <a:buClr>
                <a:schemeClr val="dk1"/>
              </a:buClr>
              <a:buSzPts val="1100"/>
            </a:pPr>
            <a:endParaRPr lang="en-US" dirty="0" smtClean="0">
              <a:latin typeface="Prata" panose="020B0604020202020204" charset="0"/>
            </a:endParaRPr>
          </a:p>
          <a:p>
            <a:pPr marL="0" lvl="0" indent="0" algn="just">
              <a:buClr>
                <a:schemeClr val="dk1"/>
              </a:buClr>
              <a:buSzPts val="1100"/>
            </a:pPr>
            <a:r>
              <a:rPr lang="en-US" dirty="0" smtClean="0">
                <a:latin typeface="Prata" panose="020B0604020202020204" charset="0"/>
              </a:rPr>
              <a:t> </a:t>
            </a:r>
            <a:r>
              <a:rPr lang="en-US" dirty="0">
                <a:latin typeface="Prata" panose="020B0604020202020204" charset="0"/>
              </a:rPr>
              <a:t>Warsi, M.A.: The fractal nature and functional connectivity of brain function as measured by BOLD MRI in Alzheimer’s disease. (2012</a:t>
            </a:r>
            <a:r>
              <a:rPr lang="en-US" dirty="0" smtClean="0">
                <a:latin typeface="Prata" panose="020B0604020202020204" charset="0"/>
              </a:rPr>
              <a:t>)</a:t>
            </a:r>
          </a:p>
          <a:p>
            <a:pPr marL="0" lvl="0" indent="0" algn="just">
              <a:buClr>
                <a:schemeClr val="dk1"/>
              </a:buClr>
              <a:buSzPts val="1100"/>
            </a:pPr>
            <a:endParaRPr lang="en-US" dirty="0" smtClean="0">
              <a:latin typeface="Prata" panose="020B0604020202020204" charset="0"/>
            </a:endParaRPr>
          </a:p>
          <a:p>
            <a:pPr marL="0" lvl="0" indent="0" algn="just">
              <a:buClr>
                <a:schemeClr val="dk1"/>
              </a:buClr>
              <a:buSzPts val="1100"/>
            </a:pPr>
            <a:r>
              <a:rPr lang="en-US" dirty="0" smtClean="0">
                <a:latin typeface="Prata" panose="020B0604020202020204" charset="0"/>
              </a:rPr>
              <a:t> </a:t>
            </a:r>
            <a:r>
              <a:rPr lang="en-US" dirty="0">
                <a:latin typeface="Prata" panose="020B0604020202020204" charset="0"/>
              </a:rPr>
              <a:t>Liu, F., Shen, C.: Learning deep convolutional features for MRI based Alzheimer’s disease classification. </a:t>
            </a:r>
            <a:r>
              <a:rPr lang="en-US" dirty="0" err="1">
                <a:latin typeface="Prata" panose="020B0604020202020204" charset="0"/>
              </a:rPr>
              <a:t>arXiv</a:t>
            </a:r>
            <a:r>
              <a:rPr lang="en-US" dirty="0">
                <a:latin typeface="Prata" panose="020B0604020202020204" charset="0"/>
              </a:rPr>
              <a:t> preprint (2014) G. </a:t>
            </a:r>
            <a:r>
              <a:rPr lang="en-US" dirty="0" err="1">
                <a:latin typeface="Prata" panose="020B0604020202020204" charset="0"/>
              </a:rPr>
              <a:t>Mckhang</a:t>
            </a:r>
            <a:r>
              <a:rPr lang="en-US" dirty="0">
                <a:latin typeface="Prata" panose="020B0604020202020204" charset="0"/>
              </a:rPr>
              <a:t> </a:t>
            </a:r>
            <a:endParaRPr lang="en-US" dirty="0" smtClean="0">
              <a:latin typeface="Prata" panose="020B0604020202020204" charset="0"/>
            </a:endParaRPr>
          </a:p>
          <a:p>
            <a:pPr marL="0" lvl="0" indent="0" algn="just">
              <a:buClr>
                <a:schemeClr val="dk1"/>
              </a:buClr>
              <a:buSzPts val="1100"/>
            </a:pPr>
            <a:endParaRPr lang="en-US" dirty="0" smtClean="0">
              <a:latin typeface="Prata" panose="020B0604020202020204" charset="0"/>
            </a:endParaRPr>
          </a:p>
          <a:p>
            <a:pPr marL="0" lvl="0" indent="0" algn="just">
              <a:buClr>
                <a:schemeClr val="dk1"/>
              </a:buClr>
              <a:buSzPts val="1100"/>
            </a:pPr>
            <a:r>
              <a:rPr lang="en-US" dirty="0" smtClean="0">
                <a:latin typeface="Prata" panose="020B0604020202020204" charset="0"/>
              </a:rPr>
              <a:t>Report </a:t>
            </a:r>
            <a:r>
              <a:rPr lang="en-US" dirty="0">
                <a:latin typeface="Prata" panose="020B0604020202020204" charset="0"/>
              </a:rPr>
              <a:t>of the NINCDS-ADRDA work group under the auspices of department of health and human service task force on Alzheimer's disease Neurology, 34 (1984)</a:t>
            </a:r>
            <a:endParaRPr dirty="0">
              <a:latin typeface="Prata" panose="020B0604020202020204" charset="0"/>
            </a:endParaRPr>
          </a:p>
        </p:txBody>
      </p:sp>
      <p:sp>
        <p:nvSpPr>
          <p:cNvPr id="4" name="Rectangle 3"/>
          <p:cNvSpPr/>
          <p:nvPr/>
        </p:nvSpPr>
        <p:spPr>
          <a:xfrm>
            <a:off x="8242791" y="0"/>
            <a:ext cx="901209" cy="307777"/>
          </a:xfrm>
          <a:prstGeom prst="rect">
            <a:avLst/>
          </a:prstGeom>
          <a:solidFill>
            <a:schemeClr val="accent1"/>
          </a:solidFill>
        </p:spPr>
        <p:txBody>
          <a:bodyPr wrap="none">
            <a:spAutoFit/>
          </a:bodyPr>
          <a:lstStyle/>
          <a:p>
            <a:pPr algn="ctr"/>
            <a:r>
              <a:rPr lang="en-US" dirty="0" smtClean="0"/>
              <a:t>Page#18</a:t>
            </a:r>
            <a:endParaRPr lang="en-US" dirty="0"/>
          </a:p>
        </p:txBody>
      </p:sp>
      <p:sp>
        <p:nvSpPr>
          <p:cNvPr id="5" name="Rectangle 4"/>
          <p:cNvSpPr/>
          <p:nvPr/>
        </p:nvSpPr>
        <p:spPr>
          <a:xfrm>
            <a:off x="4343400" y="482726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3" name="Title 2"/>
          <p:cNvSpPr>
            <a:spLocks noGrp="1"/>
          </p:cNvSpPr>
          <p:nvPr>
            <p:ph type="title"/>
          </p:nvPr>
        </p:nvSpPr>
        <p:spPr>
          <a:xfrm>
            <a:off x="651420" y="1865880"/>
            <a:ext cx="7704000" cy="1006860"/>
          </a:xfrm>
        </p:spPr>
        <p:txBody>
          <a:bodyPr/>
          <a:lstStyle/>
          <a:p>
            <a:r>
              <a:rPr lang="en-US" sz="4000" dirty="0" smtClean="0">
                <a:solidFill>
                  <a:srgbClr val="00B0F0"/>
                </a:solidFill>
              </a:rPr>
              <a:t>Thank You</a:t>
            </a:r>
            <a:endParaRPr lang="en-US" sz="4000" dirty="0">
              <a:solidFill>
                <a:srgbClr val="00B0F0"/>
              </a:solidFill>
            </a:endParaRPr>
          </a:p>
        </p:txBody>
      </p:sp>
      <p:sp>
        <p:nvSpPr>
          <p:cNvPr id="5" name="Rectangle 4"/>
          <p:cNvSpPr/>
          <p:nvPr/>
        </p:nvSpPr>
        <p:spPr>
          <a:xfrm>
            <a:off x="8242791" y="0"/>
            <a:ext cx="901209" cy="307777"/>
          </a:xfrm>
          <a:prstGeom prst="rect">
            <a:avLst/>
          </a:prstGeom>
          <a:solidFill>
            <a:schemeClr val="accent1"/>
          </a:solidFill>
        </p:spPr>
        <p:txBody>
          <a:bodyPr wrap="none">
            <a:spAutoFit/>
          </a:bodyPr>
          <a:lstStyle/>
          <a:p>
            <a:pPr algn="ctr"/>
            <a:r>
              <a:rPr lang="en-US" dirty="0" smtClean="0"/>
              <a:t>Page#16</a:t>
            </a:r>
            <a:endParaRPr lang="en-US" dirty="0"/>
          </a:p>
        </p:txBody>
      </p:sp>
      <p:sp>
        <p:nvSpPr>
          <p:cNvPr id="6" name="Rectangle 5"/>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pic>
        <p:nvPicPr>
          <p:cNvPr id="8" name="Picture Placeholder 8">
            <a:extLst>
              <a:ext uri="{FF2B5EF4-FFF2-40B4-BE49-F238E27FC236}">
                <a16:creationId xmlns:a16="http://schemas.microsoft.com/office/drawing/2014/main" id="{70B59B2D-6ECE-7B9C-FB0C-022DE56675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a14:imgEffect>
                  </a14:imgLayer>
                </a14:imgProps>
              </a:ext>
            </a:extLst>
          </a:blip>
          <a:srcRect t="353" b="353"/>
          <a:stretch>
            <a:fillRect/>
          </a:stretch>
        </p:blipFill>
        <p:spPr>
          <a:xfrm>
            <a:off x="-1788108" y="-863600"/>
            <a:ext cx="12263015" cy="6858000"/>
          </a:xfrm>
          <a:prstGeom prst="rect">
            <a:avLst/>
          </a:prstGeom>
        </p:spPr>
      </p:pic>
      <p:grpSp>
        <p:nvGrpSpPr>
          <p:cNvPr id="10" name="Group 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548012" y="623638"/>
            <a:ext cx="7324426" cy="3883523"/>
            <a:chOff x="252031" y="-22763"/>
            <a:chExt cx="7324426" cy="7269964"/>
          </a:xfrm>
        </p:grpSpPr>
        <p:sp>
          <p:nvSpPr>
            <p:cNvPr id="11" name="Rectangle 10">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2" name="Rectangle 11">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5">
            <a:extLst>
              <a:ext uri="{FF2B5EF4-FFF2-40B4-BE49-F238E27FC236}">
                <a16:creationId xmlns:a16="http://schemas.microsoft.com/office/drawing/2014/main" id="{7E0E8055-17FA-43CE-9F03-E712F496B7CF}"/>
              </a:ext>
            </a:extLst>
          </p:cNvPr>
          <p:cNvSpPr txBox="1">
            <a:spLocks/>
          </p:cNvSpPr>
          <p:nvPr/>
        </p:nvSpPr>
        <p:spPr>
          <a:xfrm>
            <a:off x="1138826" y="1635565"/>
            <a:ext cx="6609256" cy="15081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000"/>
              <a:buFont typeface="Prata"/>
              <a:buNone/>
              <a:defRPr sz="3000" b="0" i="0" u="none" strike="noStrike" cap="none">
                <a:solidFill>
                  <a:schemeClr val="accent2"/>
                </a:solidFill>
                <a:latin typeface="Prata"/>
                <a:ea typeface="Prata"/>
                <a:cs typeface="Prata"/>
                <a:sym typeface="Prata"/>
              </a:defRPr>
            </a:lvl1pPr>
            <a:lvl2pPr marR="0" lvl="1"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en-US" sz="3200" b="1" dirty="0" smtClean="0">
                <a:solidFill>
                  <a:schemeClr val="accent3"/>
                </a:solidFill>
              </a:rPr>
              <a:t>THANK YOU</a:t>
            </a:r>
            <a:endParaRPr lang="en-US" sz="3200" b="1" dirty="0">
              <a:solidFill>
                <a:schemeClr val="accent3"/>
              </a:solidFill>
            </a:endParaRPr>
          </a:p>
        </p:txBody>
      </p:sp>
    </p:spTree>
    <p:extLst>
      <p:ext uri="{BB962C8B-B14F-4D97-AF65-F5344CB8AC3E}">
        <p14:creationId xmlns:p14="http://schemas.microsoft.com/office/powerpoint/2010/main" val="400179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8" name="Google Shape;688;p5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solidFill>
                  <a:schemeClr val="bg2">
                    <a:lumMod val="60000"/>
                    <a:lumOff val="40000"/>
                  </a:schemeClr>
                </a:solidFill>
              </a:rPr>
              <a:t>Project Member</a:t>
            </a:r>
            <a:endParaRPr sz="3200" dirty="0">
              <a:solidFill>
                <a:schemeClr val="bg2">
                  <a:lumMod val="60000"/>
                  <a:lumOff val="40000"/>
                </a:schemeClr>
              </a:solidFill>
            </a:endParaRPr>
          </a:p>
        </p:txBody>
      </p:sp>
      <p:sp>
        <p:nvSpPr>
          <p:cNvPr id="689" name="Google Shape;689;p53"/>
          <p:cNvSpPr txBox="1">
            <a:spLocks noGrp="1"/>
          </p:cNvSpPr>
          <p:nvPr>
            <p:ph type="subTitle" idx="1"/>
          </p:nvPr>
        </p:nvSpPr>
        <p:spPr>
          <a:xfrm>
            <a:off x="3377837" y="3496587"/>
            <a:ext cx="2583315" cy="3658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latin typeface="Prata" panose="020B0604020202020204" charset="0"/>
              </a:rPr>
              <a:t>MUH2025033M</a:t>
            </a:r>
          </a:p>
          <a:p>
            <a:pPr marL="0" lvl="0" indent="0" algn="ctr" rtl="0">
              <a:spcBef>
                <a:spcPts val="0"/>
              </a:spcBef>
              <a:spcAft>
                <a:spcPts val="0"/>
              </a:spcAft>
              <a:buNone/>
            </a:pPr>
            <a:endParaRPr dirty="0">
              <a:latin typeface="Prata" panose="020B0604020202020204" charset="0"/>
            </a:endParaRPr>
          </a:p>
        </p:txBody>
      </p:sp>
      <p:sp>
        <p:nvSpPr>
          <p:cNvPr id="690" name="Google Shape;690;p53"/>
          <p:cNvSpPr txBox="1">
            <a:spLocks noGrp="1"/>
          </p:cNvSpPr>
          <p:nvPr>
            <p:ph type="title" idx="2"/>
          </p:nvPr>
        </p:nvSpPr>
        <p:spPr>
          <a:xfrm>
            <a:off x="3377837" y="3188155"/>
            <a:ext cx="2594700" cy="42433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dirty="0" smtClean="0"/>
              <a:t>Md. </a:t>
            </a:r>
            <a:r>
              <a:rPr lang="en-US" sz="1600" dirty="0" err="1" smtClean="0"/>
              <a:t>Saiful</a:t>
            </a:r>
            <a:r>
              <a:rPr lang="en-US" sz="1600" dirty="0" smtClean="0"/>
              <a:t> Islam</a:t>
            </a:r>
            <a:endParaRPr sz="1600" dirty="0"/>
          </a:p>
        </p:txBody>
      </p:sp>
      <p:sp>
        <p:nvSpPr>
          <p:cNvPr id="2" name="Flowchart: Connector 1"/>
          <p:cNvSpPr/>
          <p:nvPr/>
        </p:nvSpPr>
        <p:spPr>
          <a:xfrm>
            <a:off x="1293376" y="1539514"/>
            <a:ext cx="1447949" cy="1398663"/>
          </a:xfrm>
          <a:prstGeom prst="flowChartConnector">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3847187" y="1557707"/>
            <a:ext cx="1449626" cy="1395970"/>
          </a:xfrm>
          <a:prstGeom prst="flowChartConnector">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6519213" y="1585549"/>
            <a:ext cx="1449626" cy="1395970"/>
          </a:xfrm>
          <a:prstGeom prst="flowChartConnector">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Google Shape;690;p53"/>
          <p:cNvSpPr txBox="1">
            <a:spLocks noGrp="1"/>
          </p:cNvSpPr>
          <p:nvPr>
            <p:ph type="title" idx="2"/>
          </p:nvPr>
        </p:nvSpPr>
        <p:spPr>
          <a:xfrm>
            <a:off x="872401" y="3188156"/>
            <a:ext cx="2594700" cy="42433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dirty="0" err="1" smtClean="0"/>
              <a:t>Mossa</a:t>
            </a:r>
            <a:r>
              <a:rPr lang="en-US" sz="1600" dirty="0" smtClean="0"/>
              <a:t>. </a:t>
            </a:r>
            <a:r>
              <a:rPr lang="en-US" sz="1600" dirty="0" err="1" smtClean="0"/>
              <a:t>Sumaiya</a:t>
            </a:r>
            <a:r>
              <a:rPr lang="en-US" sz="1600" dirty="0" smtClean="0"/>
              <a:t> </a:t>
            </a:r>
            <a:r>
              <a:rPr lang="en-US" sz="1600" dirty="0" err="1" smtClean="0"/>
              <a:t>Akter</a:t>
            </a:r>
            <a:endParaRPr sz="1600" dirty="0"/>
          </a:p>
        </p:txBody>
      </p:sp>
      <p:sp>
        <p:nvSpPr>
          <p:cNvPr id="48" name="Google Shape;690;p53"/>
          <p:cNvSpPr txBox="1">
            <a:spLocks noGrp="1"/>
          </p:cNvSpPr>
          <p:nvPr>
            <p:ph type="title" idx="2"/>
          </p:nvPr>
        </p:nvSpPr>
        <p:spPr>
          <a:xfrm>
            <a:off x="5946676" y="3188154"/>
            <a:ext cx="2594700" cy="42433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dirty="0" err="1" smtClean="0"/>
              <a:t>Irfanul</a:t>
            </a:r>
            <a:r>
              <a:rPr lang="en-US" sz="1600" dirty="0" smtClean="0"/>
              <a:t> </a:t>
            </a:r>
            <a:r>
              <a:rPr lang="en-US" sz="1600" dirty="0" err="1" smtClean="0"/>
              <a:t>Haque</a:t>
            </a:r>
            <a:r>
              <a:rPr lang="en-US" sz="1600" dirty="0"/>
              <a:t> </a:t>
            </a:r>
            <a:r>
              <a:rPr lang="en-US" sz="1600" dirty="0" smtClean="0"/>
              <a:t>Nabil</a:t>
            </a:r>
            <a:endParaRPr sz="1600" dirty="0"/>
          </a:p>
        </p:txBody>
      </p:sp>
      <p:sp>
        <p:nvSpPr>
          <p:cNvPr id="50" name="Google Shape;689;p53"/>
          <p:cNvSpPr txBox="1">
            <a:spLocks noGrp="1"/>
          </p:cNvSpPr>
          <p:nvPr>
            <p:ph type="subTitle" idx="1"/>
          </p:nvPr>
        </p:nvSpPr>
        <p:spPr>
          <a:xfrm>
            <a:off x="803106" y="3505987"/>
            <a:ext cx="2458987" cy="3564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latin typeface="Prata" panose="020B0604020202020204" charset="0"/>
              </a:rPr>
              <a:t>BKH2025017F</a:t>
            </a:r>
          </a:p>
          <a:p>
            <a:pPr marL="0" lvl="0" indent="0" algn="ctr" rtl="0">
              <a:spcBef>
                <a:spcPts val="0"/>
              </a:spcBef>
              <a:spcAft>
                <a:spcPts val="0"/>
              </a:spcAft>
              <a:buNone/>
            </a:pPr>
            <a:endParaRPr dirty="0"/>
          </a:p>
        </p:txBody>
      </p:sp>
      <p:sp>
        <p:nvSpPr>
          <p:cNvPr id="51" name="Google Shape;689;p53"/>
          <p:cNvSpPr txBox="1">
            <a:spLocks noGrp="1"/>
          </p:cNvSpPr>
          <p:nvPr>
            <p:ph type="subTitle" idx="1"/>
          </p:nvPr>
        </p:nvSpPr>
        <p:spPr>
          <a:xfrm>
            <a:off x="6204413" y="3508881"/>
            <a:ext cx="2082317" cy="3535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latin typeface="Prata" panose="020B0604020202020204" charset="0"/>
              </a:rPr>
              <a:t>ASH1925021M</a:t>
            </a:r>
            <a:endParaRPr b="1" dirty="0">
              <a:latin typeface="Prata" panose="020B0604020202020204" charset="0"/>
            </a:endParaRPr>
          </a:p>
        </p:txBody>
      </p:sp>
      <p:sp>
        <p:nvSpPr>
          <p:cNvPr id="7" name="Rectangle 6"/>
          <p:cNvSpPr/>
          <p:nvPr/>
        </p:nvSpPr>
        <p:spPr>
          <a:xfrm>
            <a:off x="8286730" y="0"/>
            <a:ext cx="857270" cy="29002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Page#1</a:t>
            </a:r>
            <a:endParaRPr lang="en-US" dirty="0"/>
          </a:p>
        </p:txBody>
      </p:sp>
      <p:sp>
        <p:nvSpPr>
          <p:cNvPr id="15" name="Rectangle 14"/>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8" name="Google Shape;688;p5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solidFill>
                  <a:schemeClr val="bg2">
                    <a:lumMod val="60000"/>
                    <a:lumOff val="40000"/>
                  </a:schemeClr>
                </a:solidFill>
              </a:rPr>
              <a:t>Supervised By</a:t>
            </a:r>
            <a:endParaRPr sz="3200" dirty="0">
              <a:solidFill>
                <a:schemeClr val="bg2">
                  <a:lumMod val="60000"/>
                  <a:lumOff val="40000"/>
                </a:schemeClr>
              </a:solidFill>
            </a:endParaRPr>
          </a:p>
        </p:txBody>
      </p:sp>
      <p:sp>
        <p:nvSpPr>
          <p:cNvPr id="689" name="Google Shape;689;p53"/>
          <p:cNvSpPr txBox="1">
            <a:spLocks noGrp="1"/>
          </p:cNvSpPr>
          <p:nvPr>
            <p:ph type="subTitle" idx="1"/>
          </p:nvPr>
        </p:nvSpPr>
        <p:spPr>
          <a:xfrm>
            <a:off x="2490952" y="3429001"/>
            <a:ext cx="4311869" cy="8276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latin typeface="Prata" panose="020B0604020202020204" charset="0"/>
              </a:rPr>
              <a:t>Lecturer</a:t>
            </a:r>
          </a:p>
          <a:p>
            <a:pPr marL="0" lvl="0" indent="0" algn="ctr" rtl="0">
              <a:spcBef>
                <a:spcPts val="0"/>
              </a:spcBef>
              <a:spcAft>
                <a:spcPts val="0"/>
              </a:spcAft>
              <a:buNone/>
            </a:pPr>
            <a:r>
              <a:rPr lang="en-US" b="1" dirty="0" smtClean="0">
                <a:latin typeface="Prata" panose="020B0604020202020204" charset="0"/>
              </a:rPr>
              <a:t>Institute of Information Technology</a:t>
            </a:r>
          </a:p>
          <a:p>
            <a:pPr marL="0" lvl="0" indent="0" algn="ctr" rtl="0">
              <a:spcBef>
                <a:spcPts val="0"/>
              </a:spcBef>
              <a:spcAft>
                <a:spcPts val="0"/>
              </a:spcAft>
              <a:buNone/>
            </a:pPr>
            <a:r>
              <a:rPr lang="en-US" b="1" dirty="0" err="1" smtClean="0">
                <a:latin typeface="Prata" panose="020B0604020202020204" charset="0"/>
              </a:rPr>
              <a:t>Noakhali</a:t>
            </a:r>
            <a:r>
              <a:rPr lang="en-US" b="1" dirty="0" smtClean="0">
                <a:latin typeface="Prata" panose="020B0604020202020204" charset="0"/>
              </a:rPr>
              <a:t> Science and Technology University</a:t>
            </a:r>
          </a:p>
          <a:p>
            <a:pPr marL="0" lvl="0" indent="0" algn="ctr" rtl="0">
              <a:spcBef>
                <a:spcPts val="0"/>
              </a:spcBef>
              <a:spcAft>
                <a:spcPts val="0"/>
              </a:spcAft>
              <a:buNone/>
            </a:pPr>
            <a:endParaRPr dirty="0">
              <a:latin typeface="Prata" panose="020B0604020202020204" charset="0"/>
            </a:endParaRPr>
          </a:p>
        </p:txBody>
      </p:sp>
      <p:sp>
        <p:nvSpPr>
          <p:cNvPr id="690" name="Google Shape;690;p53"/>
          <p:cNvSpPr txBox="1">
            <a:spLocks noGrp="1"/>
          </p:cNvSpPr>
          <p:nvPr>
            <p:ph type="title" idx="2"/>
          </p:nvPr>
        </p:nvSpPr>
        <p:spPr>
          <a:xfrm>
            <a:off x="3377837" y="3188155"/>
            <a:ext cx="2594700" cy="42433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dirty="0" err="1" smtClean="0"/>
              <a:t>Nazmun</a:t>
            </a:r>
            <a:r>
              <a:rPr lang="en-US" sz="1600" dirty="0" smtClean="0"/>
              <a:t> </a:t>
            </a:r>
            <a:r>
              <a:rPr lang="en-US" sz="1600" dirty="0" err="1" smtClean="0"/>
              <a:t>Nahar</a:t>
            </a:r>
            <a:endParaRPr sz="1600" dirty="0"/>
          </a:p>
        </p:txBody>
      </p:sp>
      <p:sp>
        <p:nvSpPr>
          <p:cNvPr id="41" name="Flowchart: Connector 40"/>
          <p:cNvSpPr/>
          <p:nvPr/>
        </p:nvSpPr>
        <p:spPr>
          <a:xfrm>
            <a:off x="3950374" y="1637969"/>
            <a:ext cx="1449626" cy="1395970"/>
          </a:xfrm>
          <a:prstGeom prst="flowChartConnector">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286730" y="0"/>
            <a:ext cx="857270" cy="29002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Page#2</a:t>
            </a:r>
            <a:endParaRPr lang="en-US" dirty="0"/>
          </a:p>
        </p:txBody>
      </p:sp>
      <p:sp>
        <p:nvSpPr>
          <p:cNvPr id="8" name="Rectangle 7"/>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extLst>
      <p:ext uri="{BB962C8B-B14F-4D97-AF65-F5344CB8AC3E}">
        <p14:creationId xmlns:p14="http://schemas.microsoft.com/office/powerpoint/2010/main" val="3554214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p:nvPr/>
        </p:nvSpPr>
        <p:spPr>
          <a:xfrm>
            <a:off x="2079960" y="953920"/>
            <a:ext cx="663300" cy="6633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1"/>
          <p:cNvSpPr/>
          <p:nvPr/>
        </p:nvSpPr>
        <p:spPr>
          <a:xfrm>
            <a:off x="3933423" y="905340"/>
            <a:ext cx="663300" cy="6633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1"/>
          <p:cNvSpPr/>
          <p:nvPr/>
        </p:nvSpPr>
        <p:spPr>
          <a:xfrm>
            <a:off x="7651924" y="919291"/>
            <a:ext cx="663300" cy="6633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1"/>
          <p:cNvSpPr/>
          <p:nvPr/>
        </p:nvSpPr>
        <p:spPr>
          <a:xfrm>
            <a:off x="4009383" y="2938180"/>
            <a:ext cx="663300" cy="6633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1"/>
          <p:cNvSpPr txBox="1">
            <a:spLocks noGrp="1"/>
          </p:cNvSpPr>
          <p:nvPr>
            <p:ph type="title"/>
          </p:nvPr>
        </p:nvSpPr>
        <p:spPr>
          <a:xfrm>
            <a:off x="1659540" y="108623"/>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B0F0"/>
                </a:solidFill>
              </a:rPr>
              <a:t>Table of contents</a:t>
            </a:r>
            <a:endParaRPr dirty="0">
              <a:solidFill>
                <a:srgbClr val="00B0F0"/>
              </a:solidFill>
            </a:endParaRPr>
          </a:p>
        </p:txBody>
      </p:sp>
      <p:sp>
        <p:nvSpPr>
          <p:cNvPr id="296" name="Google Shape;296;p41"/>
          <p:cNvSpPr txBox="1">
            <a:spLocks noGrp="1"/>
          </p:cNvSpPr>
          <p:nvPr>
            <p:ph type="title" idx="9"/>
          </p:nvPr>
        </p:nvSpPr>
        <p:spPr>
          <a:xfrm>
            <a:off x="7572274" y="970369"/>
            <a:ext cx="8226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04</a:t>
            </a:r>
            <a:endParaRPr dirty="0"/>
          </a:p>
        </p:txBody>
      </p:sp>
      <p:sp>
        <p:nvSpPr>
          <p:cNvPr id="299" name="Google Shape;299;p41"/>
          <p:cNvSpPr txBox="1">
            <a:spLocks noGrp="1"/>
          </p:cNvSpPr>
          <p:nvPr>
            <p:ph type="title" idx="15"/>
          </p:nvPr>
        </p:nvSpPr>
        <p:spPr>
          <a:xfrm>
            <a:off x="3957926" y="2989241"/>
            <a:ext cx="8226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07</a:t>
            </a:r>
            <a:endParaRPr dirty="0"/>
          </a:p>
        </p:txBody>
      </p:sp>
      <p:sp>
        <p:nvSpPr>
          <p:cNvPr id="301" name="Google Shape;301;p41"/>
          <p:cNvSpPr txBox="1">
            <a:spLocks noGrp="1"/>
          </p:cNvSpPr>
          <p:nvPr>
            <p:ph type="title" idx="6"/>
          </p:nvPr>
        </p:nvSpPr>
        <p:spPr>
          <a:xfrm>
            <a:off x="2030830" y="995807"/>
            <a:ext cx="8226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01</a:t>
            </a:r>
            <a:endParaRPr dirty="0"/>
          </a:p>
        </p:txBody>
      </p:sp>
      <p:sp>
        <p:nvSpPr>
          <p:cNvPr id="303" name="Google Shape;303;p41"/>
          <p:cNvSpPr txBox="1">
            <a:spLocks noGrp="1"/>
          </p:cNvSpPr>
          <p:nvPr>
            <p:ph type="title" idx="2"/>
          </p:nvPr>
        </p:nvSpPr>
        <p:spPr>
          <a:xfrm>
            <a:off x="1606910" y="1678118"/>
            <a:ext cx="1609400" cy="439500"/>
          </a:xfrm>
          <a:prstGeom prst="rect">
            <a:avLst/>
          </a:prstGeom>
        </p:spPr>
        <p:txBody>
          <a:bodyPr spcFirstLastPara="1" wrap="square" lIns="91425" tIns="91425" rIns="91425" bIns="91425" anchor="t" anchorCtr="0">
            <a:noAutofit/>
          </a:bodyPr>
          <a:lstStyle/>
          <a:p>
            <a:pPr lvl="0"/>
            <a:r>
              <a:rPr lang="en-US" sz="1400" b="1" dirty="0"/>
              <a:t>Introduction</a:t>
            </a:r>
            <a:endParaRPr sz="1400" dirty="0"/>
          </a:p>
        </p:txBody>
      </p:sp>
      <p:sp>
        <p:nvSpPr>
          <p:cNvPr id="20" name="Google Shape;289;p41"/>
          <p:cNvSpPr/>
          <p:nvPr/>
        </p:nvSpPr>
        <p:spPr>
          <a:xfrm>
            <a:off x="5786886" y="972636"/>
            <a:ext cx="663300" cy="6633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0;p41"/>
          <p:cNvSpPr/>
          <p:nvPr/>
        </p:nvSpPr>
        <p:spPr>
          <a:xfrm>
            <a:off x="5280143" y="2989241"/>
            <a:ext cx="663300" cy="6633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0;p41"/>
          <p:cNvSpPr/>
          <p:nvPr/>
        </p:nvSpPr>
        <p:spPr>
          <a:xfrm>
            <a:off x="2839000" y="2877863"/>
            <a:ext cx="663300" cy="6633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0;p41"/>
          <p:cNvSpPr/>
          <p:nvPr/>
        </p:nvSpPr>
        <p:spPr>
          <a:xfrm>
            <a:off x="1031132" y="2819222"/>
            <a:ext cx="663300" cy="6633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1;p41"/>
          <p:cNvSpPr txBox="1">
            <a:spLocks noGrp="1"/>
          </p:cNvSpPr>
          <p:nvPr>
            <p:ph type="title" idx="6"/>
          </p:nvPr>
        </p:nvSpPr>
        <p:spPr>
          <a:xfrm>
            <a:off x="5232317" y="3013089"/>
            <a:ext cx="8226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08</a:t>
            </a:r>
            <a:endParaRPr dirty="0"/>
          </a:p>
        </p:txBody>
      </p:sp>
      <p:sp>
        <p:nvSpPr>
          <p:cNvPr id="33" name="Google Shape;301;p41"/>
          <p:cNvSpPr txBox="1">
            <a:spLocks noGrp="1"/>
          </p:cNvSpPr>
          <p:nvPr>
            <p:ph type="title" idx="6"/>
          </p:nvPr>
        </p:nvSpPr>
        <p:spPr>
          <a:xfrm>
            <a:off x="2734992" y="2898886"/>
            <a:ext cx="8226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06</a:t>
            </a:r>
            <a:endParaRPr dirty="0"/>
          </a:p>
        </p:txBody>
      </p:sp>
      <p:sp>
        <p:nvSpPr>
          <p:cNvPr id="34" name="Google Shape;301;p41"/>
          <p:cNvSpPr txBox="1">
            <a:spLocks noGrp="1"/>
          </p:cNvSpPr>
          <p:nvPr>
            <p:ph type="title" idx="6"/>
          </p:nvPr>
        </p:nvSpPr>
        <p:spPr>
          <a:xfrm>
            <a:off x="5676716" y="1013507"/>
            <a:ext cx="8226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03</a:t>
            </a:r>
            <a:endParaRPr dirty="0"/>
          </a:p>
        </p:txBody>
      </p:sp>
      <p:sp>
        <p:nvSpPr>
          <p:cNvPr id="35" name="Google Shape;301;p41"/>
          <p:cNvSpPr txBox="1">
            <a:spLocks noGrp="1"/>
          </p:cNvSpPr>
          <p:nvPr>
            <p:ph type="title" idx="6"/>
          </p:nvPr>
        </p:nvSpPr>
        <p:spPr>
          <a:xfrm>
            <a:off x="3853773" y="966325"/>
            <a:ext cx="8226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36" name="Google Shape;301;p41"/>
          <p:cNvSpPr txBox="1">
            <a:spLocks noGrp="1"/>
          </p:cNvSpPr>
          <p:nvPr>
            <p:ph type="title" idx="6"/>
          </p:nvPr>
        </p:nvSpPr>
        <p:spPr>
          <a:xfrm>
            <a:off x="951482" y="2861358"/>
            <a:ext cx="8226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05</a:t>
            </a:r>
            <a:endParaRPr dirty="0"/>
          </a:p>
        </p:txBody>
      </p:sp>
      <p:sp>
        <p:nvSpPr>
          <p:cNvPr id="37" name="Google Shape;303;p41"/>
          <p:cNvSpPr txBox="1">
            <a:spLocks noGrp="1"/>
          </p:cNvSpPr>
          <p:nvPr>
            <p:ph type="title" idx="2"/>
          </p:nvPr>
        </p:nvSpPr>
        <p:spPr>
          <a:xfrm>
            <a:off x="2341592" y="3491613"/>
            <a:ext cx="1609400" cy="1438662"/>
          </a:xfrm>
          <a:prstGeom prst="rect">
            <a:avLst/>
          </a:prstGeom>
        </p:spPr>
        <p:txBody>
          <a:bodyPr spcFirstLastPara="1" wrap="square" lIns="91425" tIns="91425" rIns="91425" bIns="91425" anchor="t" anchorCtr="0">
            <a:noAutofit/>
          </a:bodyPr>
          <a:lstStyle/>
          <a:p>
            <a:pPr lvl="0"/>
            <a:r>
              <a:rPr lang="en-US" sz="1400" b="1" dirty="0"/>
              <a:t>Model (Software Development Methodology) &amp; Tools </a:t>
            </a:r>
            <a:endParaRPr sz="1400" dirty="0"/>
          </a:p>
        </p:txBody>
      </p:sp>
      <p:sp>
        <p:nvSpPr>
          <p:cNvPr id="38" name="Google Shape;303;p41"/>
          <p:cNvSpPr txBox="1">
            <a:spLocks noGrp="1"/>
          </p:cNvSpPr>
          <p:nvPr>
            <p:ph type="title" idx="2"/>
          </p:nvPr>
        </p:nvSpPr>
        <p:spPr>
          <a:xfrm>
            <a:off x="4937256" y="3636551"/>
            <a:ext cx="1349641" cy="355985"/>
          </a:xfrm>
          <a:prstGeom prst="rect">
            <a:avLst/>
          </a:prstGeom>
        </p:spPr>
        <p:txBody>
          <a:bodyPr spcFirstLastPara="1" wrap="square" lIns="91425" tIns="91425" rIns="91425" bIns="91425" anchor="t" anchorCtr="0">
            <a:noAutofit/>
          </a:bodyPr>
          <a:lstStyle/>
          <a:p>
            <a:r>
              <a:rPr lang="en-US" sz="1400" b="1" dirty="0"/>
              <a:t>Datasets</a:t>
            </a:r>
            <a:endParaRPr lang="en-US" sz="1400" dirty="0"/>
          </a:p>
        </p:txBody>
      </p:sp>
      <p:sp>
        <p:nvSpPr>
          <p:cNvPr id="39" name="Google Shape;303;p41"/>
          <p:cNvSpPr txBox="1">
            <a:spLocks noGrp="1"/>
          </p:cNvSpPr>
          <p:nvPr>
            <p:ph type="title" idx="2"/>
          </p:nvPr>
        </p:nvSpPr>
        <p:spPr>
          <a:xfrm>
            <a:off x="7178874" y="1574995"/>
            <a:ext cx="1609400" cy="1033597"/>
          </a:xfrm>
          <a:prstGeom prst="rect">
            <a:avLst/>
          </a:prstGeom>
        </p:spPr>
        <p:txBody>
          <a:bodyPr spcFirstLastPara="1" wrap="square" lIns="91425" tIns="91425" rIns="91425" bIns="91425" anchor="t" anchorCtr="0">
            <a:noAutofit/>
          </a:bodyPr>
          <a:lstStyle/>
          <a:p>
            <a:r>
              <a:rPr lang="en-US" sz="1400" b="1" dirty="0"/>
              <a:t>Data Collection and Preprocessing</a:t>
            </a:r>
            <a:endParaRPr lang="en-US" sz="1400" dirty="0"/>
          </a:p>
        </p:txBody>
      </p:sp>
      <p:sp>
        <p:nvSpPr>
          <p:cNvPr id="40" name="Google Shape;303;p41"/>
          <p:cNvSpPr txBox="1">
            <a:spLocks noGrp="1"/>
          </p:cNvSpPr>
          <p:nvPr>
            <p:ph type="title" idx="2"/>
          </p:nvPr>
        </p:nvSpPr>
        <p:spPr>
          <a:xfrm>
            <a:off x="546690" y="3482522"/>
            <a:ext cx="1632183" cy="1398136"/>
          </a:xfrm>
          <a:prstGeom prst="rect">
            <a:avLst/>
          </a:prstGeom>
        </p:spPr>
        <p:txBody>
          <a:bodyPr spcFirstLastPara="1" wrap="square" lIns="91425" tIns="91425" rIns="91425" bIns="91425" anchor="t" anchorCtr="0">
            <a:noAutofit/>
          </a:bodyPr>
          <a:lstStyle/>
          <a:p>
            <a:r>
              <a:rPr lang="en-US" sz="1400" b="1" dirty="0"/>
              <a:t>Model Development and Evaluation(DIAGRAM)</a:t>
            </a:r>
            <a:endParaRPr lang="en-US" sz="1400" dirty="0"/>
          </a:p>
        </p:txBody>
      </p:sp>
      <p:sp>
        <p:nvSpPr>
          <p:cNvPr id="41" name="Google Shape;303;p41"/>
          <p:cNvSpPr txBox="1">
            <a:spLocks noGrp="1"/>
          </p:cNvSpPr>
          <p:nvPr>
            <p:ph type="title" idx="2"/>
          </p:nvPr>
        </p:nvSpPr>
        <p:spPr>
          <a:xfrm>
            <a:off x="5295940" y="1682021"/>
            <a:ext cx="1609400" cy="614466"/>
          </a:xfrm>
          <a:prstGeom prst="rect">
            <a:avLst/>
          </a:prstGeom>
        </p:spPr>
        <p:txBody>
          <a:bodyPr spcFirstLastPara="1" wrap="square" lIns="91425" tIns="91425" rIns="91425" bIns="91425" anchor="t" anchorCtr="0">
            <a:noAutofit/>
          </a:bodyPr>
          <a:lstStyle/>
          <a:p>
            <a:r>
              <a:rPr lang="en-US" sz="1400" b="1" dirty="0"/>
              <a:t>Proposed Solution</a:t>
            </a:r>
            <a:endParaRPr lang="en-US" sz="1400" dirty="0"/>
          </a:p>
        </p:txBody>
      </p:sp>
      <p:sp>
        <p:nvSpPr>
          <p:cNvPr id="42" name="Google Shape;303;p41"/>
          <p:cNvSpPr txBox="1">
            <a:spLocks noGrp="1"/>
          </p:cNvSpPr>
          <p:nvPr>
            <p:ph type="title" idx="2"/>
          </p:nvPr>
        </p:nvSpPr>
        <p:spPr>
          <a:xfrm>
            <a:off x="3730504" y="3601480"/>
            <a:ext cx="1349641" cy="1004791"/>
          </a:xfrm>
          <a:prstGeom prst="rect">
            <a:avLst/>
          </a:prstGeom>
        </p:spPr>
        <p:txBody>
          <a:bodyPr spcFirstLastPara="1" wrap="square" lIns="91425" tIns="91425" rIns="91425" bIns="91425" anchor="t" anchorCtr="0">
            <a:noAutofit/>
          </a:bodyPr>
          <a:lstStyle/>
          <a:p>
            <a:pPr lvl="0"/>
            <a:r>
              <a:rPr lang="en-US" sz="1400" b="1" dirty="0"/>
              <a:t>Project Structure/Design</a:t>
            </a:r>
            <a:endParaRPr sz="1400" dirty="0"/>
          </a:p>
        </p:txBody>
      </p:sp>
      <p:sp>
        <p:nvSpPr>
          <p:cNvPr id="43" name="Google Shape;303;p41"/>
          <p:cNvSpPr txBox="1">
            <a:spLocks noGrp="1"/>
          </p:cNvSpPr>
          <p:nvPr>
            <p:ph type="title" idx="2"/>
          </p:nvPr>
        </p:nvSpPr>
        <p:spPr>
          <a:xfrm>
            <a:off x="3470745" y="1674125"/>
            <a:ext cx="1609400" cy="635508"/>
          </a:xfrm>
          <a:prstGeom prst="rect">
            <a:avLst/>
          </a:prstGeom>
        </p:spPr>
        <p:txBody>
          <a:bodyPr spcFirstLastPara="1" wrap="square" lIns="91425" tIns="91425" rIns="91425" bIns="91425" anchor="t" anchorCtr="0">
            <a:noAutofit/>
          </a:bodyPr>
          <a:lstStyle/>
          <a:p>
            <a:r>
              <a:rPr lang="en-US" sz="1400" b="1" dirty="0"/>
              <a:t>Problem Statement</a:t>
            </a:r>
            <a:endParaRPr lang="en-US" sz="1400" dirty="0"/>
          </a:p>
        </p:txBody>
      </p:sp>
      <p:sp>
        <p:nvSpPr>
          <p:cNvPr id="44" name="Google Shape;290;p41"/>
          <p:cNvSpPr/>
          <p:nvPr/>
        </p:nvSpPr>
        <p:spPr>
          <a:xfrm>
            <a:off x="6386896" y="3048681"/>
            <a:ext cx="663300" cy="6633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1;p41"/>
          <p:cNvSpPr txBox="1">
            <a:spLocks noGrp="1"/>
          </p:cNvSpPr>
          <p:nvPr>
            <p:ph type="title" idx="6"/>
          </p:nvPr>
        </p:nvSpPr>
        <p:spPr>
          <a:xfrm>
            <a:off x="6356274" y="3101141"/>
            <a:ext cx="8226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09</a:t>
            </a:r>
            <a:endParaRPr dirty="0"/>
          </a:p>
        </p:txBody>
      </p:sp>
      <p:sp>
        <p:nvSpPr>
          <p:cNvPr id="52" name="Google Shape;303;p41"/>
          <p:cNvSpPr txBox="1">
            <a:spLocks noGrp="1"/>
          </p:cNvSpPr>
          <p:nvPr>
            <p:ph type="title" idx="2"/>
          </p:nvPr>
        </p:nvSpPr>
        <p:spPr>
          <a:xfrm>
            <a:off x="5962874" y="3747052"/>
            <a:ext cx="1609400" cy="840980"/>
          </a:xfrm>
          <a:prstGeom prst="rect">
            <a:avLst/>
          </a:prstGeom>
        </p:spPr>
        <p:txBody>
          <a:bodyPr spcFirstLastPara="1" wrap="square" lIns="91425" tIns="91425" rIns="91425" bIns="91425" anchor="t" anchorCtr="0">
            <a:noAutofit/>
          </a:bodyPr>
          <a:lstStyle/>
          <a:p>
            <a:pPr lvl="0"/>
            <a:r>
              <a:rPr lang="en-IN" sz="1400" dirty="0"/>
              <a:t>An Alzheimer’s affected brain</a:t>
            </a:r>
            <a:endParaRPr sz="1400" dirty="0"/>
          </a:p>
        </p:txBody>
      </p:sp>
      <p:sp>
        <p:nvSpPr>
          <p:cNvPr id="12" name="Rectangle 11"/>
          <p:cNvSpPr/>
          <p:nvPr/>
        </p:nvSpPr>
        <p:spPr>
          <a:xfrm>
            <a:off x="8341913" y="0"/>
            <a:ext cx="801823" cy="307777"/>
          </a:xfrm>
          <a:prstGeom prst="rect">
            <a:avLst/>
          </a:prstGeom>
          <a:solidFill>
            <a:schemeClr val="accent1"/>
          </a:solidFill>
        </p:spPr>
        <p:txBody>
          <a:bodyPr wrap="none">
            <a:spAutoFit/>
          </a:bodyPr>
          <a:lstStyle/>
          <a:p>
            <a:pPr algn="ctr"/>
            <a:r>
              <a:rPr lang="en-US" dirty="0" smtClean="0"/>
              <a:t>Page#3</a:t>
            </a:r>
            <a:endParaRPr lang="en-US" dirty="0"/>
          </a:p>
        </p:txBody>
      </p:sp>
      <p:sp>
        <p:nvSpPr>
          <p:cNvPr id="45" name="Rectangle 44"/>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
        <p:nvSpPr>
          <p:cNvPr id="46" name="Google Shape;290;p41"/>
          <p:cNvSpPr/>
          <p:nvPr/>
        </p:nvSpPr>
        <p:spPr>
          <a:xfrm>
            <a:off x="7955280" y="3057732"/>
            <a:ext cx="657462" cy="6633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955280" y="3080842"/>
            <a:ext cx="595036" cy="584775"/>
          </a:xfrm>
          <a:prstGeom prst="rect">
            <a:avLst/>
          </a:prstGeom>
        </p:spPr>
        <p:txBody>
          <a:bodyPr wrap="none">
            <a:spAutoFit/>
          </a:bodyPr>
          <a:lstStyle/>
          <a:p>
            <a:pPr lvl="0" algn="ctr"/>
            <a:r>
              <a:rPr lang="en" sz="3200" dirty="0" smtClean="0">
                <a:solidFill>
                  <a:schemeClr val="accent2"/>
                </a:solidFill>
                <a:latin typeface="Times New Roman" panose="02020603050405020304" pitchFamily="18" charset="0"/>
                <a:cs typeface="Times New Roman" panose="02020603050405020304" pitchFamily="18" charset="0"/>
              </a:rPr>
              <a:t>10</a:t>
            </a:r>
            <a:endParaRPr lang="en" sz="3200" dirty="0">
              <a:solidFill>
                <a:schemeClr val="accent2"/>
              </a:solidFill>
              <a:latin typeface="Times New Roman" panose="02020603050405020304" pitchFamily="18" charset="0"/>
              <a:cs typeface="Times New Roman" panose="02020603050405020304" pitchFamily="18" charset="0"/>
            </a:endParaRPr>
          </a:p>
        </p:txBody>
      </p:sp>
      <p:sp>
        <p:nvSpPr>
          <p:cNvPr id="49" name="Google Shape;303;p41"/>
          <p:cNvSpPr txBox="1">
            <a:spLocks noGrp="1"/>
          </p:cNvSpPr>
          <p:nvPr>
            <p:ph type="title" idx="2"/>
          </p:nvPr>
        </p:nvSpPr>
        <p:spPr>
          <a:xfrm>
            <a:off x="7476392" y="3738567"/>
            <a:ext cx="1609400" cy="840980"/>
          </a:xfrm>
          <a:prstGeom prst="rect">
            <a:avLst/>
          </a:prstGeom>
        </p:spPr>
        <p:txBody>
          <a:bodyPr spcFirstLastPara="1" wrap="square" lIns="91425" tIns="91425" rIns="91425" bIns="91425" anchor="t" anchorCtr="0">
            <a:noAutofit/>
          </a:bodyPr>
          <a:lstStyle/>
          <a:p>
            <a:pPr lvl="0"/>
            <a:r>
              <a:rPr lang="en-IN" sz="1400" dirty="0" smtClean="0"/>
              <a:t>Result and Model Evaluation</a:t>
            </a:r>
            <a:endParaRPr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799514" y="378315"/>
            <a:ext cx="4021800" cy="7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rgbClr val="00B0F0"/>
                </a:solidFill>
              </a:rPr>
              <a:t>Introduction</a:t>
            </a:r>
            <a:endParaRPr sz="4000" dirty="0">
              <a:solidFill>
                <a:srgbClr val="00B0F0"/>
              </a:solidFill>
            </a:endParaRPr>
          </a:p>
        </p:txBody>
      </p:sp>
      <p:sp>
        <p:nvSpPr>
          <p:cNvPr id="309" name="Google Shape;309;p42"/>
          <p:cNvSpPr txBox="1">
            <a:spLocks noGrp="1"/>
          </p:cNvSpPr>
          <p:nvPr>
            <p:ph type="subTitle" idx="1"/>
          </p:nvPr>
        </p:nvSpPr>
        <p:spPr>
          <a:xfrm>
            <a:off x="230588" y="1112116"/>
            <a:ext cx="6002968" cy="3207059"/>
          </a:xfrm>
          <a:prstGeom prst="rect">
            <a:avLst/>
          </a:prstGeom>
        </p:spPr>
        <p:txBody>
          <a:bodyPr spcFirstLastPara="1" wrap="square" lIns="91425" tIns="91425" rIns="91425" bIns="91425" anchor="t" anchorCtr="0">
            <a:noAutofit/>
          </a:bodyPr>
          <a:lstStyle/>
          <a:p>
            <a:pPr marL="139700" indent="0">
              <a:buNone/>
            </a:pPr>
            <a:r>
              <a:rPr lang="en-US" sz="1400" b="1" dirty="0"/>
              <a:t>Alzheimer’s disease is a brain disorder that slowly destroys memory and thinking skills and, eventually, the ability to carry out the simplest tasks. In most people with the disease — those with the late-onset type symptoms first appear in their mid-60s. Early-onset Alzheimer’s occurs between a person’s 30s and mid-60s and is very rare. Alzheimer’s disease is the most common cause of dementia among older adults</a:t>
            </a:r>
            <a:r>
              <a:rPr lang="en-US" sz="1400" b="1" dirty="0" smtClean="0"/>
              <a:t>.</a:t>
            </a:r>
          </a:p>
          <a:p>
            <a:pPr marL="139700" indent="0">
              <a:buNone/>
            </a:pPr>
            <a:endParaRPr lang="en-US" sz="1400" b="1" dirty="0"/>
          </a:p>
          <a:p>
            <a:pPr marL="139700" indent="0">
              <a:buNone/>
            </a:pPr>
            <a:r>
              <a:rPr lang="en-US" sz="1400" b="1" dirty="0"/>
              <a:t>The damage initially takes place in parts of the brain involved in memory, including the entorhinal cortex and hippocampus. It later affects areas in the cerebral cortex, such as those responsible for language, reasoning, and social behavior. Eventually, many other areas of the brain are damaged.</a:t>
            </a:r>
          </a:p>
          <a:p>
            <a:pPr marL="139700" indent="0">
              <a:buNone/>
            </a:pPr>
            <a:endParaRPr lang="en-US" sz="1400" dirty="0"/>
          </a:p>
        </p:txBody>
      </p:sp>
      <p:grpSp>
        <p:nvGrpSpPr>
          <p:cNvPr id="310" name="Google Shape;310;p42"/>
          <p:cNvGrpSpPr/>
          <p:nvPr/>
        </p:nvGrpSpPr>
        <p:grpSpPr>
          <a:xfrm>
            <a:off x="6160351" y="745215"/>
            <a:ext cx="2983649" cy="4032537"/>
            <a:chOff x="5805647" y="1110975"/>
            <a:chExt cx="2983649" cy="4032537"/>
          </a:xfrm>
        </p:grpSpPr>
        <p:grpSp>
          <p:nvGrpSpPr>
            <p:cNvPr id="311" name="Google Shape;311;p42"/>
            <p:cNvGrpSpPr/>
            <p:nvPr/>
          </p:nvGrpSpPr>
          <p:grpSpPr>
            <a:xfrm>
              <a:off x="5805647" y="1110975"/>
              <a:ext cx="2983649" cy="2983649"/>
              <a:chOff x="2657119" y="317371"/>
              <a:chExt cx="989700" cy="989700"/>
            </a:xfrm>
          </p:grpSpPr>
          <p:sp>
            <p:nvSpPr>
              <p:cNvPr id="312" name="Google Shape;312;p42"/>
              <p:cNvSpPr/>
              <p:nvPr/>
            </p:nvSpPr>
            <p:spPr>
              <a:xfrm>
                <a:off x="2657119" y="317371"/>
                <a:ext cx="989700" cy="9897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2"/>
              <p:cNvSpPr/>
              <p:nvPr/>
            </p:nvSpPr>
            <p:spPr>
              <a:xfrm>
                <a:off x="2726903" y="400075"/>
                <a:ext cx="850200" cy="8502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2"/>
              <p:cNvSpPr/>
              <p:nvPr/>
            </p:nvSpPr>
            <p:spPr>
              <a:xfrm>
                <a:off x="2801670" y="474883"/>
                <a:ext cx="700800" cy="7008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42"/>
            <p:cNvGrpSpPr/>
            <p:nvPr/>
          </p:nvGrpSpPr>
          <p:grpSpPr>
            <a:xfrm>
              <a:off x="6134307" y="1667098"/>
              <a:ext cx="2326325" cy="3476413"/>
              <a:chOff x="-2611531" y="984873"/>
              <a:chExt cx="2326325" cy="3476413"/>
            </a:xfrm>
          </p:grpSpPr>
          <p:sp>
            <p:nvSpPr>
              <p:cNvPr id="316" name="Google Shape;316;p42"/>
              <p:cNvSpPr/>
              <p:nvPr/>
            </p:nvSpPr>
            <p:spPr>
              <a:xfrm>
                <a:off x="-2611531" y="984873"/>
                <a:ext cx="2326325" cy="3476413"/>
              </a:xfrm>
              <a:custGeom>
                <a:avLst/>
                <a:gdLst/>
                <a:ahLst/>
                <a:cxnLst/>
                <a:rect l="l" t="t" r="r" b="b"/>
                <a:pathLst>
                  <a:path w="13671" h="20430" extrusionOk="0">
                    <a:moveTo>
                      <a:pt x="6964" y="1"/>
                    </a:moveTo>
                    <a:cubicBezTo>
                      <a:pt x="6626" y="1"/>
                      <a:pt x="6286" y="29"/>
                      <a:pt x="5947" y="87"/>
                    </a:cubicBezTo>
                    <a:cubicBezTo>
                      <a:pt x="1182" y="870"/>
                      <a:pt x="1208" y="6151"/>
                      <a:pt x="1208" y="6151"/>
                    </a:cubicBezTo>
                    <a:lnTo>
                      <a:pt x="1" y="10040"/>
                    </a:lnTo>
                    <a:lnTo>
                      <a:pt x="1288" y="10040"/>
                    </a:lnTo>
                    <a:lnTo>
                      <a:pt x="1434" y="13292"/>
                    </a:lnTo>
                    <a:lnTo>
                      <a:pt x="4393" y="13648"/>
                    </a:lnTo>
                    <a:lnTo>
                      <a:pt x="3386" y="20429"/>
                    </a:lnTo>
                    <a:lnTo>
                      <a:pt x="12384" y="20429"/>
                    </a:lnTo>
                    <a:lnTo>
                      <a:pt x="11097" y="10728"/>
                    </a:lnTo>
                    <a:cubicBezTo>
                      <a:pt x="13671" y="5778"/>
                      <a:pt x="12464" y="3033"/>
                      <a:pt x="10922" y="1558"/>
                    </a:cubicBezTo>
                    <a:cubicBezTo>
                      <a:pt x="9846" y="534"/>
                      <a:pt x="8427" y="1"/>
                      <a:pt x="6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2"/>
              <p:cNvSpPr/>
              <p:nvPr/>
            </p:nvSpPr>
            <p:spPr>
              <a:xfrm>
                <a:off x="-1882042" y="2751674"/>
                <a:ext cx="587239" cy="679798"/>
              </a:xfrm>
              <a:custGeom>
                <a:avLst/>
                <a:gdLst/>
                <a:ahLst/>
                <a:cxnLst/>
                <a:rect l="l" t="t" r="r" b="b"/>
                <a:pathLst>
                  <a:path w="3451" h="3995" extrusionOk="0">
                    <a:moveTo>
                      <a:pt x="3450" y="1"/>
                    </a:moveTo>
                    <a:cubicBezTo>
                      <a:pt x="3399" y="281"/>
                      <a:pt x="3291" y="545"/>
                      <a:pt x="3173" y="810"/>
                    </a:cubicBezTo>
                    <a:cubicBezTo>
                      <a:pt x="2867" y="1475"/>
                      <a:pt x="2415" y="2084"/>
                      <a:pt x="1858" y="2561"/>
                    </a:cubicBezTo>
                    <a:cubicBezTo>
                      <a:pt x="1396" y="2972"/>
                      <a:pt x="810" y="3278"/>
                      <a:pt x="173" y="3278"/>
                    </a:cubicBezTo>
                    <a:lnTo>
                      <a:pt x="106" y="3278"/>
                    </a:lnTo>
                    <a:lnTo>
                      <a:pt x="1" y="3995"/>
                    </a:lnTo>
                    <a:cubicBezTo>
                      <a:pt x="1" y="3995"/>
                      <a:pt x="3173" y="3437"/>
                      <a:pt x="3450" y="1"/>
                    </a:cubicBezTo>
                    <a:close/>
                  </a:path>
                </a:pathLst>
              </a:custGeom>
              <a:solidFill>
                <a:srgbClr val="FFC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2"/>
              <p:cNvSpPr/>
              <p:nvPr/>
            </p:nvSpPr>
            <p:spPr>
              <a:xfrm>
                <a:off x="-1069004" y="2331712"/>
                <a:ext cx="246229" cy="2127368"/>
              </a:xfrm>
              <a:custGeom>
                <a:avLst/>
                <a:gdLst/>
                <a:ahLst/>
                <a:cxnLst/>
                <a:rect l="l" t="t" r="r" b="b"/>
                <a:pathLst>
                  <a:path w="1447" h="12502" extrusionOk="0">
                    <a:moveTo>
                      <a:pt x="730" y="0"/>
                    </a:moveTo>
                    <a:cubicBezTo>
                      <a:pt x="332" y="0"/>
                      <a:pt x="0" y="134"/>
                      <a:pt x="0" y="306"/>
                    </a:cubicBezTo>
                    <a:lnTo>
                      <a:pt x="0" y="12501"/>
                    </a:lnTo>
                    <a:lnTo>
                      <a:pt x="1434" y="12501"/>
                    </a:lnTo>
                    <a:lnTo>
                      <a:pt x="1446" y="306"/>
                    </a:lnTo>
                    <a:cubicBezTo>
                      <a:pt x="1446" y="134"/>
                      <a:pt x="1128" y="0"/>
                      <a:pt x="730" y="0"/>
                    </a:cubicBezTo>
                    <a:close/>
                  </a:path>
                </a:pathLst>
              </a:custGeom>
              <a:solidFill>
                <a:srgbClr val="FEE0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2"/>
              <p:cNvSpPr/>
              <p:nvPr/>
            </p:nvSpPr>
            <p:spPr>
              <a:xfrm>
                <a:off x="-822948" y="2718151"/>
                <a:ext cx="170" cy="8848"/>
              </a:xfrm>
              <a:custGeom>
                <a:avLst/>
                <a:gdLst/>
                <a:ahLst/>
                <a:cxnLst/>
                <a:rect l="l" t="t" r="r" b="b"/>
                <a:pathLst>
                  <a:path w="1" h="52" extrusionOk="0">
                    <a:moveTo>
                      <a:pt x="0" y="0"/>
                    </a:moveTo>
                    <a:lnTo>
                      <a:pt x="0" y="51"/>
                    </a:lnTo>
                    <a:lnTo>
                      <a:pt x="0" y="51"/>
                    </a:lnTo>
                    <a:close/>
                  </a:path>
                </a:pathLst>
              </a:custGeom>
              <a:solidFill>
                <a:srgbClr val="FE9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2"/>
              <p:cNvSpPr/>
              <p:nvPr/>
            </p:nvSpPr>
            <p:spPr>
              <a:xfrm>
                <a:off x="-1069004" y="2677483"/>
                <a:ext cx="246229" cy="49517"/>
              </a:xfrm>
              <a:custGeom>
                <a:avLst/>
                <a:gdLst/>
                <a:ahLst/>
                <a:cxnLst/>
                <a:rect l="l" t="t" r="r" b="b"/>
                <a:pathLst>
                  <a:path w="1447" h="291" extrusionOk="0">
                    <a:moveTo>
                      <a:pt x="1446" y="0"/>
                    </a:moveTo>
                    <a:lnTo>
                      <a:pt x="0" y="198"/>
                    </a:lnTo>
                    <a:lnTo>
                      <a:pt x="0" y="290"/>
                    </a:lnTo>
                    <a:lnTo>
                      <a:pt x="1446" y="290"/>
                    </a:lnTo>
                    <a:lnTo>
                      <a:pt x="1446" y="239"/>
                    </a:lnTo>
                    <a:lnTo>
                      <a:pt x="1446" y="0"/>
                    </a:lnTo>
                    <a:close/>
                  </a:path>
                </a:pathLst>
              </a:custGeom>
              <a:solidFill>
                <a:srgbClr val="FE8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2"/>
              <p:cNvSpPr/>
              <p:nvPr/>
            </p:nvSpPr>
            <p:spPr>
              <a:xfrm>
                <a:off x="-822948" y="2925750"/>
                <a:ext cx="170" cy="13613"/>
              </a:xfrm>
              <a:custGeom>
                <a:avLst/>
                <a:gdLst/>
                <a:ahLst/>
                <a:cxnLst/>
                <a:rect l="l" t="t" r="r" b="b"/>
                <a:pathLst>
                  <a:path w="1" h="80" extrusionOk="0">
                    <a:moveTo>
                      <a:pt x="0" y="0"/>
                    </a:moveTo>
                    <a:lnTo>
                      <a:pt x="0" y="80"/>
                    </a:lnTo>
                    <a:lnTo>
                      <a:pt x="0" y="80"/>
                    </a:lnTo>
                    <a:close/>
                  </a:path>
                </a:pathLst>
              </a:custGeom>
              <a:solidFill>
                <a:srgbClr val="FE9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2"/>
              <p:cNvSpPr/>
              <p:nvPr/>
            </p:nvSpPr>
            <p:spPr>
              <a:xfrm>
                <a:off x="-1069004" y="2891547"/>
                <a:ext cx="246229" cy="47816"/>
              </a:xfrm>
              <a:custGeom>
                <a:avLst/>
                <a:gdLst/>
                <a:ahLst/>
                <a:cxnLst/>
                <a:rect l="l" t="t" r="r" b="b"/>
                <a:pathLst>
                  <a:path w="1447" h="281" extrusionOk="0">
                    <a:moveTo>
                      <a:pt x="0" y="0"/>
                    </a:moveTo>
                    <a:lnTo>
                      <a:pt x="0" y="281"/>
                    </a:lnTo>
                    <a:lnTo>
                      <a:pt x="1446" y="281"/>
                    </a:lnTo>
                    <a:lnTo>
                      <a:pt x="1446" y="201"/>
                    </a:lnTo>
                    <a:lnTo>
                      <a:pt x="0" y="0"/>
                    </a:lnTo>
                    <a:close/>
                  </a:path>
                </a:pathLst>
              </a:custGeom>
              <a:solidFill>
                <a:srgbClr val="FE8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2"/>
              <p:cNvSpPr/>
              <p:nvPr/>
            </p:nvSpPr>
            <p:spPr>
              <a:xfrm>
                <a:off x="-822948" y="3103910"/>
                <a:ext cx="170" cy="47986"/>
              </a:xfrm>
              <a:custGeom>
                <a:avLst/>
                <a:gdLst/>
                <a:ahLst/>
                <a:cxnLst/>
                <a:rect l="l" t="t" r="r" b="b"/>
                <a:pathLst>
                  <a:path w="1" h="282" extrusionOk="0">
                    <a:moveTo>
                      <a:pt x="0" y="1"/>
                    </a:moveTo>
                    <a:lnTo>
                      <a:pt x="0" y="1"/>
                    </a:lnTo>
                    <a:lnTo>
                      <a:pt x="0" y="281"/>
                    </a:lnTo>
                    <a:lnTo>
                      <a:pt x="0" y="281"/>
                    </a:lnTo>
                    <a:close/>
                  </a:path>
                </a:pathLst>
              </a:custGeom>
              <a:solidFill>
                <a:srgbClr val="FE9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2"/>
              <p:cNvSpPr/>
              <p:nvPr/>
            </p:nvSpPr>
            <p:spPr>
              <a:xfrm>
                <a:off x="-1069004" y="3103910"/>
                <a:ext cx="246229" cy="47986"/>
              </a:xfrm>
              <a:custGeom>
                <a:avLst/>
                <a:gdLst/>
                <a:ahLst/>
                <a:cxnLst/>
                <a:rect l="l" t="t" r="r" b="b"/>
                <a:pathLst>
                  <a:path w="1447" h="282" extrusionOk="0">
                    <a:moveTo>
                      <a:pt x="1446" y="1"/>
                    </a:moveTo>
                    <a:lnTo>
                      <a:pt x="0" y="186"/>
                    </a:lnTo>
                    <a:lnTo>
                      <a:pt x="0" y="281"/>
                    </a:lnTo>
                    <a:lnTo>
                      <a:pt x="1446" y="281"/>
                    </a:lnTo>
                    <a:lnTo>
                      <a:pt x="1446" y="1"/>
                    </a:lnTo>
                    <a:close/>
                  </a:path>
                </a:pathLst>
              </a:custGeom>
              <a:solidFill>
                <a:srgbClr val="FE8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2"/>
              <p:cNvSpPr/>
              <p:nvPr/>
            </p:nvSpPr>
            <p:spPr>
              <a:xfrm>
                <a:off x="-822948" y="3349966"/>
                <a:ext cx="170" cy="15995"/>
              </a:xfrm>
              <a:custGeom>
                <a:avLst/>
                <a:gdLst/>
                <a:ahLst/>
                <a:cxnLst/>
                <a:rect l="l" t="t" r="r" b="b"/>
                <a:pathLst>
                  <a:path w="1" h="94" extrusionOk="0">
                    <a:moveTo>
                      <a:pt x="0" y="1"/>
                    </a:moveTo>
                    <a:lnTo>
                      <a:pt x="0" y="93"/>
                    </a:lnTo>
                    <a:lnTo>
                      <a:pt x="0" y="93"/>
                    </a:lnTo>
                    <a:close/>
                  </a:path>
                </a:pathLst>
              </a:custGeom>
              <a:solidFill>
                <a:srgbClr val="FE9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2"/>
              <p:cNvSpPr/>
              <p:nvPr/>
            </p:nvSpPr>
            <p:spPr>
              <a:xfrm>
                <a:off x="-1069004" y="3316444"/>
                <a:ext cx="246229" cy="49517"/>
              </a:xfrm>
              <a:custGeom>
                <a:avLst/>
                <a:gdLst/>
                <a:ahLst/>
                <a:cxnLst/>
                <a:rect l="l" t="t" r="r" b="b"/>
                <a:pathLst>
                  <a:path w="1447" h="291" extrusionOk="0">
                    <a:moveTo>
                      <a:pt x="0" y="0"/>
                    </a:moveTo>
                    <a:lnTo>
                      <a:pt x="0" y="290"/>
                    </a:lnTo>
                    <a:lnTo>
                      <a:pt x="1446" y="290"/>
                    </a:lnTo>
                    <a:lnTo>
                      <a:pt x="1446" y="198"/>
                    </a:lnTo>
                    <a:lnTo>
                      <a:pt x="0" y="0"/>
                    </a:lnTo>
                    <a:close/>
                  </a:path>
                </a:pathLst>
              </a:custGeom>
              <a:solidFill>
                <a:srgbClr val="FE8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2"/>
              <p:cNvSpPr/>
              <p:nvPr/>
            </p:nvSpPr>
            <p:spPr>
              <a:xfrm>
                <a:off x="-825160" y="3528296"/>
                <a:ext cx="2382" cy="47986"/>
              </a:xfrm>
              <a:custGeom>
                <a:avLst/>
                <a:gdLst/>
                <a:ahLst/>
                <a:cxnLst/>
                <a:rect l="l" t="t" r="r" b="b"/>
                <a:pathLst>
                  <a:path w="14" h="282" extrusionOk="0">
                    <a:moveTo>
                      <a:pt x="13" y="1"/>
                    </a:moveTo>
                    <a:lnTo>
                      <a:pt x="1" y="281"/>
                    </a:lnTo>
                    <a:lnTo>
                      <a:pt x="13" y="281"/>
                    </a:lnTo>
                    <a:lnTo>
                      <a:pt x="13" y="1"/>
                    </a:lnTo>
                    <a:close/>
                  </a:path>
                </a:pathLst>
              </a:custGeom>
              <a:solidFill>
                <a:srgbClr val="FE9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2"/>
              <p:cNvSpPr/>
              <p:nvPr/>
            </p:nvSpPr>
            <p:spPr>
              <a:xfrm>
                <a:off x="-1069004" y="3528296"/>
                <a:ext cx="246229" cy="47986"/>
              </a:xfrm>
              <a:custGeom>
                <a:avLst/>
                <a:gdLst/>
                <a:ahLst/>
                <a:cxnLst/>
                <a:rect l="l" t="t" r="r" b="b"/>
                <a:pathLst>
                  <a:path w="1447" h="282" extrusionOk="0">
                    <a:moveTo>
                      <a:pt x="1446" y="1"/>
                    </a:moveTo>
                    <a:lnTo>
                      <a:pt x="0" y="201"/>
                    </a:lnTo>
                    <a:lnTo>
                      <a:pt x="0" y="281"/>
                    </a:lnTo>
                    <a:lnTo>
                      <a:pt x="1434" y="281"/>
                    </a:lnTo>
                    <a:lnTo>
                      <a:pt x="1446" y="1"/>
                    </a:lnTo>
                    <a:close/>
                  </a:path>
                </a:pathLst>
              </a:custGeom>
              <a:solidFill>
                <a:srgbClr val="FE8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p:nvPr/>
            </p:nvSpPr>
            <p:spPr>
              <a:xfrm>
                <a:off x="-825160" y="3777074"/>
                <a:ext cx="2382" cy="13783"/>
              </a:xfrm>
              <a:custGeom>
                <a:avLst/>
                <a:gdLst/>
                <a:ahLst/>
                <a:cxnLst/>
                <a:rect l="l" t="t" r="r" b="b"/>
                <a:pathLst>
                  <a:path w="14" h="81" extrusionOk="0">
                    <a:moveTo>
                      <a:pt x="1" y="1"/>
                    </a:moveTo>
                    <a:lnTo>
                      <a:pt x="1" y="80"/>
                    </a:lnTo>
                    <a:lnTo>
                      <a:pt x="13" y="80"/>
                    </a:lnTo>
                    <a:lnTo>
                      <a:pt x="13" y="1"/>
                    </a:lnTo>
                    <a:close/>
                  </a:path>
                </a:pathLst>
              </a:custGeom>
              <a:solidFill>
                <a:srgbClr val="FE9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a:off x="-1069004" y="3743042"/>
                <a:ext cx="244017" cy="47816"/>
              </a:xfrm>
              <a:custGeom>
                <a:avLst/>
                <a:gdLst/>
                <a:ahLst/>
                <a:cxnLst/>
                <a:rect l="l" t="t" r="r" b="b"/>
                <a:pathLst>
                  <a:path w="1434" h="281" extrusionOk="0">
                    <a:moveTo>
                      <a:pt x="0" y="0"/>
                    </a:moveTo>
                    <a:lnTo>
                      <a:pt x="0" y="280"/>
                    </a:lnTo>
                    <a:lnTo>
                      <a:pt x="1434" y="280"/>
                    </a:lnTo>
                    <a:lnTo>
                      <a:pt x="1434" y="201"/>
                    </a:lnTo>
                    <a:lnTo>
                      <a:pt x="0" y="0"/>
                    </a:lnTo>
                    <a:close/>
                  </a:path>
                </a:pathLst>
              </a:custGeom>
              <a:solidFill>
                <a:srgbClr val="FE8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a:off x="-825160" y="3953193"/>
                <a:ext cx="2382" cy="49517"/>
              </a:xfrm>
              <a:custGeom>
                <a:avLst/>
                <a:gdLst/>
                <a:ahLst/>
                <a:cxnLst/>
                <a:rect l="l" t="t" r="r" b="b"/>
                <a:pathLst>
                  <a:path w="14" h="291" extrusionOk="0">
                    <a:moveTo>
                      <a:pt x="1" y="1"/>
                    </a:moveTo>
                    <a:lnTo>
                      <a:pt x="1" y="291"/>
                    </a:lnTo>
                    <a:lnTo>
                      <a:pt x="13" y="291"/>
                    </a:lnTo>
                    <a:lnTo>
                      <a:pt x="13" y="1"/>
                    </a:lnTo>
                    <a:close/>
                  </a:path>
                </a:pathLst>
              </a:custGeom>
              <a:solidFill>
                <a:srgbClr val="FE9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2"/>
              <p:cNvSpPr/>
              <p:nvPr/>
            </p:nvSpPr>
            <p:spPr>
              <a:xfrm>
                <a:off x="-1069004" y="3953193"/>
                <a:ext cx="244017" cy="49517"/>
              </a:xfrm>
              <a:custGeom>
                <a:avLst/>
                <a:gdLst/>
                <a:ahLst/>
                <a:cxnLst/>
                <a:rect l="l" t="t" r="r" b="b"/>
                <a:pathLst>
                  <a:path w="1434" h="291" extrusionOk="0">
                    <a:moveTo>
                      <a:pt x="1434" y="1"/>
                    </a:moveTo>
                    <a:lnTo>
                      <a:pt x="0" y="198"/>
                    </a:lnTo>
                    <a:lnTo>
                      <a:pt x="0" y="291"/>
                    </a:lnTo>
                    <a:lnTo>
                      <a:pt x="1434" y="291"/>
                    </a:lnTo>
                    <a:lnTo>
                      <a:pt x="1434" y="1"/>
                    </a:lnTo>
                    <a:close/>
                  </a:path>
                </a:pathLst>
              </a:custGeom>
              <a:solidFill>
                <a:srgbClr val="FE8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2"/>
              <p:cNvSpPr/>
              <p:nvPr/>
            </p:nvSpPr>
            <p:spPr>
              <a:xfrm>
                <a:off x="-825160" y="4201460"/>
                <a:ext cx="2382" cy="15825"/>
              </a:xfrm>
              <a:custGeom>
                <a:avLst/>
                <a:gdLst/>
                <a:ahLst/>
                <a:cxnLst/>
                <a:rect l="l" t="t" r="r" b="b"/>
                <a:pathLst>
                  <a:path w="14" h="93" extrusionOk="0">
                    <a:moveTo>
                      <a:pt x="1" y="1"/>
                    </a:moveTo>
                    <a:lnTo>
                      <a:pt x="1" y="93"/>
                    </a:lnTo>
                    <a:lnTo>
                      <a:pt x="13" y="93"/>
                    </a:lnTo>
                    <a:lnTo>
                      <a:pt x="13" y="1"/>
                    </a:lnTo>
                    <a:close/>
                  </a:path>
                </a:pathLst>
              </a:custGeom>
              <a:solidFill>
                <a:srgbClr val="FE9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2"/>
              <p:cNvSpPr/>
              <p:nvPr/>
            </p:nvSpPr>
            <p:spPr>
              <a:xfrm>
                <a:off x="-1069004" y="4167938"/>
                <a:ext cx="244017" cy="49347"/>
              </a:xfrm>
              <a:custGeom>
                <a:avLst/>
                <a:gdLst/>
                <a:ahLst/>
                <a:cxnLst/>
                <a:rect l="l" t="t" r="r" b="b"/>
                <a:pathLst>
                  <a:path w="1434" h="290" extrusionOk="0">
                    <a:moveTo>
                      <a:pt x="0" y="0"/>
                    </a:moveTo>
                    <a:lnTo>
                      <a:pt x="0" y="290"/>
                    </a:lnTo>
                    <a:lnTo>
                      <a:pt x="1434" y="290"/>
                    </a:lnTo>
                    <a:lnTo>
                      <a:pt x="1434" y="198"/>
                    </a:lnTo>
                    <a:lnTo>
                      <a:pt x="0" y="0"/>
                    </a:lnTo>
                    <a:close/>
                  </a:path>
                </a:pathLst>
              </a:custGeom>
              <a:solidFill>
                <a:srgbClr val="FE8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2"/>
              <p:cNvSpPr/>
              <p:nvPr/>
            </p:nvSpPr>
            <p:spPr>
              <a:xfrm>
                <a:off x="-2327018" y="1097181"/>
                <a:ext cx="1798134" cy="1438724"/>
              </a:xfrm>
              <a:custGeom>
                <a:avLst/>
                <a:gdLst/>
                <a:ahLst/>
                <a:cxnLst/>
                <a:rect l="l" t="t" r="r" b="b"/>
                <a:pathLst>
                  <a:path w="10567" h="8455" extrusionOk="0">
                    <a:moveTo>
                      <a:pt x="4972" y="0"/>
                    </a:moveTo>
                    <a:cubicBezTo>
                      <a:pt x="4276" y="0"/>
                      <a:pt x="3562" y="144"/>
                      <a:pt x="2867" y="462"/>
                    </a:cubicBezTo>
                    <a:cubicBezTo>
                      <a:pt x="1727" y="991"/>
                      <a:pt x="1" y="2809"/>
                      <a:pt x="1157" y="4112"/>
                    </a:cubicBezTo>
                    <a:cubicBezTo>
                      <a:pt x="1183" y="4150"/>
                      <a:pt x="1224" y="4175"/>
                      <a:pt x="1249" y="4204"/>
                    </a:cubicBezTo>
                    <a:cubicBezTo>
                      <a:pt x="1660" y="4590"/>
                      <a:pt x="2179" y="4535"/>
                      <a:pt x="2721" y="4561"/>
                    </a:cubicBezTo>
                    <a:cubicBezTo>
                      <a:pt x="3399" y="4602"/>
                      <a:pt x="4062" y="4762"/>
                      <a:pt x="4594" y="5185"/>
                    </a:cubicBezTo>
                    <a:cubicBezTo>
                      <a:pt x="5218" y="5676"/>
                      <a:pt x="5364" y="6459"/>
                      <a:pt x="5696" y="7138"/>
                    </a:cubicBezTo>
                    <a:cubicBezTo>
                      <a:pt x="6081" y="7905"/>
                      <a:pt x="6823" y="8396"/>
                      <a:pt x="7686" y="8450"/>
                    </a:cubicBezTo>
                    <a:cubicBezTo>
                      <a:pt x="7746" y="8453"/>
                      <a:pt x="7805" y="8455"/>
                      <a:pt x="7863" y="8455"/>
                    </a:cubicBezTo>
                    <a:cubicBezTo>
                      <a:pt x="10211" y="8455"/>
                      <a:pt x="10566" y="5593"/>
                      <a:pt x="10075" y="3806"/>
                    </a:cubicBezTo>
                    <a:cubicBezTo>
                      <a:pt x="9462" y="1627"/>
                      <a:pt x="7311" y="0"/>
                      <a:pt x="4972" y="0"/>
                    </a:cubicBezTo>
                    <a:close/>
                  </a:path>
                </a:pathLst>
              </a:custGeom>
              <a:solidFill>
                <a:srgbClr val="7D62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2"/>
              <p:cNvSpPr/>
              <p:nvPr/>
            </p:nvSpPr>
            <p:spPr>
              <a:xfrm>
                <a:off x="-2311193" y="1200640"/>
                <a:ext cx="1723601" cy="1335263"/>
              </a:xfrm>
              <a:custGeom>
                <a:avLst/>
                <a:gdLst/>
                <a:ahLst/>
                <a:cxnLst/>
                <a:rect l="l" t="t" r="r" b="b"/>
                <a:pathLst>
                  <a:path w="10129" h="7847" extrusionOk="0">
                    <a:moveTo>
                      <a:pt x="2510" y="0"/>
                    </a:moveTo>
                    <a:cubicBezTo>
                      <a:pt x="1383" y="663"/>
                      <a:pt x="0" y="2309"/>
                      <a:pt x="1064" y="3504"/>
                    </a:cubicBezTo>
                    <a:cubicBezTo>
                      <a:pt x="1090" y="3542"/>
                      <a:pt x="1131" y="3567"/>
                      <a:pt x="1156" y="3596"/>
                    </a:cubicBezTo>
                    <a:cubicBezTo>
                      <a:pt x="1567" y="3982"/>
                      <a:pt x="2086" y="3927"/>
                      <a:pt x="2628" y="3953"/>
                    </a:cubicBezTo>
                    <a:cubicBezTo>
                      <a:pt x="3306" y="3994"/>
                      <a:pt x="3969" y="4154"/>
                      <a:pt x="4501" y="4577"/>
                    </a:cubicBezTo>
                    <a:cubicBezTo>
                      <a:pt x="5125" y="5068"/>
                      <a:pt x="5271" y="5851"/>
                      <a:pt x="5603" y="6530"/>
                    </a:cubicBezTo>
                    <a:cubicBezTo>
                      <a:pt x="5988" y="7297"/>
                      <a:pt x="6730" y="7788"/>
                      <a:pt x="7593" y="7842"/>
                    </a:cubicBezTo>
                    <a:cubicBezTo>
                      <a:pt x="7651" y="7845"/>
                      <a:pt x="7709" y="7847"/>
                      <a:pt x="7765" y="7847"/>
                    </a:cubicBezTo>
                    <a:cubicBezTo>
                      <a:pt x="9288" y="7847"/>
                      <a:pt x="9975" y="6653"/>
                      <a:pt x="10129" y="5335"/>
                    </a:cubicBezTo>
                    <a:lnTo>
                      <a:pt x="6609" y="5335"/>
                    </a:lnTo>
                    <a:cubicBezTo>
                      <a:pt x="6291" y="5335"/>
                      <a:pt x="6014" y="5135"/>
                      <a:pt x="5893" y="4857"/>
                    </a:cubicBezTo>
                    <a:cubicBezTo>
                      <a:pt x="5721" y="4431"/>
                      <a:pt x="5536" y="4020"/>
                      <a:pt x="5150" y="3714"/>
                    </a:cubicBezTo>
                    <a:cubicBezTo>
                      <a:pt x="4647" y="3316"/>
                      <a:pt x="4023" y="3157"/>
                      <a:pt x="3386" y="3131"/>
                    </a:cubicBezTo>
                    <a:cubicBezTo>
                      <a:pt x="2883" y="3106"/>
                      <a:pt x="2405" y="3157"/>
                      <a:pt x="2007" y="2800"/>
                    </a:cubicBezTo>
                    <a:cubicBezTo>
                      <a:pt x="1978" y="2771"/>
                      <a:pt x="1953" y="2733"/>
                      <a:pt x="1927" y="2708"/>
                    </a:cubicBezTo>
                    <a:cubicBezTo>
                      <a:pt x="1169" y="1844"/>
                      <a:pt x="1727" y="755"/>
                      <a:pt x="2510" y="0"/>
                    </a:cubicBezTo>
                    <a:close/>
                  </a:path>
                </a:pathLst>
              </a:custGeom>
              <a:solidFill>
                <a:srgbClr val="322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2"/>
              <p:cNvSpPr/>
              <p:nvPr/>
            </p:nvSpPr>
            <p:spPr>
              <a:xfrm>
                <a:off x="-1920499" y="1286232"/>
                <a:ext cx="406694" cy="404476"/>
              </a:xfrm>
              <a:custGeom>
                <a:avLst/>
                <a:gdLst/>
                <a:ahLst/>
                <a:cxnLst/>
                <a:rect l="l" t="t" r="r" b="b"/>
                <a:pathLst>
                  <a:path w="2390" h="2377" extrusionOk="0">
                    <a:moveTo>
                      <a:pt x="1195" y="545"/>
                    </a:moveTo>
                    <a:cubicBezTo>
                      <a:pt x="1555" y="545"/>
                      <a:pt x="1845" y="822"/>
                      <a:pt x="1845" y="1182"/>
                    </a:cubicBezTo>
                    <a:cubicBezTo>
                      <a:pt x="1845" y="1539"/>
                      <a:pt x="1555" y="1832"/>
                      <a:pt x="1195" y="1832"/>
                    </a:cubicBezTo>
                    <a:cubicBezTo>
                      <a:pt x="838" y="1832"/>
                      <a:pt x="545" y="1539"/>
                      <a:pt x="545" y="1182"/>
                    </a:cubicBezTo>
                    <a:cubicBezTo>
                      <a:pt x="545" y="822"/>
                      <a:pt x="838" y="545"/>
                      <a:pt x="1195" y="545"/>
                    </a:cubicBezTo>
                    <a:close/>
                    <a:moveTo>
                      <a:pt x="1023" y="1"/>
                    </a:moveTo>
                    <a:lnTo>
                      <a:pt x="1023" y="306"/>
                    </a:lnTo>
                    <a:cubicBezTo>
                      <a:pt x="905" y="332"/>
                      <a:pt x="810" y="373"/>
                      <a:pt x="717" y="437"/>
                    </a:cubicBezTo>
                    <a:lnTo>
                      <a:pt x="491" y="214"/>
                    </a:lnTo>
                    <a:lnTo>
                      <a:pt x="227" y="466"/>
                    </a:lnTo>
                    <a:lnTo>
                      <a:pt x="453" y="692"/>
                    </a:lnTo>
                    <a:cubicBezTo>
                      <a:pt x="399" y="784"/>
                      <a:pt x="348" y="889"/>
                      <a:pt x="319" y="994"/>
                    </a:cubicBezTo>
                    <a:lnTo>
                      <a:pt x="1" y="994"/>
                    </a:lnTo>
                    <a:lnTo>
                      <a:pt x="1" y="1367"/>
                    </a:lnTo>
                    <a:lnTo>
                      <a:pt x="319" y="1367"/>
                    </a:lnTo>
                    <a:cubicBezTo>
                      <a:pt x="348" y="1472"/>
                      <a:pt x="386" y="1580"/>
                      <a:pt x="440" y="1660"/>
                    </a:cubicBezTo>
                    <a:lnTo>
                      <a:pt x="214" y="1886"/>
                    </a:lnTo>
                    <a:lnTo>
                      <a:pt x="478" y="2150"/>
                    </a:lnTo>
                    <a:lnTo>
                      <a:pt x="705" y="1924"/>
                    </a:lnTo>
                    <a:cubicBezTo>
                      <a:pt x="797" y="1991"/>
                      <a:pt x="889" y="2029"/>
                      <a:pt x="1010" y="2058"/>
                    </a:cubicBezTo>
                    <a:lnTo>
                      <a:pt x="1010" y="2377"/>
                    </a:lnTo>
                    <a:lnTo>
                      <a:pt x="1383" y="2377"/>
                    </a:lnTo>
                    <a:lnTo>
                      <a:pt x="1383" y="2058"/>
                    </a:lnTo>
                    <a:cubicBezTo>
                      <a:pt x="1488" y="2045"/>
                      <a:pt x="1580" y="1991"/>
                      <a:pt x="1673" y="1937"/>
                    </a:cubicBezTo>
                    <a:lnTo>
                      <a:pt x="1899" y="2163"/>
                    </a:lnTo>
                    <a:lnTo>
                      <a:pt x="2163" y="1899"/>
                    </a:lnTo>
                    <a:lnTo>
                      <a:pt x="1940" y="1673"/>
                    </a:lnTo>
                    <a:cubicBezTo>
                      <a:pt x="2004" y="1593"/>
                      <a:pt x="2045" y="1488"/>
                      <a:pt x="2071" y="1380"/>
                    </a:cubicBezTo>
                    <a:lnTo>
                      <a:pt x="2389" y="1380"/>
                    </a:lnTo>
                    <a:lnTo>
                      <a:pt x="2389" y="1010"/>
                    </a:lnTo>
                    <a:lnTo>
                      <a:pt x="2071" y="1010"/>
                    </a:lnTo>
                    <a:cubicBezTo>
                      <a:pt x="2045" y="902"/>
                      <a:pt x="2004" y="797"/>
                      <a:pt x="1953" y="704"/>
                    </a:cubicBezTo>
                    <a:lnTo>
                      <a:pt x="2179" y="478"/>
                    </a:lnTo>
                    <a:lnTo>
                      <a:pt x="1912" y="214"/>
                    </a:lnTo>
                    <a:lnTo>
                      <a:pt x="1686" y="437"/>
                    </a:lnTo>
                    <a:cubicBezTo>
                      <a:pt x="1593" y="386"/>
                      <a:pt x="1501" y="345"/>
                      <a:pt x="1396" y="319"/>
                    </a:cubicBezTo>
                    <a:lnTo>
                      <a:pt x="1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2"/>
              <p:cNvSpPr/>
              <p:nvPr/>
            </p:nvSpPr>
            <p:spPr>
              <a:xfrm>
                <a:off x="-1750847" y="1453161"/>
                <a:ext cx="67896" cy="67895"/>
              </a:xfrm>
              <a:custGeom>
                <a:avLst/>
                <a:gdLst/>
                <a:ahLst/>
                <a:cxnLst/>
                <a:rect l="l" t="t" r="r" b="b"/>
                <a:pathLst>
                  <a:path w="399" h="399" extrusionOk="0">
                    <a:moveTo>
                      <a:pt x="198" y="1"/>
                    </a:moveTo>
                    <a:cubicBezTo>
                      <a:pt x="93" y="1"/>
                      <a:pt x="1" y="93"/>
                      <a:pt x="1" y="201"/>
                    </a:cubicBezTo>
                    <a:cubicBezTo>
                      <a:pt x="1" y="319"/>
                      <a:pt x="93" y="399"/>
                      <a:pt x="198" y="399"/>
                    </a:cubicBezTo>
                    <a:cubicBezTo>
                      <a:pt x="306" y="399"/>
                      <a:pt x="399" y="319"/>
                      <a:pt x="399" y="201"/>
                    </a:cubicBezTo>
                    <a:cubicBezTo>
                      <a:pt x="399" y="93"/>
                      <a:pt x="306"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2"/>
              <p:cNvSpPr/>
              <p:nvPr/>
            </p:nvSpPr>
            <p:spPr>
              <a:xfrm>
                <a:off x="-1518404" y="1419639"/>
                <a:ext cx="307488" cy="309525"/>
              </a:xfrm>
              <a:custGeom>
                <a:avLst/>
                <a:gdLst/>
                <a:ahLst/>
                <a:cxnLst/>
                <a:rect l="l" t="t" r="r" b="b"/>
                <a:pathLst>
                  <a:path w="1807" h="1819" extrusionOk="0">
                    <a:moveTo>
                      <a:pt x="902" y="411"/>
                    </a:moveTo>
                    <a:cubicBezTo>
                      <a:pt x="1183" y="411"/>
                      <a:pt x="1393" y="637"/>
                      <a:pt x="1393" y="901"/>
                    </a:cubicBezTo>
                    <a:cubicBezTo>
                      <a:pt x="1393" y="1182"/>
                      <a:pt x="1183" y="1405"/>
                      <a:pt x="902" y="1405"/>
                    </a:cubicBezTo>
                    <a:cubicBezTo>
                      <a:pt x="638" y="1405"/>
                      <a:pt x="412" y="1182"/>
                      <a:pt x="412" y="901"/>
                    </a:cubicBezTo>
                    <a:cubicBezTo>
                      <a:pt x="412" y="637"/>
                      <a:pt x="638" y="411"/>
                      <a:pt x="902" y="411"/>
                    </a:cubicBezTo>
                    <a:close/>
                    <a:moveTo>
                      <a:pt x="772" y="0"/>
                    </a:moveTo>
                    <a:lnTo>
                      <a:pt x="772" y="239"/>
                    </a:lnTo>
                    <a:cubicBezTo>
                      <a:pt x="692" y="264"/>
                      <a:pt x="612" y="290"/>
                      <a:pt x="546" y="331"/>
                    </a:cubicBezTo>
                    <a:lnTo>
                      <a:pt x="374" y="159"/>
                    </a:lnTo>
                    <a:lnTo>
                      <a:pt x="173" y="357"/>
                    </a:lnTo>
                    <a:lnTo>
                      <a:pt x="332" y="529"/>
                    </a:lnTo>
                    <a:cubicBezTo>
                      <a:pt x="294" y="596"/>
                      <a:pt x="253" y="675"/>
                      <a:pt x="240" y="755"/>
                    </a:cubicBezTo>
                    <a:lnTo>
                      <a:pt x="1" y="755"/>
                    </a:lnTo>
                    <a:lnTo>
                      <a:pt x="1" y="1048"/>
                    </a:lnTo>
                    <a:lnTo>
                      <a:pt x="240" y="1048"/>
                    </a:lnTo>
                    <a:cubicBezTo>
                      <a:pt x="253" y="1128"/>
                      <a:pt x="294" y="1207"/>
                      <a:pt x="332" y="1274"/>
                    </a:cubicBezTo>
                    <a:lnTo>
                      <a:pt x="160" y="1446"/>
                    </a:lnTo>
                    <a:lnTo>
                      <a:pt x="358" y="1644"/>
                    </a:lnTo>
                    <a:lnTo>
                      <a:pt x="533" y="1472"/>
                    </a:lnTo>
                    <a:cubicBezTo>
                      <a:pt x="597" y="1526"/>
                      <a:pt x="676" y="1551"/>
                      <a:pt x="756" y="1564"/>
                    </a:cubicBezTo>
                    <a:lnTo>
                      <a:pt x="756" y="1819"/>
                    </a:lnTo>
                    <a:lnTo>
                      <a:pt x="1036" y="1819"/>
                    </a:lnTo>
                    <a:lnTo>
                      <a:pt x="1036" y="1580"/>
                    </a:lnTo>
                    <a:cubicBezTo>
                      <a:pt x="1128" y="1551"/>
                      <a:pt x="1195" y="1526"/>
                      <a:pt x="1275" y="1484"/>
                    </a:cubicBezTo>
                    <a:lnTo>
                      <a:pt x="1434" y="1659"/>
                    </a:lnTo>
                    <a:lnTo>
                      <a:pt x="1648" y="1446"/>
                    </a:lnTo>
                    <a:lnTo>
                      <a:pt x="1472" y="1287"/>
                    </a:lnTo>
                    <a:cubicBezTo>
                      <a:pt x="1514" y="1220"/>
                      <a:pt x="1552" y="1140"/>
                      <a:pt x="1568" y="1061"/>
                    </a:cubicBezTo>
                    <a:lnTo>
                      <a:pt x="1807" y="1061"/>
                    </a:lnTo>
                    <a:lnTo>
                      <a:pt x="1807" y="768"/>
                    </a:lnTo>
                    <a:lnTo>
                      <a:pt x="1568" y="768"/>
                    </a:lnTo>
                    <a:cubicBezTo>
                      <a:pt x="1552" y="688"/>
                      <a:pt x="1527" y="608"/>
                      <a:pt x="1472" y="545"/>
                    </a:cubicBezTo>
                    <a:lnTo>
                      <a:pt x="1648" y="370"/>
                    </a:lnTo>
                    <a:lnTo>
                      <a:pt x="1447" y="172"/>
                    </a:lnTo>
                    <a:lnTo>
                      <a:pt x="1275" y="344"/>
                    </a:lnTo>
                    <a:cubicBezTo>
                      <a:pt x="1208" y="290"/>
                      <a:pt x="1128" y="264"/>
                      <a:pt x="1049" y="252"/>
                    </a:cubicBezTo>
                    <a:lnTo>
                      <a:pt x="1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2"/>
              <p:cNvSpPr/>
              <p:nvPr/>
            </p:nvSpPr>
            <p:spPr>
              <a:xfrm>
                <a:off x="-1389931" y="1547942"/>
                <a:ext cx="52241" cy="52240"/>
              </a:xfrm>
              <a:custGeom>
                <a:avLst/>
                <a:gdLst/>
                <a:ahLst/>
                <a:cxnLst/>
                <a:rect l="l" t="t" r="r" b="b"/>
                <a:pathLst>
                  <a:path w="307" h="307" extrusionOk="0">
                    <a:moveTo>
                      <a:pt x="147" y="1"/>
                    </a:moveTo>
                    <a:cubicBezTo>
                      <a:pt x="68" y="1"/>
                      <a:pt x="1" y="68"/>
                      <a:pt x="1" y="147"/>
                    </a:cubicBezTo>
                    <a:cubicBezTo>
                      <a:pt x="1" y="240"/>
                      <a:pt x="68" y="307"/>
                      <a:pt x="147" y="307"/>
                    </a:cubicBezTo>
                    <a:cubicBezTo>
                      <a:pt x="227" y="307"/>
                      <a:pt x="307" y="240"/>
                      <a:pt x="307" y="147"/>
                    </a:cubicBezTo>
                    <a:cubicBezTo>
                      <a:pt x="307" y="68"/>
                      <a:pt x="227"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2"/>
              <p:cNvSpPr/>
              <p:nvPr/>
            </p:nvSpPr>
            <p:spPr>
              <a:xfrm>
                <a:off x="-2195823" y="2149127"/>
                <a:ext cx="327568" cy="176288"/>
              </a:xfrm>
              <a:custGeom>
                <a:avLst/>
                <a:gdLst/>
                <a:ahLst/>
                <a:cxnLst/>
                <a:rect l="l" t="t" r="r" b="b"/>
                <a:pathLst>
                  <a:path w="1925" h="1036" extrusionOk="0">
                    <a:moveTo>
                      <a:pt x="969" y="0"/>
                    </a:moveTo>
                    <a:cubicBezTo>
                      <a:pt x="437" y="0"/>
                      <a:pt x="1" y="436"/>
                      <a:pt x="1" y="956"/>
                    </a:cubicBezTo>
                    <a:cubicBezTo>
                      <a:pt x="1" y="1006"/>
                      <a:pt x="39" y="1035"/>
                      <a:pt x="80" y="1035"/>
                    </a:cubicBezTo>
                    <a:cubicBezTo>
                      <a:pt x="119" y="1035"/>
                      <a:pt x="160" y="1006"/>
                      <a:pt x="160" y="956"/>
                    </a:cubicBezTo>
                    <a:cubicBezTo>
                      <a:pt x="160" y="516"/>
                      <a:pt x="517" y="159"/>
                      <a:pt x="969" y="159"/>
                    </a:cubicBezTo>
                    <a:cubicBezTo>
                      <a:pt x="1408" y="159"/>
                      <a:pt x="1778" y="516"/>
                      <a:pt x="1778" y="956"/>
                    </a:cubicBezTo>
                    <a:cubicBezTo>
                      <a:pt x="1778" y="1006"/>
                      <a:pt x="1807" y="1035"/>
                      <a:pt x="1845" y="1035"/>
                    </a:cubicBezTo>
                    <a:cubicBezTo>
                      <a:pt x="1899" y="1035"/>
                      <a:pt x="1924" y="1006"/>
                      <a:pt x="1924" y="956"/>
                    </a:cubicBezTo>
                    <a:cubicBezTo>
                      <a:pt x="1924" y="436"/>
                      <a:pt x="1501" y="0"/>
                      <a:pt x="969" y="0"/>
                    </a:cubicBezTo>
                    <a:close/>
                  </a:path>
                </a:pathLst>
              </a:custGeom>
              <a:solidFill>
                <a:srgbClr val="322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2"/>
              <p:cNvSpPr/>
              <p:nvPr/>
            </p:nvSpPr>
            <p:spPr>
              <a:xfrm>
                <a:off x="-1533415" y="1179450"/>
                <a:ext cx="210927" cy="212323"/>
              </a:xfrm>
              <a:custGeom>
                <a:avLst/>
                <a:gdLst/>
                <a:ahLst/>
                <a:cxnLst/>
                <a:rect l="l" t="t" r="r" b="b"/>
                <a:pathLst>
                  <a:path w="1807" h="1819" extrusionOk="0">
                    <a:moveTo>
                      <a:pt x="902" y="411"/>
                    </a:moveTo>
                    <a:cubicBezTo>
                      <a:pt x="1183" y="411"/>
                      <a:pt x="1393" y="637"/>
                      <a:pt x="1393" y="901"/>
                    </a:cubicBezTo>
                    <a:cubicBezTo>
                      <a:pt x="1393" y="1182"/>
                      <a:pt x="1183" y="1405"/>
                      <a:pt x="902" y="1405"/>
                    </a:cubicBezTo>
                    <a:cubicBezTo>
                      <a:pt x="638" y="1405"/>
                      <a:pt x="412" y="1182"/>
                      <a:pt x="412" y="901"/>
                    </a:cubicBezTo>
                    <a:cubicBezTo>
                      <a:pt x="412" y="637"/>
                      <a:pt x="638" y="411"/>
                      <a:pt x="902" y="411"/>
                    </a:cubicBezTo>
                    <a:close/>
                    <a:moveTo>
                      <a:pt x="772" y="0"/>
                    </a:moveTo>
                    <a:lnTo>
                      <a:pt x="772" y="239"/>
                    </a:lnTo>
                    <a:cubicBezTo>
                      <a:pt x="692" y="264"/>
                      <a:pt x="612" y="290"/>
                      <a:pt x="546" y="331"/>
                    </a:cubicBezTo>
                    <a:lnTo>
                      <a:pt x="374" y="159"/>
                    </a:lnTo>
                    <a:lnTo>
                      <a:pt x="173" y="357"/>
                    </a:lnTo>
                    <a:lnTo>
                      <a:pt x="332" y="529"/>
                    </a:lnTo>
                    <a:cubicBezTo>
                      <a:pt x="294" y="596"/>
                      <a:pt x="253" y="675"/>
                      <a:pt x="240" y="755"/>
                    </a:cubicBezTo>
                    <a:lnTo>
                      <a:pt x="1" y="755"/>
                    </a:lnTo>
                    <a:lnTo>
                      <a:pt x="1" y="1048"/>
                    </a:lnTo>
                    <a:lnTo>
                      <a:pt x="240" y="1048"/>
                    </a:lnTo>
                    <a:cubicBezTo>
                      <a:pt x="253" y="1128"/>
                      <a:pt x="294" y="1207"/>
                      <a:pt x="332" y="1274"/>
                    </a:cubicBezTo>
                    <a:lnTo>
                      <a:pt x="160" y="1446"/>
                    </a:lnTo>
                    <a:lnTo>
                      <a:pt x="358" y="1644"/>
                    </a:lnTo>
                    <a:lnTo>
                      <a:pt x="533" y="1472"/>
                    </a:lnTo>
                    <a:cubicBezTo>
                      <a:pt x="597" y="1526"/>
                      <a:pt x="676" y="1551"/>
                      <a:pt x="756" y="1564"/>
                    </a:cubicBezTo>
                    <a:lnTo>
                      <a:pt x="756" y="1819"/>
                    </a:lnTo>
                    <a:lnTo>
                      <a:pt x="1036" y="1819"/>
                    </a:lnTo>
                    <a:lnTo>
                      <a:pt x="1036" y="1580"/>
                    </a:lnTo>
                    <a:cubicBezTo>
                      <a:pt x="1128" y="1551"/>
                      <a:pt x="1195" y="1526"/>
                      <a:pt x="1275" y="1484"/>
                    </a:cubicBezTo>
                    <a:lnTo>
                      <a:pt x="1434" y="1659"/>
                    </a:lnTo>
                    <a:lnTo>
                      <a:pt x="1648" y="1446"/>
                    </a:lnTo>
                    <a:lnTo>
                      <a:pt x="1472" y="1287"/>
                    </a:lnTo>
                    <a:cubicBezTo>
                      <a:pt x="1514" y="1220"/>
                      <a:pt x="1552" y="1140"/>
                      <a:pt x="1568" y="1061"/>
                    </a:cubicBezTo>
                    <a:lnTo>
                      <a:pt x="1807" y="1061"/>
                    </a:lnTo>
                    <a:lnTo>
                      <a:pt x="1807" y="768"/>
                    </a:lnTo>
                    <a:lnTo>
                      <a:pt x="1568" y="768"/>
                    </a:lnTo>
                    <a:cubicBezTo>
                      <a:pt x="1552" y="688"/>
                      <a:pt x="1527" y="608"/>
                      <a:pt x="1472" y="545"/>
                    </a:cubicBezTo>
                    <a:lnTo>
                      <a:pt x="1648" y="370"/>
                    </a:lnTo>
                    <a:lnTo>
                      <a:pt x="1447" y="172"/>
                    </a:lnTo>
                    <a:lnTo>
                      <a:pt x="1275" y="344"/>
                    </a:lnTo>
                    <a:cubicBezTo>
                      <a:pt x="1208" y="290"/>
                      <a:pt x="1128" y="264"/>
                      <a:pt x="1049" y="252"/>
                    </a:cubicBezTo>
                    <a:lnTo>
                      <a:pt x="1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2"/>
              <p:cNvSpPr/>
              <p:nvPr/>
            </p:nvSpPr>
            <p:spPr>
              <a:xfrm>
                <a:off x="-1446333" y="1267461"/>
                <a:ext cx="35835" cy="35835"/>
              </a:xfrm>
              <a:custGeom>
                <a:avLst/>
                <a:gdLst/>
                <a:ahLst/>
                <a:cxnLst/>
                <a:rect l="l" t="t" r="r" b="b"/>
                <a:pathLst>
                  <a:path w="307" h="307" extrusionOk="0">
                    <a:moveTo>
                      <a:pt x="147" y="1"/>
                    </a:moveTo>
                    <a:cubicBezTo>
                      <a:pt x="68" y="1"/>
                      <a:pt x="1" y="68"/>
                      <a:pt x="1" y="147"/>
                    </a:cubicBezTo>
                    <a:cubicBezTo>
                      <a:pt x="1" y="240"/>
                      <a:pt x="68" y="307"/>
                      <a:pt x="147" y="307"/>
                    </a:cubicBezTo>
                    <a:cubicBezTo>
                      <a:pt x="227" y="307"/>
                      <a:pt x="307" y="240"/>
                      <a:pt x="307" y="147"/>
                    </a:cubicBezTo>
                    <a:cubicBezTo>
                      <a:pt x="307" y="68"/>
                      <a:pt x="227"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2"/>
              <p:cNvSpPr/>
              <p:nvPr/>
            </p:nvSpPr>
            <p:spPr>
              <a:xfrm>
                <a:off x="-1245310" y="1642951"/>
                <a:ext cx="422526" cy="425323"/>
              </a:xfrm>
              <a:custGeom>
                <a:avLst/>
                <a:gdLst/>
                <a:ahLst/>
                <a:cxnLst/>
                <a:rect l="l" t="t" r="r" b="b"/>
                <a:pathLst>
                  <a:path w="1807" h="1819" extrusionOk="0">
                    <a:moveTo>
                      <a:pt x="902" y="411"/>
                    </a:moveTo>
                    <a:cubicBezTo>
                      <a:pt x="1183" y="411"/>
                      <a:pt x="1393" y="637"/>
                      <a:pt x="1393" y="901"/>
                    </a:cubicBezTo>
                    <a:cubicBezTo>
                      <a:pt x="1393" y="1182"/>
                      <a:pt x="1183" y="1405"/>
                      <a:pt x="902" y="1405"/>
                    </a:cubicBezTo>
                    <a:cubicBezTo>
                      <a:pt x="638" y="1405"/>
                      <a:pt x="412" y="1182"/>
                      <a:pt x="412" y="901"/>
                    </a:cubicBezTo>
                    <a:cubicBezTo>
                      <a:pt x="412" y="637"/>
                      <a:pt x="638" y="411"/>
                      <a:pt x="902" y="411"/>
                    </a:cubicBezTo>
                    <a:close/>
                    <a:moveTo>
                      <a:pt x="772" y="0"/>
                    </a:moveTo>
                    <a:lnTo>
                      <a:pt x="772" y="239"/>
                    </a:lnTo>
                    <a:cubicBezTo>
                      <a:pt x="692" y="264"/>
                      <a:pt x="612" y="290"/>
                      <a:pt x="546" y="331"/>
                    </a:cubicBezTo>
                    <a:lnTo>
                      <a:pt x="374" y="159"/>
                    </a:lnTo>
                    <a:lnTo>
                      <a:pt x="173" y="357"/>
                    </a:lnTo>
                    <a:lnTo>
                      <a:pt x="332" y="529"/>
                    </a:lnTo>
                    <a:cubicBezTo>
                      <a:pt x="294" y="596"/>
                      <a:pt x="253" y="675"/>
                      <a:pt x="240" y="755"/>
                    </a:cubicBezTo>
                    <a:lnTo>
                      <a:pt x="1" y="755"/>
                    </a:lnTo>
                    <a:lnTo>
                      <a:pt x="1" y="1048"/>
                    </a:lnTo>
                    <a:lnTo>
                      <a:pt x="240" y="1048"/>
                    </a:lnTo>
                    <a:cubicBezTo>
                      <a:pt x="253" y="1128"/>
                      <a:pt x="294" y="1207"/>
                      <a:pt x="332" y="1274"/>
                    </a:cubicBezTo>
                    <a:lnTo>
                      <a:pt x="160" y="1446"/>
                    </a:lnTo>
                    <a:lnTo>
                      <a:pt x="358" y="1644"/>
                    </a:lnTo>
                    <a:lnTo>
                      <a:pt x="533" y="1472"/>
                    </a:lnTo>
                    <a:cubicBezTo>
                      <a:pt x="597" y="1526"/>
                      <a:pt x="676" y="1551"/>
                      <a:pt x="756" y="1564"/>
                    </a:cubicBezTo>
                    <a:lnTo>
                      <a:pt x="756" y="1819"/>
                    </a:lnTo>
                    <a:lnTo>
                      <a:pt x="1036" y="1819"/>
                    </a:lnTo>
                    <a:lnTo>
                      <a:pt x="1036" y="1580"/>
                    </a:lnTo>
                    <a:cubicBezTo>
                      <a:pt x="1128" y="1551"/>
                      <a:pt x="1195" y="1526"/>
                      <a:pt x="1275" y="1484"/>
                    </a:cubicBezTo>
                    <a:lnTo>
                      <a:pt x="1434" y="1659"/>
                    </a:lnTo>
                    <a:lnTo>
                      <a:pt x="1648" y="1446"/>
                    </a:lnTo>
                    <a:lnTo>
                      <a:pt x="1472" y="1287"/>
                    </a:lnTo>
                    <a:cubicBezTo>
                      <a:pt x="1514" y="1220"/>
                      <a:pt x="1552" y="1140"/>
                      <a:pt x="1568" y="1061"/>
                    </a:cubicBezTo>
                    <a:lnTo>
                      <a:pt x="1807" y="1061"/>
                    </a:lnTo>
                    <a:lnTo>
                      <a:pt x="1807" y="768"/>
                    </a:lnTo>
                    <a:lnTo>
                      <a:pt x="1568" y="768"/>
                    </a:lnTo>
                    <a:cubicBezTo>
                      <a:pt x="1552" y="688"/>
                      <a:pt x="1527" y="608"/>
                      <a:pt x="1472" y="545"/>
                    </a:cubicBezTo>
                    <a:lnTo>
                      <a:pt x="1648" y="370"/>
                    </a:lnTo>
                    <a:lnTo>
                      <a:pt x="1447" y="172"/>
                    </a:lnTo>
                    <a:lnTo>
                      <a:pt x="1275" y="344"/>
                    </a:lnTo>
                    <a:cubicBezTo>
                      <a:pt x="1208" y="290"/>
                      <a:pt x="1128" y="264"/>
                      <a:pt x="1049" y="252"/>
                    </a:cubicBezTo>
                    <a:lnTo>
                      <a:pt x="1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2"/>
              <p:cNvSpPr/>
              <p:nvPr/>
            </p:nvSpPr>
            <p:spPr>
              <a:xfrm>
                <a:off x="-1070868" y="1819256"/>
                <a:ext cx="71785" cy="71784"/>
              </a:xfrm>
              <a:custGeom>
                <a:avLst/>
                <a:gdLst/>
                <a:ahLst/>
                <a:cxnLst/>
                <a:rect l="l" t="t" r="r" b="b"/>
                <a:pathLst>
                  <a:path w="307" h="307" extrusionOk="0">
                    <a:moveTo>
                      <a:pt x="147" y="1"/>
                    </a:moveTo>
                    <a:cubicBezTo>
                      <a:pt x="68" y="1"/>
                      <a:pt x="1" y="68"/>
                      <a:pt x="1" y="147"/>
                    </a:cubicBezTo>
                    <a:cubicBezTo>
                      <a:pt x="1" y="240"/>
                      <a:pt x="68" y="307"/>
                      <a:pt x="147" y="307"/>
                    </a:cubicBezTo>
                    <a:cubicBezTo>
                      <a:pt x="227" y="307"/>
                      <a:pt x="307" y="240"/>
                      <a:pt x="307" y="147"/>
                    </a:cubicBezTo>
                    <a:cubicBezTo>
                      <a:pt x="307" y="68"/>
                      <a:pt x="227"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2"/>
              <p:cNvSpPr/>
              <p:nvPr/>
            </p:nvSpPr>
            <p:spPr>
              <a:xfrm>
                <a:off x="-1160665" y="1351025"/>
                <a:ext cx="210927" cy="212323"/>
              </a:xfrm>
              <a:custGeom>
                <a:avLst/>
                <a:gdLst/>
                <a:ahLst/>
                <a:cxnLst/>
                <a:rect l="l" t="t" r="r" b="b"/>
                <a:pathLst>
                  <a:path w="1807" h="1819" extrusionOk="0">
                    <a:moveTo>
                      <a:pt x="902" y="411"/>
                    </a:moveTo>
                    <a:cubicBezTo>
                      <a:pt x="1183" y="411"/>
                      <a:pt x="1393" y="637"/>
                      <a:pt x="1393" y="901"/>
                    </a:cubicBezTo>
                    <a:cubicBezTo>
                      <a:pt x="1393" y="1182"/>
                      <a:pt x="1183" y="1405"/>
                      <a:pt x="902" y="1405"/>
                    </a:cubicBezTo>
                    <a:cubicBezTo>
                      <a:pt x="638" y="1405"/>
                      <a:pt x="412" y="1182"/>
                      <a:pt x="412" y="901"/>
                    </a:cubicBezTo>
                    <a:cubicBezTo>
                      <a:pt x="412" y="637"/>
                      <a:pt x="638" y="411"/>
                      <a:pt x="902" y="411"/>
                    </a:cubicBezTo>
                    <a:close/>
                    <a:moveTo>
                      <a:pt x="772" y="0"/>
                    </a:moveTo>
                    <a:lnTo>
                      <a:pt x="772" y="239"/>
                    </a:lnTo>
                    <a:cubicBezTo>
                      <a:pt x="692" y="264"/>
                      <a:pt x="612" y="290"/>
                      <a:pt x="546" y="331"/>
                    </a:cubicBezTo>
                    <a:lnTo>
                      <a:pt x="374" y="159"/>
                    </a:lnTo>
                    <a:lnTo>
                      <a:pt x="173" y="357"/>
                    </a:lnTo>
                    <a:lnTo>
                      <a:pt x="332" y="529"/>
                    </a:lnTo>
                    <a:cubicBezTo>
                      <a:pt x="294" y="596"/>
                      <a:pt x="253" y="675"/>
                      <a:pt x="240" y="755"/>
                    </a:cubicBezTo>
                    <a:lnTo>
                      <a:pt x="1" y="755"/>
                    </a:lnTo>
                    <a:lnTo>
                      <a:pt x="1" y="1048"/>
                    </a:lnTo>
                    <a:lnTo>
                      <a:pt x="240" y="1048"/>
                    </a:lnTo>
                    <a:cubicBezTo>
                      <a:pt x="253" y="1128"/>
                      <a:pt x="294" y="1207"/>
                      <a:pt x="332" y="1274"/>
                    </a:cubicBezTo>
                    <a:lnTo>
                      <a:pt x="160" y="1446"/>
                    </a:lnTo>
                    <a:lnTo>
                      <a:pt x="358" y="1644"/>
                    </a:lnTo>
                    <a:lnTo>
                      <a:pt x="533" y="1472"/>
                    </a:lnTo>
                    <a:cubicBezTo>
                      <a:pt x="597" y="1526"/>
                      <a:pt x="676" y="1551"/>
                      <a:pt x="756" y="1564"/>
                    </a:cubicBezTo>
                    <a:lnTo>
                      <a:pt x="756" y="1819"/>
                    </a:lnTo>
                    <a:lnTo>
                      <a:pt x="1036" y="1819"/>
                    </a:lnTo>
                    <a:lnTo>
                      <a:pt x="1036" y="1580"/>
                    </a:lnTo>
                    <a:cubicBezTo>
                      <a:pt x="1128" y="1551"/>
                      <a:pt x="1195" y="1526"/>
                      <a:pt x="1275" y="1484"/>
                    </a:cubicBezTo>
                    <a:lnTo>
                      <a:pt x="1434" y="1659"/>
                    </a:lnTo>
                    <a:lnTo>
                      <a:pt x="1648" y="1446"/>
                    </a:lnTo>
                    <a:lnTo>
                      <a:pt x="1472" y="1287"/>
                    </a:lnTo>
                    <a:cubicBezTo>
                      <a:pt x="1514" y="1220"/>
                      <a:pt x="1552" y="1140"/>
                      <a:pt x="1568" y="1061"/>
                    </a:cubicBezTo>
                    <a:lnTo>
                      <a:pt x="1807" y="1061"/>
                    </a:lnTo>
                    <a:lnTo>
                      <a:pt x="1807" y="768"/>
                    </a:lnTo>
                    <a:lnTo>
                      <a:pt x="1568" y="768"/>
                    </a:lnTo>
                    <a:cubicBezTo>
                      <a:pt x="1552" y="688"/>
                      <a:pt x="1527" y="608"/>
                      <a:pt x="1472" y="545"/>
                    </a:cubicBezTo>
                    <a:lnTo>
                      <a:pt x="1648" y="370"/>
                    </a:lnTo>
                    <a:lnTo>
                      <a:pt x="1447" y="172"/>
                    </a:lnTo>
                    <a:lnTo>
                      <a:pt x="1275" y="344"/>
                    </a:lnTo>
                    <a:cubicBezTo>
                      <a:pt x="1208" y="290"/>
                      <a:pt x="1128" y="264"/>
                      <a:pt x="1049" y="252"/>
                    </a:cubicBezTo>
                    <a:lnTo>
                      <a:pt x="1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2"/>
              <p:cNvSpPr/>
              <p:nvPr/>
            </p:nvSpPr>
            <p:spPr>
              <a:xfrm>
                <a:off x="-1073583" y="1439036"/>
                <a:ext cx="35835" cy="35835"/>
              </a:xfrm>
              <a:custGeom>
                <a:avLst/>
                <a:gdLst/>
                <a:ahLst/>
                <a:cxnLst/>
                <a:rect l="l" t="t" r="r" b="b"/>
                <a:pathLst>
                  <a:path w="307" h="307" extrusionOk="0">
                    <a:moveTo>
                      <a:pt x="147" y="1"/>
                    </a:moveTo>
                    <a:cubicBezTo>
                      <a:pt x="68" y="1"/>
                      <a:pt x="1" y="68"/>
                      <a:pt x="1" y="147"/>
                    </a:cubicBezTo>
                    <a:cubicBezTo>
                      <a:pt x="1" y="240"/>
                      <a:pt x="68" y="307"/>
                      <a:pt x="147" y="307"/>
                    </a:cubicBezTo>
                    <a:cubicBezTo>
                      <a:pt x="227" y="307"/>
                      <a:pt x="307" y="240"/>
                      <a:pt x="307" y="147"/>
                    </a:cubicBezTo>
                    <a:cubicBezTo>
                      <a:pt x="307" y="68"/>
                      <a:pt x="227"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Rectangle 41"/>
          <p:cNvSpPr/>
          <p:nvPr/>
        </p:nvSpPr>
        <p:spPr>
          <a:xfrm>
            <a:off x="8342177" y="0"/>
            <a:ext cx="801823" cy="307777"/>
          </a:xfrm>
          <a:prstGeom prst="rect">
            <a:avLst/>
          </a:prstGeom>
          <a:solidFill>
            <a:schemeClr val="accent1"/>
          </a:solidFill>
        </p:spPr>
        <p:txBody>
          <a:bodyPr wrap="none">
            <a:spAutoFit/>
          </a:bodyPr>
          <a:lstStyle/>
          <a:p>
            <a:pPr algn="ctr"/>
            <a:r>
              <a:rPr lang="en-US" dirty="0" smtClean="0"/>
              <a:t>Page#4</a:t>
            </a:r>
            <a:endParaRPr lang="en-US" dirty="0"/>
          </a:p>
        </p:txBody>
      </p:sp>
      <p:sp>
        <p:nvSpPr>
          <p:cNvPr id="44" name="Rectangle 43"/>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43"/>
          <p:cNvGrpSpPr/>
          <p:nvPr/>
        </p:nvGrpSpPr>
        <p:grpSpPr>
          <a:xfrm>
            <a:off x="5982110" y="1173274"/>
            <a:ext cx="2983649" cy="2983649"/>
            <a:chOff x="2657119" y="330292"/>
            <a:chExt cx="989700" cy="989700"/>
          </a:xfrm>
        </p:grpSpPr>
        <p:sp>
          <p:nvSpPr>
            <p:cNvPr id="353" name="Google Shape;353;p43"/>
            <p:cNvSpPr/>
            <p:nvPr/>
          </p:nvSpPr>
          <p:spPr>
            <a:xfrm>
              <a:off x="2657119" y="330292"/>
              <a:ext cx="989700" cy="9897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3"/>
            <p:cNvSpPr/>
            <p:nvPr/>
          </p:nvSpPr>
          <p:spPr>
            <a:xfrm>
              <a:off x="2726903" y="400075"/>
              <a:ext cx="850200" cy="8502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3"/>
            <p:cNvSpPr/>
            <p:nvPr/>
          </p:nvSpPr>
          <p:spPr>
            <a:xfrm>
              <a:off x="2801670" y="474883"/>
              <a:ext cx="700800" cy="700800"/>
            </a:xfrm>
            <a:prstGeom prst="ellipse">
              <a:avLst/>
            </a:pr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lowchart: Connector 1"/>
          <p:cNvSpPr/>
          <p:nvPr/>
        </p:nvSpPr>
        <p:spPr>
          <a:xfrm>
            <a:off x="6417583" y="1608747"/>
            <a:ext cx="2112702" cy="2112702"/>
          </a:xfrm>
          <a:prstGeom prst="flowChartConnector">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44056" y="1021025"/>
            <a:ext cx="4460681" cy="584775"/>
          </a:xfrm>
          <a:prstGeom prst="rect">
            <a:avLst/>
          </a:prstGeom>
        </p:spPr>
        <p:txBody>
          <a:bodyPr wrap="square">
            <a:spAutoFit/>
          </a:bodyPr>
          <a:lstStyle/>
          <a:p>
            <a:r>
              <a:rPr lang="en" sz="3200" dirty="0" smtClean="0">
                <a:solidFill>
                  <a:srgbClr val="00B0F0"/>
                </a:solidFill>
                <a:latin typeface="Prata" panose="020B0604020202020204" charset="0"/>
              </a:rPr>
              <a:t>Problem Statement</a:t>
            </a:r>
            <a:endParaRPr lang="en-US" sz="3200" dirty="0">
              <a:latin typeface="Prata" panose="020B0604020202020204" charset="0"/>
            </a:endParaRPr>
          </a:p>
        </p:txBody>
      </p:sp>
      <p:graphicFrame>
        <p:nvGraphicFramePr>
          <p:cNvPr id="4" name="Diagram 3"/>
          <p:cNvGraphicFramePr/>
          <p:nvPr>
            <p:extLst>
              <p:ext uri="{D42A27DB-BD31-4B8C-83A1-F6EECF244321}">
                <p14:modId xmlns:p14="http://schemas.microsoft.com/office/powerpoint/2010/main" val="645774845"/>
              </p:ext>
            </p:extLst>
          </p:nvPr>
        </p:nvGraphicFramePr>
        <p:xfrm>
          <a:off x="213975" y="1717482"/>
          <a:ext cx="5557962" cy="25682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9"/>
          <p:cNvSpPr/>
          <p:nvPr/>
        </p:nvSpPr>
        <p:spPr>
          <a:xfrm>
            <a:off x="8342177" y="0"/>
            <a:ext cx="801823" cy="307777"/>
          </a:xfrm>
          <a:prstGeom prst="rect">
            <a:avLst/>
          </a:prstGeom>
          <a:solidFill>
            <a:schemeClr val="accent1"/>
          </a:solidFill>
        </p:spPr>
        <p:txBody>
          <a:bodyPr wrap="none">
            <a:spAutoFit/>
          </a:bodyPr>
          <a:lstStyle/>
          <a:p>
            <a:pPr algn="ctr"/>
            <a:r>
              <a:rPr lang="en-US" dirty="0" smtClean="0"/>
              <a:t>Page#5</a:t>
            </a:r>
            <a:endParaRPr lang="en-US" dirty="0"/>
          </a:p>
        </p:txBody>
      </p:sp>
      <p:sp>
        <p:nvSpPr>
          <p:cNvPr id="11" name="Rectangle 10"/>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r>
              <a:rPr lang="en-US" b="1" dirty="0">
                <a:solidFill>
                  <a:srgbClr val="00B0F0"/>
                </a:solidFill>
              </a:rPr>
              <a:t>Proposed Solution</a:t>
            </a:r>
            <a:endParaRPr lang="en-US" dirty="0">
              <a:solidFill>
                <a:srgbClr val="00B0F0"/>
              </a:solidFill>
            </a:endParaRPr>
          </a:p>
        </p:txBody>
      </p:sp>
      <p:sp>
        <p:nvSpPr>
          <p:cNvPr id="282" name="Google Shape;282;p40"/>
          <p:cNvSpPr txBox="1">
            <a:spLocks noGrp="1"/>
          </p:cNvSpPr>
          <p:nvPr>
            <p:ph type="body" idx="1"/>
          </p:nvPr>
        </p:nvSpPr>
        <p:spPr>
          <a:xfrm>
            <a:off x="720000" y="1192696"/>
            <a:ext cx="6563395" cy="2162754"/>
          </a:xfrm>
          <a:prstGeom prst="rect">
            <a:avLst/>
          </a:prstGeom>
        </p:spPr>
        <p:txBody>
          <a:bodyPr spcFirstLastPara="1" wrap="square" lIns="91425" tIns="91425" rIns="91425" bIns="91425" anchor="t" anchorCtr="0">
            <a:noAutofit/>
          </a:bodyPr>
          <a:lstStyle/>
          <a:p>
            <a:pPr marL="152400" indent="0" algn="just">
              <a:buNone/>
            </a:pPr>
            <a:r>
              <a:rPr lang="en-US" sz="1400" dirty="0">
                <a:latin typeface="Prata" panose="020B0604020202020204" charset="0"/>
              </a:rPr>
              <a:t>A </a:t>
            </a:r>
            <a:r>
              <a:rPr lang="en-US" sz="1400" b="1" dirty="0">
                <a:latin typeface="Prata" panose="020B0604020202020204" charset="0"/>
              </a:rPr>
              <a:t>deep learning model based</a:t>
            </a:r>
            <a:r>
              <a:rPr lang="en-US" sz="1400" dirty="0">
                <a:latin typeface="Prata" panose="020B0604020202020204" charset="0"/>
              </a:rPr>
              <a:t> project called </a:t>
            </a:r>
            <a:r>
              <a:rPr lang="en-US" sz="1400" b="1" dirty="0">
                <a:solidFill>
                  <a:srgbClr val="FFFF00"/>
                </a:solidFill>
                <a:latin typeface="Prata" panose="020B0604020202020204" charset="0"/>
              </a:rPr>
              <a:t>"</a:t>
            </a:r>
            <a:r>
              <a:rPr lang="en-US" sz="1400" b="1" dirty="0" err="1">
                <a:solidFill>
                  <a:srgbClr val="FFFF00"/>
                </a:solidFill>
                <a:latin typeface="Prata" panose="020B0604020202020204" charset="0"/>
              </a:rPr>
              <a:t>NeuroDiag</a:t>
            </a:r>
            <a:r>
              <a:rPr lang="en-US" sz="1400" b="1" dirty="0">
                <a:solidFill>
                  <a:srgbClr val="FFFF00"/>
                </a:solidFill>
                <a:latin typeface="Prata" panose="020B0604020202020204" charset="0"/>
              </a:rPr>
              <a:t>" </a:t>
            </a:r>
            <a:r>
              <a:rPr lang="en-US" sz="1400" dirty="0">
                <a:latin typeface="Prata" panose="020B0604020202020204" charset="0"/>
              </a:rPr>
              <a:t>for </a:t>
            </a:r>
            <a:r>
              <a:rPr lang="en-US" sz="1400" b="1" dirty="0">
                <a:solidFill>
                  <a:srgbClr val="FFFF00"/>
                </a:solidFill>
                <a:latin typeface="Prata" panose="020B0604020202020204" charset="0"/>
              </a:rPr>
              <a:t>Alzheimer's</a:t>
            </a:r>
            <a:r>
              <a:rPr lang="en-US" sz="1400" dirty="0">
                <a:solidFill>
                  <a:srgbClr val="FFFF00"/>
                </a:solidFill>
                <a:latin typeface="Prata" panose="020B0604020202020204" charset="0"/>
              </a:rPr>
              <a:t> </a:t>
            </a:r>
            <a:r>
              <a:rPr lang="en-US" sz="1400" dirty="0">
                <a:latin typeface="Prata" panose="020B0604020202020204" charset="0"/>
              </a:rPr>
              <a:t>detection using MRI images. The model will be trained on a large dataset of MRI images to identify patterns of brain atrophy and other structural changes associated with Alzheimer's disease</a:t>
            </a:r>
            <a:r>
              <a:rPr lang="en-US" sz="1400" dirty="0" smtClean="0">
                <a:latin typeface="Prata" panose="020B0604020202020204" charset="0"/>
              </a:rPr>
              <a:t>.</a:t>
            </a:r>
          </a:p>
          <a:p>
            <a:pPr marL="152400" indent="0" algn="just">
              <a:buNone/>
            </a:pPr>
            <a:endParaRPr lang="en-US" sz="1400" dirty="0">
              <a:latin typeface="Prata" panose="020B0604020202020204" charset="0"/>
            </a:endParaRPr>
          </a:p>
          <a:p>
            <a:pPr marL="152400" indent="0" algn="just">
              <a:buNone/>
            </a:pPr>
            <a:r>
              <a:rPr lang="en-US" sz="1400" dirty="0">
                <a:latin typeface="Prata" panose="020B0604020202020204" charset="0"/>
              </a:rPr>
              <a:t>Users will be able to </a:t>
            </a:r>
            <a:r>
              <a:rPr lang="en-US" sz="1400" b="1" dirty="0">
                <a:latin typeface="Prata" panose="020B0604020202020204" charset="0"/>
              </a:rPr>
              <a:t>upload </a:t>
            </a:r>
            <a:r>
              <a:rPr lang="en-US" sz="1400" b="1" dirty="0">
                <a:solidFill>
                  <a:srgbClr val="FFFF00"/>
                </a:solidFill>
                <a:latin typeface="Prata" panose="020B0604020202020204" charset="0"/>
              </a:rPr>
              <a:t>MRI</a:t>
            </a:r>
            <a:r>
              <a:rPr lang="en-US" sz="1400" b="1" dirty="0">
                <a:latin typeface="Prata" panose="020B0604020202020204" charset="0"/>
              </a:rPr>
              <a:t> images</a:t>
            </a:r>
            <a:r>
              <a:rPr lang="en-US" sz="1400" dirty="0">
                <a:latin typeface="Prata" panose="020B0604020202020204" charset="0"/>
              </a:rPr>
              <a:t> of probable patients to a web application, which will then run the </a:t>
            </a:r>
            <a:r>
              <a:rPr lang="en-US" sz="1400" b="1" dirty="0" err="1">
                <a:solidFill>
                  <a:srgbClr val="FFFF00"/>
                </a:solidFill>
                <a:latin typeface="Prata" panose="020B0604020202020204" charset="0"/>
              </a:rPr>
              <a:t>NeuroDiag</a:t>
            </a:r>
            <a:r>
              <a:rPr lang="en-US" sz="1400" b="1" dirty="0">
                <a:latin typeface="Prata" panose="020B0604020202020204" charset="0"/>
              </a:rPr>
              <a:t> model</a:t>
            </a:r>
            <a:r>
              <a:rPr lang="en-US" sz="1400" dirty="0">
                <a:latin typeface="Prata" panose="020B0604020202020204" charset="0"/>
              </a:rPr>
              <a:t> to predict whether the patient has Alzheimer's disease or not.</a:t>
            </a:r>
          </a:p>
          <a:p>
            <a:pPr marL="0" lvl="0" indent="0" algn="l" rtl="0">
              <a:spcBef>
                <a:spcPts val="0"/>
              </a:spcBef>
              <a:spcAft>
                <a:spcPts val="0"/>
              </a:spcAft>
              <a:buNone/>
            </a:pPr>
            <a:endParaRPr dirty="0"/>
          </a:p>
        </p:txBody>
      </p:sp>
      <p:sp>
        <p:nvSpPr>
          <p:cNvPr id="2" name="Rectangle 1"/>
          <p:cNvSpPr/>
          <p:nvPr/>
        </p:nvSpPr>
        <p:spPr>
          <a:xfrm>
            <a:off x="0" y="3085106"/>
            <a:ext cx="5518205" cy="2058394"/>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42177" y="0"/>
            <a:ext cx="801823" cy="307777"/>
          </a:xfrm>
          <a:prstGeom prst="rect">
            <a:avLst/>
          </a:prstGeom>
          <a:solidFill>
            <a:schemeClr val="accent1"/>
          </a:solidFill>
        </p:spPr>
        <p:txBody>
          <a:bodyPr wrap="none">
            <a:spAutoFit/>
          </a:bodyPr>
          <a:lstStyle/>
          <a:p>
            <a:pPr algn="ctr"/>
            <a:r>
              <a:rPr lang="en-US" dirty="0" smtClean="0"/>
              <a:t>Page#6</a:t>
            </a:r>
            <a:endParaRPr lang="en-US" dirty="0"/>
          </a:p>
        </p:txBody>
      </p:sp>
      <p:sp>
        <p:nvSpPr>
          <p:cNvPr id="10" name="Rectangle 9"/>
          <p:cNvSpPr/>
          <p:nvPr/>
        </p:nvSpPr>
        <p:spPr>
          <a:xfrm>
            <a:off x="5518205" y="48463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3" name="Google Shape;373;p44"/>
          <p:cNvSpPr txBox="1">
            <a:spLocks noGrp="1"/>
          </p:cNvSpPr>
          <p:nvPr>
            <p:ph type="title"/>
          </p:nvPr>
        </p:nvSpPr>
        <p:spPr>
          <a:xfrm>
            <a:off x="234970" y="0"/>
            <a:ext cx="7704000" cy="477600"/>
          </a:xfrm>
          <a:prstGeom prst="rect">
            <a:avLst/>
          </a:prstGeom>
        </p:spPr>
        <p:txBody>
          <a:bodyPr spcFirstLastPara="1" wrap="square" lIns="91425" tIns="91425" rIns="91425" bIns="91425" anchor="t" anchorCtr="0">
            <a:noAutofit/>
          </a:bodyPr>
          <a:lstStyle/>
          <a:p>
            <a:r>
              <a:rPr lang="en-US" b="1" dirty="0">
                <a:solidFill>
                  <a:srgbClr val="00B0F0"/>
                </a:solidFill>
              </a:rPr>
              <a:t>Data Collection and Preprocessing</a:t>
            </a:r>
            <a:endParaRPr lang="en-US" dirty="0">
              <a:solidFill>
                <a:srgbClr val="00B0F0"/>
              </a:solidFill>
            </a:endParaRPr>
          </a:p>
        </p:txBody>
      </p:sp>
      <p:sp>
        <p:nvSpPr>
          <p:cNvPr id="35" name="Google Shape;282;p40"/>
          <p:cNvSpPr txBox="1">
            <a:spLocks/>
          </p:cNvSpPr>
          <p:nvPr/>
        </p:nvSpPr>
        <p:spPr>
          <a:xfrm>
            <a:off x="1566407" y="739471"/>
            <a:ext cx="5947576" cy="3848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2"/>
              </a:buClr>
              <a:buSzPts val="14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2"/>
              </a:buClr>
              <a:buSzPts val="2100"/>
              <a:buFont typeface="Montserrat"/>
              <a:buNone/>
              <a:defRPr sz="2100" b="0" i="0" u="none" strike="noStrike" cap="none">
                <a:solidFill>
                  <a:schemeClr val="accent2"/>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2"/>
              </a:buClr>
              <a:buSzPts val="2100"/>
              <a:buFont typeface="Montserrat"/>
              <a:buNone/>
              <a:defRPr sz="2100" b="0" i="0" u="none" strike="noStrike" cap="none">
                <a:solidFill>
                  <a:schemeClr val="accent2"/>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2"/>
              </a:buClr>
              <a:buSzPts val="2100"/>
              <a:buFont typeface="Montserrat"/>
              <a:buNone/>
              <a:defRPr sz="2100" b="0" i="0" u="none" strike="noStrike" cap="none">
                <a:solidFill>
                  <a:schemeClr val="accent2"/>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2"/>
              </a:buClr>
              <a:buSzPts val="2100"/>
              <a:buFont typeface="Montserrat"/>
              <a:buNone/>
              <a:defRPr sz="2100" b="0" i="0" u="none" strike="noStrike" cap="none">
                <a:solidFill>
                  <a:schemeClr val="accent2"/>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2"/>
              </a:buClr>
              <a:buSzPts val="2100"/>
              <a:buFont typeface="Montserrat"/>
              <a:buNone/>
              <a:defRPr sz="2100" b="0" i="0" u="none" strike="noStrike" cap="none">
                <a:solidFill>
                  <a:schemeClr val="accent2"/>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2"/>
              </a:buClr>
              <a:buSzPts val="2100"/>
              <a:buFont typeface="Montserrat"/>
              <a:buNone/>
              <a:defRPr sz="2100" b="0" i="0" u="none" strike="noStrike" cap="none">
                <a:solidFill>
                  <a:schemeClr val="accent2"/>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2"/>
              </a:buClr>
              <a:buSzPts val="2100"/>
              <a:buFont typeface="Montserrat"/>
              <a:buNone/>
              <a:defRPr sz="2100" b="0" i="0" u="none" strike="noStrike" cap="none">
                <a:solidFill>
                  <a:schemeClr val="accent2"/>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2"/>
              </a:buClr>
              <a:buSzPts val="2100"/>
              <a:buFont typeface="Montserrat"/>
              <a:buNone/>
              <a:defRPr sz="2100" b="0" i="0" u="none" strike="noStrike" cap="none">
                <a:solidFill>
                  <a:schemeClr val="accent2"/>
                </a:solidFill>
                <a:latin typeface="Montserrat"/>
                <a:ea typeface="Montserrat"/>
                <a:cs typeface="Montserrat"/>
                <a:sym typeface="Montserrat"/>
              </a:defRPr>
            </a:lvl9pPr>
          </a:lstStyle>
          <a:p>
            <a:pPr marL="425450" lvl="0" indent="-285750" algn="just">
              <a:buFont typeface="Arial" panose="020B0604020202020204" pitchFamily="34" charset="0"/>
              <a:buChar char="•"/>
            </a:pPr>
            <a:r>
              <a:rPr lang="en-US" dirty="0">
                <a:latin typeface="Prata" panose="020B0604020202020204" charset="0"/>
              </a:rPr>
              <a:t>MRI images will be collected from publicly available datasets such as </a:t>
            </a:r>
            <a:r>
              <a:rPr lang="en-US" b="1" dirty="0">
                <a:solidFill>
                  <a:srgbClr val="FFFF00"/>
                </a:solidFill>
                <a:latin typeface="Prata" panose="020B0604020202020204" charset="0"/>
              </a:rPr>
              <a:t>ADNI</a:t>
            </a:r>
            <a:r>
              <a:rPr lang="en-US" b="1" dirty="0">
                <a:latin typeface="Prata" panose="020B0604020202020204" charset="0"/>
              </a:rPr>
              <a:t> </a:t>
            </a:r>
            <a:r>
              <a:rPr lang="en-US" dirty="0">
                <a:latin typeface="Prata" panose="020B0604020202020204" charset="0"/>
              </a:rPr>
              <a:t>and </a:t>
            </a:r>
            <a:r>
              <a:rPr lang="en-US" b="1" dirty="0">
                <a:solidFill>
                  <a:srgbClr val="FFFF00"/>
                </a:solidFill>
                <a:latin typeface="Prata" panose="020B0604020202020204" charset="0"/>
              </a:rPr>
              <a:t>OASIS</a:t>
            </a:r>
            <a:r>
              <a:rPr lang="en-US" dirty="0">
                <a:latin typeface="Prata" panose="020B0604020202020204" charset="0"/>
              </a:rPr>
              <a:t>. </a:t>
            </a:r>
            <a:endParaRPr lang="en-US" dirty="0" smtClean="0">
              <a:latin typeface="Prata" panose="020B0604020202020204" charset="0"/>
            </a:endParaRPr>
          </a:p>
          <a:p>
            <a:pPr marL="425450" lvl="0" indent="-285750" algn="just">
              <a:buFont typeface="Arial" panose="020B0604020202020204" pitchFamily="34" charset="0"/>
              <a:buChar char="•"/>
            </a:pPr>
            <a:endParaRPr lang="en-US" dirty="0">
              <a:latin typeface="Prata" panose="020B0604020202020204" charset="0"/>
            </a:endParaRPr>
          </a:p>
          <a:p>
            <a:pPr marL="425450" lvl="0" indent="-285750" algn="just">
              <a:buFont typeface="Arial" panose="020B0604020202020204" pitchFamily="34" charset="0"/>
              <a:buChar char="•"/>
            </a:pPr>
            <a:r>
              <a:rPr lang="en-US" dirty="0">
                <a:latin typeface="Prata" panose="020B0604020202020204" charset="0"/>
              </a:rPr>
              <a:t>The MRI images will be preprocessed to remove noise, correct for bias field, and normalize the intensity values. </a:t>
            </a:r>
            <a:endParaRPr lang="en-US" dirty="0" smtClean="0">
              <a:latin typeface="Prata" panose="020B0604020202020204" charset="0"/>
            </a:endParaRPr>
          </a:p>
          <a:p>
            <a:pPr marL="425450" lvl="0" indent="-285750" algn="just">
              <a:buFont typeface="Arial" panose="020B0604020202020204" pitchFamily="34" charset="0"/>
              <a:buChar char="•"/>
            </a:pPr>
            <a:endParaRPr lang="en-US" dirty="0">
              <a:latin typeface="Prata" panose="020B0604020202020204" charset="0"/>
            </a:endParaRPr>
          </a:p>
          <a:p>
            <a:pPr marL="425450" lvl="0" indent="-285750" algn="just">
              <a:buFont typeface="Arial" panose="020B0604020202020204" pitchFamily="34" charset="0"/>
              <a:buChar char="•"/>
            </a:pPr>
            <a:r>
              <a:rPr lang="en-US" dirty="0">
                <a:latin typeface="Prata" panose="020B0604020202020204" charset="0"/>
              </a:rPr>
              <a:t>Additionally  skull stripping and brain segmentation will be performed to isolate the brain tissue from the rest of the image</a:t>
            </a:r>
            <a:r>
              <a:rPr lang="en-US" dirty="0" smtClean="0">
                <a:latin typeface="Prata" panose="020B0604020202020204" charset="0"/>
              </a:rPr>
              <a:t>.</a:t>
            </a:r>
          </a:p>
          <a:p>
            <a:pPr marL="425450" lvl="0" indent="-285750" algn="just">
              <a:buFont typeface="Arial" panose="020B0604020202020204" pitchFamily="34" charset="0"/>
              <a:buChar char="•"/>
            </a:pPr>
            <a:endParaRPr lang="en-US" dirty="0">
              <a:latin typeface="Prata" panose="020B0604020202020204" charset="0"/>
            </a:endParaRPr>
          </a:p>
          <a:p>
            <a:pPr marL="425450" lvl="0" indent="-285750" algn="just">
              <a:buFont typeface="Arial" panose="020B0604020202020204" pitchFamily="34" charset="0"/>
              <a:buChar char="•"/>
            </a:pPr>
            <a:r>
              <a:rPr lang="en-US" dirty="0">
                <a:latin typeface="Prata" panose="020B0604020202020204" charset="0"/>
              </a:rPr>
              <a:t>The preprocessed images will be split into training, validation, and test sets. </a:t>
            </a:r>
          </a:p>
          <a:p>
            <a:pPr marL="425450" lvl="0" indent="-285750" algn="just">
              <a:buFont typeface="Arial" panose="020B0604020202020204" pitchFamily="34" charset="0"/>
              <a:buChar char="•"/>
            </a:pPr>
            <a:endParaRPr lang="en-US" dirty="0">
              <a:latin typeface="Prata" panose="020B0604020202020204" charset="0"/>
            </a:endParaRPr>
          </a:p>
          <a:p>
            <a:pPr marL="425450" lvl="0" indent="-285750" algn="just">
              <a:buFont typeface="Arial" panose="020B0604020202020204" pitchFamily="34" charset="0"/>
              <a:buChar char="•"/>
            </a:pPr>
            <a:r>
              <a:rPr lang="en-US" dirty="0">
                <a:latin typeface="Prata" panose="020B0604020202020204" charset="0"/>
              </a:rPr>
              <a:t>he training set will be used to train the </a:t>
            </a:r>
            <a:r>
              <a:rPr lang="en-US" b="1" dirty="0" err="1">
                <a:solidFill>
                  <a:srgbClr val="FFFF00"/>
                </a:solidFill>
                <a:latin typeface="Prata" panose="020B0604020202020204" charset="0"/>
              </a:rPr>
              <a:t>NeuroDiag</a:t>
            </a:r>
            <a:r>
              <a:rPr lang="en-US" dirty="0">
                <a:solidFill>
                  <a:srgbClr val="FFFF00"/>
                </a:solidFill>
                <a:latin typeface="Prata" panose="020B0604020202020204" charset="0"/>
              </a:rPr>
              <a:t> </a:t>
            </a:r>
            <a:r>
              <a:rPr lang="en-US" dirty="0">
                <a:latin typeface="Prata" panose="020B0604020202020204" charset="0"/>
              </a:rPr>
              <a:t>model while the validation set will be used for </a:t>
            </a:r>
            <a:r>
              <a:rPr lang="en-US" dirty="0" err="1">
                <a:latin typeface="Prata" panose="020B0604020202020204" charset="0"/>
              </a:rPr>
              <a:t>hyperparameter</a:t>
            </a:r>
            <a:r>
              <a:rPr lang="en-US" dirty="0">
                <a:latin typeface="Prata" panose="020B0604020202020204" charset="0"/>
              </a:rPr>
              <a:t> tuning. </a:t>
            </a:r>
            <a:endParaRPr lang="en-US" dirty="0" smtClean="0">
              <a:latin typeface="Prata" panose="020B0604020202020204" charset="0"/>
            </a:endParaRPr>
          </a:p>
          <a:p>
            <a:pPr marL="139700" lvl="0" indent="0" algn="just"/>
            <a:endParaRPr lang="en-US" dirty="0">
              <a:latin typeface="Prata" panose="020B0604020202020204" charset="0"/>
            </a:endParaRPr>
          </a:p>
          <a:p>
            <a:pPr marL="425450" lvl="0" indent="-285750" algn="just">
              <a:buFont typeface="Arial" panose="020B0604020202020204" pitchFamily="34" charset="0"/>
              <a:buChar char="•"/>
            </a:pPr>
            <a:r>
              <a:rPr lang="en-US" dirty="0">
                <a:latin typeface="Prata" panose="020B0604020202020204" charset="0"/>
              </a:rPr>
              <a:t>The test set will be used to evaluate the performance of the model.</a:t>
            </a:r>
          </a:p>
        </p:txBody>
      </p:sp>
      <p:sp>
        <p:nvSpPr>
          <p:cNvPr id="36" name="Rectangle 35"/>
          <p:cNvSpPr/>
          <p:nvPr/>
        </p:nvSpPr>
        <p:spPr>
          <a:xfrm>
            <a:off x="8342177" y="0"/>
            <a:ext cx="801823" cy="307777"/>
          </a:xfrm>
          <a:prstGeom prst="rect">
            <a:avLst/>
          </a:prstGeom>
          <a:solidFill>
            <a:schemeClr val="accent1"/>
          </a:solidFill>
        </p:spPr>
        <p:txBody>
          <a:bodyPr wrap="none">
            <a:spAutoFit/>
          </a:bodyPr>
          <a:lstStyle/>
          <a:p>
            <a:pPr algn="ctr"/>
            <a:r>
              <a:rPr lang="en-US" dirty="0" smtClean="0"/>
              <a:t>Page#7</a:t>
            </a:r>
            <a:endParaRPr lang="en-US" dirty="0"/>
          </a:p>
        </p:txBody>
      </p:sp>
      <p:sp>
        <p:nvSpPr>
          <p:cNvPr id="37" name="Rectangle 36"/>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13" name="Google Shape;713;p54"/>
          <p:cNvSpPr txBox="1">
            <a:spLocks noGrp="1"/>
          </p:cNvSpPr>
          <p:nvPr>
            <p:ph type="title"/>
          </p:nvPr>
        </p:nvSpPr>
        <p:spPr>
          <a:xfrm>
            <a:off x="0" y="532380"/>
            <a:ext cx="8424000" cy="633480"/>
          </a:xfrm>
          <a:prstGeom prst="rect">
            <a:avLst/>
          </a:prstGeom>
        </p:spPr>
        <p:txBody>
          <a:bodyPr spcFirstLastPara="1" wrap="square" lIns="91425" tIns="91425" rIns="91425" bIns="91425" anchor="t" anchorCtr="0">
            <a:noAutofit/>
          </a:bodyPr>
          <a:lstStyle/>
          <a:p>
            <a:r>
              <a:rPr lang="en-US" sz="2400" b="1" dirty="0">
                <a:solidFill>
                  <a:srgbClr val="00B0F0"/>
                </a:solidFill>
              </a:rPr>
              <a:t>Model Development and Evaluation(DIAGRAM)</a:t>
            </a:r>
            <a:endParaRPr lang="en-US" sz="2400" dirty="0">
              <a:solidFill>
                <a:srgbClr val="00B0F0"/>
              </a:solidFill>
            </a:endParaRPr>
          </a:p>
        </p:txBody>
      </p:sp>
      <p:sp>
        <p:nvSpPr>
          <p:cNvPr id="33" name="Rectangle 32"/>
          <p:cNvSpPr/>
          <p:nvPr/>
        </p:nvSpPr>
        <p:spPr>
          <a:xfrm>
            <a:off x="777240" y="1112520"/>
            <a:ext cx="7490460" cy="2246769"/>
          </a:xfrm>
          <a:prstGeom prst="rect">
            <a:avLst/>
          </a:prstGeom>
        </p:spPr>
        <p:txBody>
          <a:bodyPr wrap="square">
            <a:spAutoFit/>
          </a:bodyPr>
          <a:lstStyle/>
          <a:p>
            <a:pPr marL="285750" lvl="0" indent="-285750">
              <a:buFont typeface="Wingdings" panose="05000000000000000000" pitchFamily="2" charset="2"/>
              <a:buChar char="v"/>
            </a:pPr>
            <a:r>
              <a:rPr lang="en-US" dirty="0">
                <a:solidFill>
                  <a:srgbClr val="FFFF00"/>
                </a:solidFill>
                <a:latin typeface="Prata" panose="020B0604020202020204" charset="0"/>
              </a:rPr>
              <a:t>A </a:t>
            </a:r>
            <a:r>
              <a:rPr lang="en-US" b="1" dirty="0">
                <a:solidFill>
                  <a:srgbClr val="FFFF00"/>
                </a:solidFill>
                <a:latin typeface="Prata" panose="020B0604020202020204" charset="0"/>
              </a:rPr>
              <a:t>convolutional neural network (CNN</a:t>
            </a:r>
            <a:r>
              <a:rPr lang="en-US" dirty="0">
                <a:solidFill>
                  <a:srgbClr val="FFFF00"/>
                </a:solidFill>
                <a:latin typeface="Prata" panose="020B0604020202020204" charset="0"/>
              </a:rPr>
              <a:t>) </a:t>
            </a:r>
            <a:r>
              <a:rPr lang="en-US" dirty="0">
                <a:solidFill>
                  <a:schemeClr val="accent3"/>
                </a:solidFill>
                <a:latin typeface="Prata" panose="020B0604020202020204" charset="0"/>
              </a:rPr>
              <a:t>architecture will be developed for the </a:t>
            </a:r>
            <a:r>
              <a:rPr lang="en-US" b="1" dirty="0" err="1">
                <a:solidFill>
                  <a:srgbClr val="FFFF00"/>
                </a:solidFill>
                <a:latin typeface="Prata" panose="020B0604020202020204" charset="0"/>
              </a:rPr>
              <a:t>NeuroDiag</a:t>
            </a:r>
            <a:r>
              <a:rPr lang="en-US" b="1" dirty="0">
                <a:solidFill>
                  <a:schemeClr val="accent3"/>
                </a:solidFill>
                <a:latin typeface="Prata" panose="020B0604020202020204" charset="0"/>
              </a:rPr>
              <a:t> </a:t>
            </a:r>
            <a:r>
              <a:rPr lang="en-US" dirty="0">
                <a:solidFill>
                  <a:schemeClr val="accent3"/>
                </a:solidFill>
                <a:latin typeface="Prata" panose="020B0604020202020204" charset="0"/>
              </a:rPr>
              <a:t>model. The </a:t>
            </a:r>
            <a:r>
              <a:rPr lang="en-US" b="1" dirty="0">
                <a:solidFill>
                  <a:srgbClr val="FFFF00"/>
                </a:solidFill>
                <a:latin typeface="Prata" panose="020B0604020202020204" charset="0"/>
              </a:rPr>
              <a:t>CNN</a:t>
            </a:r>
            <a:r>
              <a:rPr lang="en-US" dirty="0">
                <a:solidFill>
                  <a:schemeClr val="accent3"/>
                </a:solidFill>
                <a:latin typeface="Prata" panose="020B0604020202020204" charset="0"/>
              </a:rPr>
              <a:t> will take in </a:t>
            </a:r>
            <a:r>
              <a:rPr lang="en-US" dirty="0">
                <a:solidFill>
                  <a:srgbClr val="FFFF00"/>
                </a:solidFill>
                <a:latin typeface="Prata" panose="020B0604020202020204" charset="0"/>
              </a:rPr>
              <a:t>MRI</a:t>
            </a:r>
            <a:r>
              <a:rPr lang="en-US" dirty="0">
                <a:solidFill>
                  <a:schemeClr val="accent3"/>
                </a:solidFill>
                <a:latin typeface="Prata" panose="020B0604020202020204" charset="0"/>
              </a:rPr>
              <a:t> images as input and output </a:t>
            </a:r>
            <a:r>
              <a:rPr lang="en-US" dirty="0">
                <a:solidFill>
                  <a:srgbClr val="FFFF00"/>
                </a:solidFill>
                <a:latin typeface="Prata" panose="020B0604020202020204" charset="0"/>
              </a:rPr>
              <a:t>a </a:t>
            </a:r>
            <a:r>
              <a:rPr lang="en-US" b="1" dirty="0">
                <a:solidFill>
                  <a:srgbClr val="FFFF00"/>
                </a:solidFill>
                <a:latin typeface="Prata" panose="020B0604020202020204" charset="0"/>
              </a:rPr>
              <a:t>binary classification</a:t>
            </a:r>
            <a:r>
              <a:rPr lang="en-US" dirty="0">
                <a:solidFill>
                  <a:srgbClr val="FFFF00"/>
                </a:solidFill>
                <a:latin typeface="Prata" panose="020B0604020202020204" charset="0"/>
              </a:rPr>
              <a:t> (</a:t>
            </a:r>
            <a:r>
              <a:rPr lang="en-US" b="1" dirty="0">
                <a:solidFill>
                  <a:srgbClr val="FFFF00"/>
                </a:solidFill>
                <a:latin typeface="Prata" panose="020B0604020202020204" charset="0"/>
              </a:rPr>
              <a:t>Alzheimer's or not Alzheimer's</a:t>
            </a:r>
            <a:r>
              <a:rPr lang="en-US" dirty="0">
                <a:solidFill>
                  <a:srgbClr val="FFFF00"/>
                </a:solidFill>
                <a:latin typeface="Prata" panose="020B0604020202020204" charset="0"/>
              </a:rPr>
              <a:t>). </a:t>
            </a:r>
          </a:p>
          <a:p>
            <a:r>
              <a:rPr lang="en-US" dirty="0">
                <a:solidFill>
                  <a:schemeClr val="accent3"/>
                </a:solidFill>
                <a:latin typeface="Prata" panose="020B0604020202020204" charset="0"/>
              </a:rPr>
              <a:t> </a:t>
            </a:r>
          </a:p>
          <a:p>
            <a:pPr marL="285750" lvl="0" indent="-285750">
              <a:buFont typeface="Wingdings" panose="05000000000000000000" pitchFamily="2" charset="2"/>
              <a:buChar char="v"/>
            </a:pPr>
            <a:r>
              <a:rPr lang="en-US" b="1" dirty="0">
                <a:solidFill>
                  <a:schemeClr val="accent3"/>
                </a:solidFill>
                <a:latin typeface="Prata" panose="020B0604020202020204" charset="0"/>
              </a:rPr>
              <a:t>Transfer learning</a:t>
            </a:r>
            <a:r>
              <a:rPr lang="en-US" dirty="0">
                <a:solidFill>
                  <a:schemeClr val="accent3"/>
                </a:solidFill>
                <a:latin typeface="Prata" panose="020B0604020202020204" charset="0"/>
              </a:rPr>
              <a:t> will be used with pre-trained models such as </a:t>
            </a:r>
            <a:r>
              <a:rPr lang="en-US" b="1" dirty="0">
                <a:solidFill>
                  <a:srgbClr val="FFFF00"/>
                </a:solidFill>
                <a:latin typeface="Prata" panose="020B0604020202020204" charset="0"/>
              </a:rPr>
              <a:t>VGG, </a:t>
            </a:r>
            <a:r>
              <a:rPr lang="en-US" b="1" dirty="0" err="1">
                <a:solidFill>
                  <a:srgbClr val="FFFF00"/>
                </a:solidFill>
                <a:latin typeface="Prata" panose="020B0604020202020204" charset="0"/>
              </a:rPr>
              <a:t>ResNet</a:t>
            </a:r>
            <a:r>
              <a:rPr lang="en-US" b="1" dirty="0">
                <a:solidFill>
                  <a:srgbClr val="FFFF00"/>
                </a:solidFill>
                <a:latin typeface="Prata" panose="020B0604020202020204" charset="0"/>
              </a:rPr>
              <a:t>, and</a:t>
            </a:r>
            <a:r>
              <a:rPr lang="en-US" b="1" dirty="0">
                <a:solidFill>
                  <a:schemeClr val="accent3"/>
                </a:solidFill>
                <a:latin typeface="Prata" panose="020B0604020202020204" charset="0"/>
              </a:rPr>
              <a:t> </a:t>
            </a:r>
            <a:r>
              <a:rPr lang="en-US" b="1" dirty="0">
                <a:solidFill>
                  <a:srgbClr val="FFFF00"/>
                </a:solidFill>
                <a:latin typeface="Prata" panose="020B0604020202020204" charset="0"/>
              </a:rPr>
              <a:t>Inception</a:t>
            </a:r>
            <a:r>
              <a:rPr lang="en-US" dirty="0">
                <a:solidFill>
                  <a:schemeClr val="accent3"/>
                </a:solidFill>
                <a:latin typeface="Prata" panose="020B0604020202020204" charset="0"/>
              </a:rPr>
              <a:t> to improve the performance of our model.</a:t>
            </a:r>
          </a:p>
          <a:p>
            <a:r>
              <a:rPr lang="en-US" dirty="0">
                <a:solidFill>
                  <a:schemeClr val="accent3"/>
                </a:solidFill>
                <a:latin typeface="Prata" panose="020B0604020202020204" charset="0"/>
              </a:rPr>
              <a:t> </a:t>
            </a:r>
            <a:r>
              <a:rPr lang="en-US" dirty="0" smtClean="0">
                <a:solidFill>
                  <a:schemeClr val="accent3"/>
                </a:solidFill>
                <a:latin typeface="Prata" panose="020B0604020202020204" charset="0"/>
              </a:rPr>
              <a:t> </a:t>
            </a:r>
            <a:endParaRPr lang="en-US" dirty="0">
              <a:solidFill>
                <a:schemeClr val="accent3"/>
              </a:solidFill>
              <a:latin typeface="Prata" panose="020B0604020202020204" charset="0"/>
            </a:endParaRPr>
          </a:p>
          <a:p>
            <a:pPr marL="285750" lvl="0" indent="-285750">
              <a:buFont typeface="Wingdings" panose="05000000000000000000" pitchFamily="2" charset="2"/>
              <a:buChar char="v"/>
            </a:pPr>
            <a:r>
              <a:rPr lang="en-US" dirty="0">
                <a:solidFill>
                  <a:schemeClr val="accent3"/>
                </a:solidFill>
                <a:latin typeface="Prata" panose="020B0604020202020204" charset="0"/>
              </a:rPr>
              <a:t>Performance will be evaluated of the </a:t>
            </a:r>
            <a:r>
              <a:rPr lang="en-US" b="1" dirty="0" err="1">
                <a:solidFill>
                  <a:srgbClr val="FFFF00"/>
                </a:solidFill>
                <a:latin typeface="Prata" panose="020B0604020202020204" charset="0"/>
              </a:rPr>
              <a:t>NeuroDiag</a:t>
            </a:r>
            <a:r>
              <a:rPr lang="en-US" b="1" dirty="0">
                <a:solidFill>
                  <a:schemeClr val="accent3"/>
                </a:solidFill>
                <a:latin typeface="Prata" panose="020B0604020202020204" charset="0"/>
              </a:rPr>
              <a:t> </a:t>
            </a:r>
            <a:r>
              <a:rPr lang="en-US" b="1" dirty="0">
                <a:solidFill>
                  <a:srgbClr val="FFFF00"/>
                </a:solidFill>
                <a:latin typeface="Prata" panose="020B0604020202020204" charset="0"/>
              </a:rPr>
              <a:t>model</a:t>
            </a:r>
            <a:r>
              <a:rPr lang="en-US" dirty="0">
                <a:solidFill>
                  <a:srgbClr val="FFFF00"/>
                </a:solidFill>
                <a:latin typeface="Prata" panose="020B0604020202020204" charset="0"/>
              </a:rPr>
              <a:t> </a:t>
            </a:r>
            <a:r>
              <a:rPr lang="en-US" dirty="0">
                <a:solidFill>
                  <a:schemeClr val="accent3"/>
                </a:solidFill>
                <a:latin typeface="Prata" panose="020B0604020202020204" charset="0"/>
              </a:rPr>
              <a:t>using metrics such as </a:t>
            </a:r>
            <a:r>
              <a:rPr lang="en-US" b="1" dirty="0">
                <a:solidFill>
                  <a:srgbClr val="FFFF00"/>
                </a:solidFill>
                <a:latin typeface="Prata" panose="020B0604020202020204" charset="0"/>
              </a:rPr>
              <a:t>accuracy, precision, recall, F1 score,</a:t>
            </a:r>
            <a:r>
              <a:rPr lang="en-US" dirty="0">
                <a:solidFill>
                  <a:srgbClr val="FFFF00"/>
                </a:solidFill>
                <a:latin typeface="Prata" panose="020B0604020202020204" charset="0"/>
              </a:rPr>
              <a:t> and </a:t>
            </a:r>
            <a:r>
              <a:rPr lang="en-US" b="1" dirty="0">
                <a:solidFill>
                  <a:srgbClr val="FFFF00"/>
                </a:solidFill>
                <a:latin typeface="Prata" panose="020B0604020202020204" charset="0"/>
              </a:rPr>
              <a:t>area</a:t>
            </a:r>
            <a:r>
              <a:rPr lang="en-US" dirty="0">
                <a:solidFill>
                  <a:srgbClr val="FFFF00"/>
                </a:solidFill>
                <a:latin typeface="Prata" panose="020B0604020202020204" charset="0"/>
              </a:rPr>
              <a:t> </a:t>
            </a:r>
            <a:r>
              <a:rPr lang="en-US" dirty="0">
                <a:solidFill>
                  <a:schemeClr val="accent3"/>
                </a:solidFill>
                <a:latin typeface="Prata" panose="020B0604020202020204" charset="0"/>
              </a:rPr>
              <a:t>under the receiver </a:t>
            </a:r>
            <a:r>
              <a:rPr lang="en-US" b="1" dirty="0">
                <a:solidFill>
                  <a:srgbClr val="FFFF00"/>
                </a:solidFill>
                <a:latin typeface="Prata" panose="020B0604020202020204" charset="0"/>
              </a:rPr>
              <a:t>operating characteristic curve (AUC-ROC</a:t>
            </a:r>
            <a:r>
              <a:rPr lang="en-US" b="1" dirty="0" smtClean="0">
                <a:solidFill>
                  <a:srgbClr val="FFFF00"/>
                </a:solidFill>
                <a:latin typeface="Prata" panose="020B0604020202020204" charset="0"/>
              </a:rPr>
              <a:t>)</a:t>
            </a:r>
            <a:r>
              <a:rPr lang="en-US" b="1" dirty="0" smtClean="0">
                <a:solidFill>
                  <a:schemeClr val="accent3"/>
                </a:solidFill>
                <a:latin typeface="Prata" panose="020B0604020202020204" charset="0"/>
              </a:rPr>
              <a:t>.</a:t>
            </a:r>
            <a:endParaRPr lang="en-US" dirty="0">
              <a:solidFill>
                <a:schemeClr val="accent3"/>
              </a:solidFill>
              <a:latin typeface="Prata" panose="020B0604020202020204" charset="0"/>
            </a:endParaRPr>
          </a:p>
        </p:txBody>
      </p:sp>
      <p:sp>
        <p:nvSpPr>
          <p:cNvPr id="34" name="Rectangle 33"/>
          <p:cNvSpPr/>
          <p:nvPr/>
        </p:nvSpPr>
        <p:spPr>
          <a:xfrm>
            <a:off x="8342177" y="0"/>
            <a:ext cx="801823" cy="307777"/>
          </a:xfrm>
          <a:prstGeom prst="rect">
            <a:avLst/>
          </a:prstGeom>
          <a:solidFill>
            <a:schemeClr val="accent1"/>
          </a:solidFill>
        </p:spPr>
        <p:txBody>
          <a:bodyPr wrap="none">
            <a:spAutoFit/>
          </a:bodyPr>
          <a:lstStyle/>
          <a:p>
            <a:pPr algn="ctr"/>
            <a:r>
              <a:rPr lang="en-US" dirty="0" smtClean="0"/>
              <a:t>Page#8</a:t>
            </a:r>
            <a:endParaRPr lang="en-US" dirty="0"/>
          </a:p>
        </p:txBody>
      </p:sp>
      <p:sp>
        <p:nvSpPr>
          <p:cNvPr id="35" name="Rectangle 34"/>
          <p:cNvSpPr/>
          <p:nvPr/>
        </p:nvSpPr>
        <p:spPr>
          <a:xfrm>
            <a:off x="4343400" y="4732019"/>
            <a:ext cx="1150620" cy="297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03/09/2023</a:t>
            </a:r>
            <a:endParaRPr lang="en-US" dirty="0">
              <a:solidFill>
                <a:srgbClr val="FFFF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urology Clinical Case by Slidesgo">
  <a:themeElements>
    <a:clrScheme name="Simple Light">
      <a:dk1>
        <a:srgbClr val="322350"/>
      </a:dk1>
      <a:lt1>
        <a:srgbClr val="7D62A9"/>
      </a:lt1>
      <a:dk2>
        <a:srgbClr val="F19F3D"/>
      </a:dk2>
      <a:lt2>
        <a:srgbClr val="FE3F75"/>
      </a:lt2>
      <a:accent1>
        <a:srgbClr val="FEE0CB"/>
      </a:accent1>
      <a:accent2>
        <a:srgbClr val="F7F7F7"/>
      </a:accent2>
      <a:accent3>
        <a:srgbClr val="FFFFFF"/>
      </a:accent3>
      <a:accent4>
        <a:srgbClr val="FFFFFF"/>
      </a:accent4>
      <a:accent5>
        <a:srgbClr val="FFFFFF"/>
      </a:accent5>
      <a:accent6>
        <a:srgbClr val="FFFFFF"/>
      </a:accent6>
      <a:hlink>
        <a:srgbClr val="F7F7F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858</Words>
  <Application>Microsoft Office PowerPoint</Application>
  <PresentationFormat>On-screen Show (16:9)</PresentationFormat>
  <Paragraphs>227</Paragraphs>
  <Slides>19</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Wingdings</vt:lpstr>
      <vt:lpstr>Montserrat</vt:lpstr>
      <vt:lpstr>Times New Roman</vt:lpstr>
      <vt:lpstr>Open Sans</vt:lpstr>
      <vt:lpstr>Roboto Condensed Light</vt:lpstr>
      <vt:lpstr>Roboto</vt:lpstr>
      <vt:lpstr>Prata</vt:lpstr>
      <vt:lpstr>Patrick Hand</vt:lpstr>
      <vt:lpstr>Calibri</vt:lpstr>
      <vt:lpstr>Neurology Clinical Case by Slidesgo</vt:lpstr>
      <vt:lpstr>NeuroDiag - Alzheimer's Disease Detection using machine learning model</vt:lpstr>
      <vt:lpstr>Project Member</vt:lpstr>
      <vt:lpstr>Supervised By</vt:lpstr>
      <vt:lpstr>Table of contents</vt:lpstr>
      <vt:lpstr>Introduction</vt:lpstr>
      <vt:lpstr>PowerPoint Presentation</vt:lpstr>
      <vt:lpstr>Proposed Solution</vt:lpstr>
      <vt:lpstr>Data Collection and Preprocessing</vt:lpstr>
      <vt:lpstr>Model Development and Evaluation(DIAGRAM)</vt:lpstr>
      <vt:lpstr>Model Development and Evaluation(DIAGRAM)</vt:lpstr>
      <vt:lpstr>Model Development and Evaluation(DIAGRAM)</vt:lpstr>
      <vt:lpstr>Model (Software Development Methodology) &amp;Tools </vt:lpstr>
      <vt:lpstr>Project Structure/Design</vt:lpstr>
      <vt:lpstr>Datasets</vt:lpstr>
      <vt:lpstr>An Alzheimer’s affected brain</vt:lpstr>
      <vt:lpstr>Result and Model Evaluation</vt:lpstr>
      <vt:lpstr>Result and Model Evaluation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Neurology Clinical Case</dc:title>
  <dc:creator>WALTON</dc:creator>
  <cp:lastModifiedBy>WALTON</cp:lastModifiedBy>
  <cp:revision>40</cp:revision>
  <dcterms:modified xsi:type="dcterms:W3CDTF">2023-09-03T04:41:58Z</dcterms:modified>
</cp:coreProperties>
</file>