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1586" r:id="rId2"/>
    <p:sldId id="1622" r:id="rId3"/>
    <p:sldId id="1587" r:id="rId4"/>
    <p:sldId id="1615" r:id="rId5"/>
    <p:sldId id="1620" r:id="rId6"/>
    <p:sldId id="1616" r:id="rId7"/>
    <p:sldId id="1618" r:id="rId8"/>
    <p:sldId id="1621" r:id="rId9"/>
  </p:sldIdLst>
  <p:sldSz cx="12192000" cy="6858000"/>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BAA9"/>
    <a:srgbClr val="418AB3"/>
    <a:srgbClr val="0070C0"/>
    <a:srgbClr val="FFFFFF"/>
    <a:srgbClr val="D54765"/>
    <a:srgbClr val="BBB596"/>
    <a:srgbClr val="C6C6C6"/>
    <a:srgbClr val="EF5E42"/>
    <a:srgbClr val="F8C95C"/>
    <a:srgbClr val="F8B7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75" autoAdjust="0"/>
    <p:restoredTop sz="93447" autoAdjust="0"/>
  </p:normalViewPr>
  <p:slideViewPr>
    <p:cSldViewPr snapToGrid="0">
      <p:cViewPr varScale="1">
        <p:scale>
          <a:sx n="63" d="100"/>
          <a:sy n="63" d="100"/>
        </p:scale>
        <p:origin x="228" y="56"/>
      </p:cViewPr>
      <p:guideLst/>
    </p:cSldViewPr>
  </p:slideViewPr>
  <p:notesTextViewPr>
    <p:cViewPr>
      <p:scale>
        <a:sx n="3" d="2"/>
        <a:sy n="3" d="2"/>
      </p:scale>
      <p:origin x="0" y="0"/>
    </p:cViewPr>
  </p:notesTextViewPr>
  <p:sorterViewPr>
    <p:cViewPr>
      <p:scale>
        <a:sx n="70" d="100"/>
        <a:sy n="70" d="100"/>
      </p:scale>
      <p:origin x="0" y="0"/>
    </p:cViewPr>
  </p:sorterViewPr>
  <p:notesViewPr>
    <p:cSldViewPr snapToGrid="0">
      <p:cViewPr varScale="1">
        <p:scale>
          <a:sx n="70" d="100"/>
          <a:sy n="70" d="100"/>
        </p:scale>
        <p:origin x="276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2C73AF-D0F1-40D8-BFF3-4D51B21FF98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2174D25-09E4-4E54-950C-7F824C781091}">
      <dgm:prSet phldrT="[Text]" custT="1"/>
      <dgm:spPr>
        <a:solidFill>
          <a:schemeClr val="accent2">
            <a:lumMod val="20000"/>
            <a:lumOff val="80000"/>
          </a:schemeClr>
        </a:solidFill>
      </dgm:spPr>
      <dgm:t>
        <a:bodyPr/>
        <a:lstStyle/>
        <a:p>
          <a:r>
            <a:rPr lang="en-US" sz="1800" b="1" dirty="0" smtClean="0">
              <a:solidFill>
                <a:srgbClr val="000000"/>
              </a:solidFill>
              <a:latin typeface="Calibri" panose="020F0502020204030204" pitchFamily="34" charset="0"/>
            </a:rPr>
            <a:t>Particles move from an area of high concentration to low concentration.</a:t>
          </a:r>
          <a:endParaRPr lang="en-US" sz="1800" b="1" dirty="0"/>
        </a:p>
      </dgm:t>
    </dgm:pt>
    <dgm:pt modelId="{005FCDD9-6A62-4E05-B086-9AB9A71F24DF}" type="parTrans" cxnId="{752D74D5-118E-4AC3-9AEE-F40C905A07C7}">
      <dgm:prSet/>
      <dgm:spPr/>
      <dgm:t>
        <a:bodyPr/>
        <a:lstStyle/>
        <a:p>
          <a:endParaRPr lang="en-US"/>
        </a:p>
      </dgm:t>
    </dgm:pt>
    <dgm:pt modelId="{BA8667BB-D981-4871-99E8-2F58E6C37DE0}" type="sibTrans" cxnId="{752D74D5-118E-4AC3-9AEE-F40C905A07C7}">
      <dgm:prSet/>
      <dgm:spPr/>
      <dgm:t>
        <a:bodyPr/>
        <a:lstStyle/>
        <a:p>
          <a:endParaRPr lang="en-US"/>
        </a:p>
      </dgm:t>
    </dgm:pt>
    <dgm:pt modelId="{574A39F8-54A8-4E4A-8479-6424CE60A7D9}">
      <dgm:prSet phldrT="[Text]" custT="1"/>
      <dgm:spPr>
        <a:solidFill>
          <a:schemeClr val="accent1">
            <a:lumMod val="20000"/>
            <a:lumOff val="80000"/>
          </a:schemeClr>
        </a:solidFill>
      </dgm:spPr>
      <dgm:t>
        <a:bodyPr/>
        <a:lstStyle/>
        <a:p>
          <a:r>
            <a:rPr lang="en-US" sz="1600" b="1" dirty="0" smtClean="0">
              <a:solidFill>
                <a:srgbClr val="000000"/>
              </a:solidFill>
              <a:latin typeface="Calibri" panose="020F0502020204030204" pitchFamily="34" charset="0"/>
            </a:rPr>
            <a:t>Moves with the concentration gradient.</a:t>
          </a:r>
          <a:endParaRPr lang="en-US" sz="1600" b="1" dirty="0"/>
        </a:p>
      </dgm:t>
    </dgm:pt>
    <dgm:pt modelId="{93F03881-D5D8-4970-8C88-DF285CBF9EE8}" type="parTrans" cxnId="{E43CBCEC-B7BA-47AC-8405-00CD9E27A04A}">
      <dgm:prSet/>
      <dgm:spPr/>
      <dgm:t>
        <a:bodyPr/>
        <a:lstStyle/>
        <a:p>
          <a:endParaRPr lang="en-US"/>
        </a:p>
      </dgm:t>
    </dgm:pt>
    <dgm:pt modelId="{48081986-DC91-4D9A-8851-D3D4A87AC12F}" type="sibTrans" cxnId="{E43CBCEC-B7BA-47AC-8405-00CD9E27A04A}">
      <dgm:prSet/>
      <dgm:spPr/>
      <dgm:t>
        <a:bodyPr/>
        <a:lstStyle/>
        <a:p>
          <a:endParaRPr lang="en-US"/>
        </a:p>
      </dgm:t>
    </dgm:pt>
    <dgm:pt modelId="{BE9A1A8C-AE01-48F2-9E0D-1FD299B1DF60}">
      <dgm:prSet phldrT="[Text]" custT="1"/>
      <dgm:spPr>
        <a:solidFill>
          <a:schemeClr val="accent2">
            <a:lumMod val="40000"/>
            <a:lumOff val="60000"/>
          </a:schemeClr>
        </a:solidFill>
      </dgm:spPr>
      <dgm:t>
        <a:bodyPr/>
        <a:lstStyle/>
        <a:p>
          <a:r>
            <a:rPr lang="en-US" sz="1800" b="1" dirty="0" smtClean="0">
              <a:solidFill>
                <a:srgbClr val="000000"/>
              </a:solidFill>
              <a:latin typeface="Calibri" panose="020F0502020204030204" pitchFamily="34" charset="0"/>
            </a:rPr>
            <a:t>Doesn’t need energy except the facilitated diffusion.</a:t>
          </a:r>
          <a:endParaRPr lang="en-US" sz="1800" b="1" dirty="0"/>
        </a:p>
      </dgm:t>
    </dgm:pt>
    <dgm:pt modelId="{13E04120-1E20-4CA6-9DA2-081B4396A225}" type="parTrans" cxnId="{94ADA63E-7ACF-487D-B660-2A9862129588}">
      <dgm:prSet/>
      <dgm:spPr/>
      <dgm:t>
        <a:bodyPr/>
        <a:lstStyle/>
        <a:p>
          <a:endParaRPr lang="en-US"/>
        </a:p>
      </dgm:t>
    </dgm:pt>
    <dgm:pt modelId="{99FE5515-5A7E-4488-88A4-86D0DB455755}" type="sibTrans" cxnId="{94ADA63E-7ACF-487D-B660-2A9862129588}">
      <dgm:prSet/>
      <dgm:spPr/>
      <dgm:t>
        <a:bodyPr/>
        <a:lstStyle/>
        <a:p>
          <a:endParaRPr lang="en-US"/>
        </a:p>
      </dgm:t>
    </dgm:pt>
    <dgm:pt modelId="{A0ECE36A-979F-4146-AB97-BBFD9D353E47}">
      <dgm:prSet phldrT="[Text]" custT="1"/>
      <dgm:spPr>
        <a:solidFill>
          <a:schemeClr val="accent4">
            <a:lumMod val="20000"/>
            <a:lumOff val="80000"/>
          </a:schemeClr>
        </a:solidFill>
      </dgm:spPr>
      <dgm:t>
        <a:bodyPr/>
        <a:lstStyle/>
        <a:p>
          <a:r>
            <a:rPr lang="en-US" sz="1800" b="1" dirty="0" smtClean="0">
              <a:solidFill>
                <a:srgbClr val="000000"/>
              </a:solidFill>
              <a:latin typeface="Calibri" panose="020F0502020204030204" pitchFamily="34" charset="0"/>
            </a:rPr>
            <a:t>It may or may not require a membrane. </a:t>
          </a:r>
          <a:r>
            <a:rPr lang="en-US" sz="1800" dirty="0" smtClean="0">
              <a:solidFill>
                <a:srgbClr val="000000"/>
              </a:solidFill>
              <a:latin typeface="Calibri" panose="020F0502020204030204" pitchFamily="34" charset="0"/>
            </a:rPr>
            <a:t> </a:t>
          </a:r>
          <a:endParaRPr lang="en-US" sz="1800" dirty="0"/>
        </a:p>
      </dgm:t>
    </dgm:pt>
    <dgm:pt modelId="{DBF4FCFE-1F22-437D-8F93-7060835A1AB2}" type="parTrans" cxnId="{C669CB8B-EAC5-459C-B96A-DA662C6DE7AE}">
      <dgm:prSet/>
      <dgm:spPr/>
      <dgm:t>
        <a:bodyPr/>
        <a:lstStyle/>
        <a:p>
          <a:endParaRPr lang="en-US"/>
        </a:p>
      </dgm:t>
    </dgm:pt>
    <dgm:pt modelId="{16A72868-9200-496A-8D5D-2B93A67D1927}" type="sibTrans" cxnId="{C669CB8B-EAC5-459C-B96A-DA662C6DE7AE}">
      <dgm:prSet/>
      <dgm:spPr/>
      <dgm:t>
        <a:bodyPr/>
        <a:lstStyle/>
        <a:p>
          <a:endParaRPr lang="en-US"/>
        </a:p>
      </dgm:t>
    </dgm:pt>
    <dgm:pt modelId="{E7E778CA-4B3B-4513-93B1-5E87006E1F86}" type="pres">
      <dgm:prSet presAssocID="{972C73AF-D0F1-40D8-BFF3-4D51B21FF98E}" presName="linear" presStyleCnt="0">
        <dgm:presLayoutVars>
          <dgm:dir/>
          <dgm:animLvl val="lvl"/>
          <dgm:resizeHandles val="exact"/>
        </dgm:presLayoutVars>
      </dgm:prSet>
      <dgm:spPr/>
      <dgm:t>
        <a:bodyPr/>
        <a:lstStyle/>
        <a:p>
          <a:endParaRPr lang="en-US"/>
        </a:p>
      </dgm:t>
    </dgm:pt>
    <dgm:pt modelId="{F255C860-3BE3-4128-8E4D-E3CE36092B06}" type="pres">
      <dgm:prSet presAssocID="{52174D25-09E4-4E54-950C-7F824C781091}" presName="parentLin" presStyleCnt="0"/>
      <dgm:spPr/>
    </dgm:pt>
    <dgm:pt modelId="{95CED0A9-631C-4C9B-9793-58EECAE0AB85}" type="pres">
      <dgm:prSet presAssocID="{52174D25-09E4-4E54-950C-7F824C781091}" presName="parentLeftMargin" presStyleLbl="node1" presStyleIdx="0" presStyleCnt="4"/>
      <dgm:spPr/>
      <dgm:t>
        <a:bodyPr/>
        <a:lstStyle/>
        <a:p>
          <a:endParaRPr lang="en-US"/>
        </a:p>
      </dgm:t>
    </dgm:pt>
    <dgm:pt modelId="{FE62DDC7-33F1-4756-98CF-1F66B954E6B7}" type="pres">
      <dgm:prSet presAssocID="{52174D25-09E4-4E54-950C-7F824C781091}" presName="parentText" presStyleLbl="node1" presStyleIdx="0" presStyleCnt="4" custScaleY="142334">
        <dgm:presLayoutVars>
          <dgm:chMax val="0"/>
          <dgm:bulletEnabled val="1"/>
        </dgm:presLayoutVars>
      </dgm:prSet>
      <dgm:spPr/>
      <dgm:t>
        <a:bodyPr/>
        <a:lstStyle/>
        <a:p>
          <a:endParaRPr lang="en-US"/>
        </a:p>
      </dgm:t>
    </dgm:pt>
    <dgm:pt modelId="{9037E254-DB17-4FC2-B516-449C6391F524}" type="pres">
      <dgm:prSet presAssocID="{52174D25-09E4-4E54-950C-7F824C781091}" presName="negativeSpace" presStyleCnt="0"/>
      <dgm:spPr/>
    </dgm:pt>
    <dgm:pt modelId="{9708AE4D-B599-4ABA-B5BC-3EA9487C1EF7}" type="pres">
      <dgm:prSet presAssocID="{52174D25-09E4-4E54-950C-7F824C781091}" presName="childText" presStyleLbl="conFgAcc1" presStyleIdx="0" presStyleCnt="4">
        <dgm:presLayoutVars>
          <dgm:bulletEnabled val="1"/>
        </dgm:presLayoutVars>
      </dgm:prSet>
      <dgm:spPr/>
    </dgm:pt>
    <dgm:pt modelId="{01ED8F0A-41A6-4513-8BEE-D629CFC47F3E}" type="pres">
      <dgm:prSet presAssocID="{BA8667BB-D981-4871-99E8-2F58E6C37DE0}" presName="spaceBetweenRectangles" presStyleCnt="0"/>
      <dgm:spPr/>
    </dgm:pt>
    <dgm:pt modelId="{00DA50D5-2C25-4676-82FB-125071ED1A77}" type="pres">
      <dgm:prSet presAssocID="{574A39F8-54A8-4E4A-8479-6424CE60A7D9}" presName="parentLin" presStyleCnt="0"/>
      <dgm:spPr/>
    </dgm:pt>
    <dgm:pt modelId="{0FDD9455-6D22-40B5-9185-32BFA54A6CE0}" type="pres">
      <dgm:prSet presAssocID="{574A39F8-54A8-4E4A-8479-6424CE60A7D9}" presName="parentLeftMargin" presStyleLbl="node1" presStyleIdx="0" presStyleCnt="4"/>
      <dgm:spPr/>
      <dgm:t>
        <a:bodyPr/>
        <a:lstStyle/>
        <a:p>
          <a:endParaRPr lang="en-US"/>
        </a:p>
      </dgm:t>
    </dgm:pt>
    <dgm:pt modelId="{1E4902EB-032F-487B-A06E-C1B825AC5B85}" type="pres">
      <dgm:prSet presAssocID="{574A39F8-54A8-4E4A-8479-6424CE60A7D9}" presName="parentText" presStyleLbl="node1" presStyleIdx="1" presStyleCnt="4" custScaleY="117190">
        <dgm:presLayoutVars>
          <dgm:chMax val="0"/>
          <dgm:bulletEnabled val="1"/>
        </dgm:presLayoutVars>
      </dgm:prSet>
      <dgm:spPr/>
      <dgm:t>
        <a:bodyPr/>
        <a:lstStyle/>
        <a:p>
          <a:endParaRPr lang="en-US"/>
        </a:p>
      </dgm:t>
    </dgm:pt>
    <dgm:pt modelId="{336E4E92-B313-4247-B700-D790F1DA9F3B}" type="pres">
      <dgm:prSet presAssocID="{574A39F8-54A8-4E4A-8479-6424CE60A7D9}" presName="negativeSpace" presStyleCnt="0"/>
      <dgm:spPr/>
    </dgm:pt>
    <dgm:pt modelId="{E2A3F007-E4B5-4F12-BE04-2768514FC2D1}" type="pres">
      <dgm:prSet presAssocID="{574A39F8-54A8-4E4A-8479-6424CE60A7D9}" presName="childText" presStyleLbl="conFgAcc1" presStyleIdx="1" presStyleCnt="4">
        <dgm:presLayoutVars>
          <dgm:bulletEnabled val="1"/>
        </dgm:presLayoutVars>
      </dgm:prSet>
      <dgm:spPr/>
    </dgm:pt>
    <dgm:pt modelId="{BFAD3CB3-4F3F-44C7-8E3A-6648C0C6BBFB}" type="pres">
      <dgm:prSet presAssocID="{48081986-DC91-4D9A-8851-D3D4A87AC12F}" presName="spaceBetweenRectangles" presStyleCnt="0"/>
      <dgm:spPr/>
    </dgm:pt>
    <dgm:pt modelId="{0674CF1B-12D3-4FB0-B714-9DD87999D507}" type="pres">
      <dgm:prSet presAssocID="{BE9A1A8C-AE01-48F2-9E0D-1FD299B1DF60}" presName="parentLin" presStyleCnt="0"/>
      <dgm:spPr/>
    </dgm:pt>
    <dgm:pt modelId="{863EB0BC-52F3-4543-B9F4-23CADD4652F7}" type="pres">
      <dgm:prSet presAssocID="{BE9A1A8C-AE01-48F2-9E0D-1FD299B1DF60}" presName="parentLeftMargin" presStyleLbl="node1" presStyleIdx="1" presStyleCnt="4"/>
      <dgm:spPr/>
      <dgm:t>
        <a:bodyPr/>
        <a:lstStyle/>
        <a:p>
          <a:endParaRPr lang="en-US"/>
        </a:p>
      </dgm:t>
    </dgm:pt>
    <dgm:pt modelId="{7BE6451C-5ED5-4A46-BB6E-E81311C46427}" type="pres">
      <dgm:prSet presAssocID="{BE9A1A8C-AE01-48F2-9E0D-1FD299B1DF60}" presName="parentText" presStyleLbl="node1" presStyleIdx="2" presStyleCnt="4" custScaleY="136856">
        <dgm:presLayoutVars>
          <dgm:chMax val="0"/>
          <dgm:bulletEnabled val="1"/>
        </dgm:presLayoutVars>
      </dgm:prSet>
      <dgm:spPr/>
      <dgm:t>
        <a:bodyPr/>
        <a:lstStyle/>
        <a:p>
          <a:endParaRPr lang="en-US"/>
        </a:p>
      </dgm:t>
    </dgm:pt>
    <dgm:pt modelId="{E3580D25-0111-4131-A7C9-E40EF6017638}" type="pres">
      <dgm:prSet presAssocID="{BE9A1A8C-AE01-48F2-9E0D-1FD299B1DF60}" presName="negativeSpace" presStyleCnt="0"/>
      <dgm:spPr/>
    </dgm:pt>
    <dgm:pt modelId="{6C2DA846-EE0F-4C8F-8A55-FA5F96F991A9}" type="pres">
      <dgm:prSet presAssocID="{BE9A1A8C-AE01-48F2-9E0D-1FD299B1DF60}" presName="childText" presStyleLbl="conFgAcc1" presStyleIdx="2" presStyleCnt="4">
        <dgm:presLayoutVars>
          <dgm:bulletEnabled val="1"/>
        </dgm:presLayoutVars>
      </dgm:prSet>
      <dgm:spPr/>
    </dgm:pt>
    <dgm:pt modelId="{F3D73358-2F01-4EE1-8FF6-697906E65A3B}" type="pres">
      <dgm:prSet presAssocID="{99FE5515-5A7E-4488-88A4-86D0DB455755}" presName="spaceBetweenRectangles" presStyleCnt="0"/>
      <dgm:spPr/>
    </dgm:pt>
    <dgm:pt modelId="{9727E7AA-270D-499E-8530-D2B55BBB5D6D}" type="pres">
      <dgm:prSet presAssocID="{A0ECE36A-979F-4146-AB97-BBFD9D353E47}" presName="parentLin" presStyleCnt="0"/>
      <dgm:spPr/>
    </dgm:pt>
    <dgm:pt modelId="{7B14323E-97F2-4684-8442-9214F12D5467}" type="pres">
      <dgm:prSet presAssocID="{A0ECE36A-979F-4146-AB97-BBFD9D353E47}" presName="parentLeftMargin" presStyleLbl="node1" presStyleIdx="2" presStyleCnt="4"/>
      <dgm:spPr/>
      <dgm:t>
        <a:bodyPr/>
        <a:lstStyle/>
        <a:p>
          <a:endParaRPr lang="en-US"/>
        </a:p>
      </dgm:t>
    </dgm:pt>
    <dgm:pt modelId="{5010907B-AAAB-411F-8ACA-F34665A273F1}" type="pres">
      <dgm:prSet presAssocID="{A0ECE36A-979F-4146-AB97-BBFD9D353E47}" presName="parentText" presStyleLbl="node1" presStyleIdx="3" presStyleCnt="4" custScaleY="156523">
        <dgm:presLayoutVars>
          <dgm:chMax val="0"/>
          <dgm:bulletEnabled val="1"/>
        </dgm:presLayoutVars>
      </dgm:prSet>
      <dgm:spPr/>
      <dgm:t>
        <a:bodyPr/>
        <a:lstStyle/>
        <a:p>
          <a:endParaRPr lang="en-US"/>
        </a:p>
      </dgm:t>
    </dgm:pt>
    <dgm:pt modelId="{E8D1C039-512E-447D-8A74-350619474069}" type="pres">
      <dgm:prSet presAssocID="{A0ECE36A-979F-4146-AB97-BBFD9D353E47}" presName="negativeSpace" presStyleCnt="0"/>
      <dgm:spPr/>
    </dgm:pt>
    <dgm:pt modelId="{3A36CE40-93A1-4FC9-AB2F-FB9670FBC43F}" type="pres">
      <dgm:prSet presAssocID="{A0ECE36A-979F-4146-AB97-BBFD9D353E47}" presName="childText" presStyleLbl="conFgAcc1" presStyleIdx="3" presStyleCnt="4">
        <dgm:presLayoutVars>
          <dgm:bulletEnabled val="1"/>
        </dgm:presLayoutVars>
      </dgm:prSet>
      <dgm:spPr/>
    </dgm:pt>
  </dgm:ptLst>
  <dgm:cxnLst>
    <dgm:cxn modelId="{13A3232B-6910-4A06-A9CE-52D2C3BF69C5}" type="presOf" srcId="{BE9A1A8C-AE01-48F2-9E0D-1FD299B1DF60}" destId="{7BE6451C-5ED5-4A46-BB6E-E81311C46427}" srcOrd="1" destOrd="0" presId="urn:microsoft.com/office/officeart/2005/8/layout/list1"/>
    <dgm:cxn modelId="{466DBD4E-6B36-43F3-84E3-F7CCB1CFE369}" type="presOf" srcId="{972C73AF-D0F1-40D8-BFF3-4D51B21FF98E}" destId="{E7E778CA-4B3B-4513-93B1-5E87006E1F86}" srcOrd="0" destOrd="0" presId="urn:microsoft.com/office/officeart/2005/8/layout/list1"/>
    <dgm:cxn modelId="{D11AA898-A97A-459B-8149-5C368C61AD82}" type="presOf" srcId="{574A39F8-54A8-4E4A-8479-6424CE60A7D9}" destId="{1E4902EB-032F-487B-A06E-C1B825AC5B85}" srcOrd="1" destOrd="0" presId="urn:microsoft.com/office/officeart/2005/8/layout/list1"/>
    <dgm:cxn modelId="{94ADA63E-7ACF-487D-B660-2A9862129588}" srcId="{972C73AF-D0F1-40D8-BFF3-4D51B21FF98E}" destId="{BE9A1A8C-AE01-48F2-9E0D-1FD299B1DF60}" srcOrd="2" destOrd="0" parTransId="{13E04120-1E20-4CA6-9DA2-081B4396A225}" sibTransId="{99FE5515-5A7E-4488-88A4-86D0DB455755}"/>
    <dgm:cxn modelId="{0CDFD39D-0104-4909-92FD-77FB42AF7E73}" type="presOf" srcId="{52174D25-09E4-4E54-950C-7F824C781091}" destId="{95CED0A9-631C-4C9B-9793-58EECAE0AB85}" srcOrd="0" destOrd="0" presId="urn:microsoft.com/office/officeart/2005/8/layout/list1"/>
    <dgm:cxn modelId="{475B8DFB-D9A3-40A7-986C-EDD341B639E5}" type="presOf" srcId="{A0ECE36A-979F-4146-AB97-BBFD9D353E47}" destId="{5010907B-AAAB-411F-8ACA-F34665A273F1}" srcOrd="1" destOrd="0" presId="urn:microsoft.com/office/officeart/2005/8/layout/list1"/>
    <dgm:cxn modelId="{F574EE12-38E8-4D04-9BAC-C5A85B3CD02C}" type="presOf" srcId="{A0ECE36A-979F-4146-AB97-BBFD9D353E47}" destId="{7B14323E-97F2-4684-8442-9214F12D5467}" srcOrd="0" destOrd="0" presId="urn:microsoft.com/office/officeart/2005/8/layout/list1"/>
    <dgm:cxn modelId="{43EE852F-88BD-419F-A28D-41E1AA13017E}" type="presOf" srcId="{574A39F8-54A8-4E4A-8479-6424CE60A7D9}" destId="{0FDD9455-6D22-40B5-9185-32BFA54A6CE0}" srcOrd="0" destOrd="0" presId="urn:microsoft.com/office/officeart/2005/8/layout/list1"/>
    <dgm:cxn modelId="{AEFB778B-F639-4AAD-9C30-F3D4F6F26CC6}" type="presOf" srcId="{BE9A1A8C-AE01-48F2-9E0D-1FD299B1DF60}" destId="{863EB0BC-52F3-4543-B9F4-23CADD4652F7}" srcOrd="0" destOrd="0" presId="urn:microsoft.com/office/officeart/2005/8/layout/list1"/>
    <dgm:cxn modelId="{C669CB8B-EAC5-459C-B96A-DA662C6DE7AE}" srcId="{972C73AF-D0F1-40D8-BFF3-4D51B21FF98E}" destId="{A0ECE36A-979F-4146-AB97-BBFD9D353E47}" srcOrd="3" destOrd="0" parTransId="{DBF4FCFE-1F22-437D-8F93-7060835A1AB2}" sibTransId="{16A72868-9200-496A-8D5D-2B93A67D1927}"/>
    <dgm:cxn modelId="{2CCE69A2-7CB0-4C82-8A4D-A6B113B716AE}" type="presOf" srcId="{52174D25-09E4-4E54-950C-7F824C781091}" destId="{FE62DDC7-33F1-4756-98CF-1F66B954E6B7}" srcOrd="1" destOrd="0" presId="urn:microsoft.com/office/officeart/2005/8/layout/list1"/>
    <dgm:cxn modelId="{E43CBCEC-B7BA-47AC-8405-00CD9E27A04A}" srcId="{972C73AF-D0F1-40D8-BFF3-4D51B21FF98E}" destId="{574A39F8-54A8-4E4A-8479-6424CE60A7D9}" srcOrd="1" destOrd="0" parTransId="{93F03881-D5D8-4970-8C88-DF285CBF9EE8}" sibTransId="{48081986-DC91-4D9A-8851-D3D4A87AC12F}"/>
    <dgm:cxn modelId="{752D74D5-118E-4AC3-9AEE-F40C905A07C7}" srcId="{972C73AF-D0F1-40D8-BFF3-4D51B21FF98E}" destId="{52174D25-09E4-4E54-950C-7F824C781091}" srcOrd="0" destOrd="0" parTransId="{005FCDD9-6A62-4E05-B086-9AB9A71F24DF}" sibTransId="{BA8667BB-D981-4871-99E8-2F58E6C37DE0}"/>
    <dgm:cxn modelId="{1BB3D78A-D6C2-4AC4-9DBE-C5501A37629F}" type="presParOf" srcId="{E7E778CA-4B3B-4513-93B1-5E87006E1F86}" destId="{F255C860-3BE3-4128-8E4D-E3CE36092B06}" srcOrd="0" destOrd="0" presId="urn:microsoft.com/office/officeart/2005/8/layout/list1"/>
    <dgm:cxn modelId="{CB525AAA-0571-4933-A6D3-BF320363A227}" type="presParOf" srcId="{F255C860-3BE3-4128-8E4D-E3CE36092B06}" destId="{95CED0A9-631C-4C9B-9793-58EECAE0AB85}" srcOrd="0" destOrd="0" presId="urn:microsoft.com/office/officeart/2005/8/layout/list1"/>
    <dgm:cxn modelId="{1C3D6CFB-4DC6-491D-A875-8979D627BF24}" type="presParOf" srcId="{F255C860-3BE3-4128-8E4D-E3CE36092B06}" destId="{FE62DDC7-33F1-4756-98CF-1F66B954E6B7}" srcOrd="1" destOrd="0" presId="urn:microsoft.com/office/officeart/2005/8/layout/list1"/>
    <dgm:cxn modelId="{FE8F9CA8-5C07-4FBB-A547-1A618E5F1D72}" type="presParOf" srcId="{E7E778CA-4B3B-4513-93B1-5E87006E1F86}" destId="{9037E254-DB17-4FC2-B516-449C6391F524}" srcOrd="1" destOrd="0" presId="urn:microsoft.com/office/officeart/2005/8/layout/list1"/>
    <dgm:cxn modelId="{7DB39204-48AB-4B1E-8B98-A91C07DEE8A4}" type="presParOf" srcId="{E7E778CA-4B3B-4513-93B1-5E87006E1F86}" destId="{9708AE4D-B599-4ABA-B5BC-3EA9487C1EF7}" srcOrd="2" destOrd="0" presId="urn:microsoft.com/office/officeart/2005/8/layout/list1"/>
    <dgm:cxn modelId="{41A97EB6-D6A3-4D85-8402-F0261ADB8262}" type="presParOf" srcId="{E7E778CA-4B3B-4513-93B1-5E87006E1F86}" destId="{01ED8F0A-41A6-4513-8BEE-D629CFC47F3E}" srcOrd="3" destOrd="0" presId="urn:microsoft.com/office/officeart/2005/8/layout/list1"/>
    <dgm:cxn modelId="{D7CC708E-9DFC-496C-9F0A-CAF38F6B1E5C}" type="presParOf" srcId="{E7E778CA-4B3B-4513-93B1-5E87006E1F86}" destId="{00DA50D5-2C25-4676-82FB-125071ED1A77}" srcOrd="4" destOrd="0" presId="urn:microsoft.com/office/officeart/2005/8/layout/list1"/>
    <dgm:cxn modelId="{D5012C0E-B81F-4381-BD1D-7237AAA72541}" type="presParOf" srcId="{00DA50D5-2C25-4676-82FB-125071ED1A77}" destId="{0FDD9455-6D22-40B5-9185-32BFA54A6CE0}" srcOrd="0" destOrd="0" presId="urn:microsoft.com/office/officeart/2005/8/layout/list1"/>
    <dgm:cxn modelId="{5F80821A-7E6E-4D14-9D73-A5AB38236606}" type="presParOf" srcId="{00DA50D5-2C25-4676-82FB-125071ED1A77}" destId="{1E4902EB-032F-487B-A06E-C1B825AC5B85}" srcOrd="1" destOrd="0" presId="urn:microsoft.com/office/officeart/2005/8/layout/list1"/>
    <dgm:cxn modelId="{FB4E0AFD-24F9-4A0C-9B9A-9D84DE046CC6}" type="presParOf" srcId="{E7E778CA-4B3B-4513-93B1-5E87006E1F86}" destId="{336E4E92-B313-4247-B700-D790F1DA9F3B}" srcOrd="5" destOrd="0" presId="urn:microsoft.com/office/officeart/2005/8/layout/list1"/>
    <dgm:cxn modelId="{DBBD8EA0-6315-40B2-B67F-8B0C4B5452AB}" type="presParOf" srcId="{E7E778CA-4B3B-4513-93B1-5E87006E1F86}" destId="{E2A3F007-E4B5-4F12-BE04-2768514FC2D1}" srcOrd="6" destOrd="0" presId="urn:microsoft.com/office/officeart/2005/8/layout/list1"/>
    <dgm:cxn modelId="{ED27144B-C5DC-48F3-8D2E-3DC5292F5392}" type="presParOf" srcId="{E7E778CA-4B3B-4513-93B1-5E87006E1F86}" destId="{BFAD3CB3-4F3F-44C7-8E3A-6648C0C6BBFB}" srcOrd="7" destOrd="0" presId="urn:microsoft.com/office/officeart/2005/8/layout/list1"/>
    <dgm:cxn modelId="{C295A3AF-1DA3-4338-BB4C-24378F79C519}" type="presParOf" srcId="{E7E778CA-4B3B-4513-93B1-5E87006E1F86}" destId="{0674CF1B-12D3-4FB0-B714-9DD87999D507}" srcOrd="8" destOrd="0" presId="urn:microsoft.com/office/officeart/2005/8/layout/list1"/>
    <dgm:cxn modelId="{68156414-8831-4EF4-B3B4-3F2C61AFAC4D}" type="presParOf" srcId="{0674CF1B-12D3-4FB0-B714-9DD87999D507}" destId="{863EB0BC-52F3-4543-B9F4-23CADD4652F7}" srcOrd="0" destOrd="0" presId="urn:microsoft.com/office/officeart/2005/8/layout/list1"/>
    <dgm:cxn modelId="{CD228C8A-BCD2-47C9-8D9F-CB47A2B251B0}" type="presParOf" srcId="{0674CF1B-12D3-4FB0-B714-9DD87999D507}" destId="{7BE6451C-5ED5-4A46-BB6E-E81311C46427}" srcOrd="1" destOrd="0" presId="urn:microsoft.com/office/officeart/2005/8/layout/list1"/>
    <dgm:cxn modelId="{65E0E7DC-30F3-403A-9650-55384DEF380C}" type="presParOf" srcId="{E7E778CA-4B3B-4513-93B1-5E87006E1F86}" destId="{E3580D25-0111-4131-A7C9-E40EF6017638}" srcOrd="9" destOrd="0" presId="urn:microsoft.com/office/officeart/2005/8/layout/list1"/>
    <dgm:cxn modelId="{004DCBCA-7A93-4E26-9544-E9DA7DD2FA73}" type="presParOf" srcId="{E7E778CA-4B3B-4513-93B1-5E87006E1F86}" destId="{6C2DA846-EE0F-4C8F-8A55-FA5F96F991A9}" srcOrd="10" destOrd="0" presId="urn:microsoft.com/office/officeart/2005/8/layout/list1"/>
    <dgm:cxn modelId="{8C5AACC4-CEC0-4B20-9498-0E3028D7E3FC}" type="presParOf" srcId="{E7E778CA-4B3B-4513-93B1-5E87006E1F86}" destId="{F3D73358-2F01-4EE1-8FF6-697906E65A3B}" srcOrd="11" destOrd="0" presId="urn:microsoft.com/office/officeart/2005/8/layout/list1"/>
    <dgm:cxn modelId="{0BC3FCE6-B9AF-4BA6-8694-3FFB8959467B}" type="presParOf" srcId="{E7E778CA-4B3B-4513-93B1-5E87006E1F86}" destId="{9727E7AA-270D-499E-8530-D2B55BBB5D6D}" srcOrd="12" destOrd="0" presId="urn:microsoft.com/office/officeart/2005/8/layout/list1"/>
    <dgm:cxn modelId="{F25B6FD2-F522-498F-B74B-5297AAE8B667}" type="presParOf" srcId="{9727E7AA-270D-499E-8530-D2B55BBB5D6D}" destId="{7B14323E-97F2-4684-8442-9214F12D5467}" srcOrd="0" destOrd="0" presId="urn:microsoft.com/office/officeart/2005/8/layout/list1"/>
    <dgm:cxn modelId="{650E1CA5-CBE5-416F-AE0C-CA09EA038965}" type="presParOf" srcId="{9727E7AA-270D-499E-8530-D2B55BBB5D6D}" destId="{5010907B-AAAB-411F-8ACA-F34665A273F1}" srcOrd="1" destOrd="0" presId="urn:microsoft.com/office/officeart/2005/8/layout/list1"/>
    <dgm:cxn modelId="{BB000B21-E6AD-4745-AD84-771CD251756B}" type="presParOf" srcId="{E7E778CA-4B3B-4513-93B1-5E87006E1F86}" destId="{E8D1C039-512E-447D-8A74-350619474069}" srcOrd="13" destOrd="0" presId="urn:microsoft.com/office/officeart/2005/8/layout/list1"/>
    <dgm:cxn modelId="{758B99F3-69F2-485E-A2DB-51C919B5125E}" type="presParOf" srcId="{E7E778CA-4B3B-4513-93B1-5E87006E1F86}" destId="{3A36CE40-93A1-4FC9-AB2F-FB9670FBC43F}"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35B31C-C18B-4EC1-82E4-A2877A59F6E6}" type="doc">
      <dgm:prSet loTypeId="urn:diagrams.loki3.com/TabbedArc+Icon" loCatId="officeonline" qsTypeId="urn:microsoft.com/office/officeart/2005/8/quickstyle/simple1" qsCatId="simple" csTypeId="urn:microsoft.com/office/officeart/2005/8/colors/accent1_2" csCatId="accent1" phldr="1"/>
      <dgm:spPr/>
    </dgm:pt>
    <dgm:pt modelId="{8D6FA140-C508-4DED-BD98-4C177423A587}">
      <dgm:prSet phldrT="[Text]" custT="1"/>
      <dgm:spPr>
        <a:solidFill>
          <a:schemeClr val="accent6">
            <a:lumMod val="20000"/>
            <a:lumOff val="80000"/>
          </a:schemeClr>
        </a:solidFill>
      </dgm:spPr>
      <dgm:t>
        <a:bodyPr/>
        <a:lstStyle/>
        <a:p>
          <a:r>
            <a:rPr lang="en-US" sz="2400" b="1" dirty="0" smtClean="0">
              <a:solidFill>
                <a:schemeClr val="tx1"/>
              </a:solidFill>
            </a:rPr>
            <a:t>Simple</a:t>
          </a:r>
          <a:endParaRPr lang="en-US" sz="2400" b="1" dirty="0">
            <a:solidFill>
              <a:schemeClr val="tx1"/>
            </a:solidFill>
          </a:endParaRPr>
        </a:p>
      </dgm:t>
    </dgm:pt>
    <dgm:pt modelId="{31A02A9E-CD87-4FB9-AEB7-86D1B3432908}" type="parTrans" cxnId="{15FFDD5D-514C-42D2-92F1-9AF009C453E1}">
      <dgm:prSet/>
      <dgm:spPr/>
      <dgm:t>
        <a:bodyPr/>
        <a:lstStyle/>
        <a:p>
          <a:endParaRPr lang="en-US"/>
        </a:p>
      </dgm:t>
    </dgm:pt>
    <dgm:pt modelId="{5043CE3F-E5A0-4BDD-B117-3CC4E7CD9221}" type="sibTrans" cxnId="{15FFDD5D-514C-42D2-92F1-9AF009C453E1}">
      <dgm:prSet/>
      <dgm:spPr/>
      <dgm:t>
        <a:bodyPr/>
        <a:lstStyle/>
        <a:p>
          <a:endParaRPr lang="en-US"/>
        </a:p>
      </dgm:t>
    </dgm:pt>
    <dgm:pt modelId="{DA115892-D6CA-42A9-BA9B-03333CD7129C}">
      <dgm:prSet phldrT="[Text]"/>
      <dgm:spPr/>
      <dgm:t>
        <a:bodyPr/>
        <a:lstStyle/>
        <a:p>
          <a:r>
            <a:rPr lang="en-US" dirty="0" smtClean="0"/>
            <a:t>Diffusion</a:t>
          </a:r>
          <a:endParaRPr lang="en-US" dirty="0"/>
        </a:p>
      </dgm:t>
    </dgm:pt>
    <dgm:pt modelId="{9DA5D99A-ACC6-40DC-BF45-1A6C58899DF8}" type="parTrans" cxnId="{461DA54F-B2CB-4498-91CE-F9EE88DD550C}">
      <dgm:prSet/>
      <dgm:spPr/>
      <dgm:t>
        <a:bodyPr/>
        <a:lstStyle/>
        <a:p>
          <a:endParaRPr lang="en-US"/>
        </a:p>
      </dgm:t>
    </dgm:pt>
    <dgm:pt modelId="{454524CF-3EC1-4BD2-A431-28F4566E4F3E}" type="sibTrans" cxnId="{461DA54F-B2CB-4498-91CE-F9EE88DD550C}">
      <dgm:prSet/>
      <dgm:spPr/>
      <dgm:t>
        <a:bodyPr/>
        <a:lstStyle/>
        <a:p>
          <a:endParaRPr lang="en-US"/>
        </a:p>
      </dgm:t>
    </dgm:pt>
    <dgm:pt modelId="{C7EA52EB-3230-4FA9-A01D-BB8DAADEDA42}">
      <dgm:prSet phldrT="[Text]" custT="1"/>
      <dgm:spPr>
        <a:solidFill>
          <a:schemeClr val="accent6">
            <a:lumMod val="20000"/>
            <a:lumOff val="80000"/>
          </a:schemeClr>
        </a:solidFill>
      </dgm:spPr>
      <dgm:t>
        <a:bodyPr/>
        <a:lstStyle/>
        <a:p>
          <a:r>
            <a:rPr lang="en-US" sz="2400" b="1" dirty="0" smtClean="0">
              <a:solidFill>
                <a:schemeClr val="tx1"/>
              </a:solidFill>
            </a:rPr>
            <a:t>Facilitated</a:t>
          </a:r>
          <a:endParaRPr lang="en-US" sz="2400" b="1" dirty="0">
            <a:solidFill>
              <a:schemeClr val="tx1"/>
            </a:solidFill>
          </a:endParaRPr>
        </a:p>
      </dgm:t>
    </dgm:pt>
    <dgm:pt modelId="{A53CB133-44FB-453C-B2C6-9D3C0F9EF7C1}" type="sibTrans" cxnId="{11F37202-8168-421A-B271-662C89EE78E0}">
      <dgm:prSet/>
      <dgm:spPr/>
      <dgm:t>
        <a:bodyPr/>
        <a:lstStyle/>
        <a:p>
          <a:endParaRPr lang="en-US"/>
        </a:p>
      </dgm:t>
    </dgm:pt>
    <dgm:pt modelId="{456A6CB9-4241-435A-BC03-7F8DC3CD4416}" type="parTrans" cxnId="{11F37202-8168-421A-B271-662C89EE78E0}">
      <dgm:prSet/>
      <dgm:spPr/>
      <dgm:t>
        <a:bodyPr/>
        <a:lstStyle/>
        <a:p>
          <a:endParaRPr lang="en-US"/>
        </a:p>
      </dgm:t>
    </dgm:pt>
    <dgm:pt modelId="{B959E78E-9FBF-426F-8069-3EA2521DC742}" type="pres">
      <dgm:prSet presAssocID="{B835B31C-C18B-4EC1-82E4-A2877A59F6E6}" presName="Name0" presStyleCnt="0">
        <dgm:presLayoutVars>
          <dgm:dir/>
          <dgm:resizeHandles val="exact"/>
        </dgm:presLayoutVars>
      </dgm:prSet>
      <dgm:spPr/>
    </dgm:pt>
    <dgm:pt modelId="{0ED20128-F13F-4BC2-A622-6BB076E37909}" type="pres">
      <dgm:prSet presAssocID="{8D6FA140-C508-4DED-BD98-4C177423A587}" presName="twoplus" presStyleLbl="node1" presStyleIdx="0" presStyleCnt="3" custScaleY="75360" custRadScaleRad="100000" custRadScaleInc="0">
        <dgm:presLayoutVars>
          <dgm:bulletEnabled val="1"/>
        </dgm:presLayoutVars>
      </dgm:prSet>
      <dgm:spPr/>
      <dgm:t>
        <a:bodyPr/>
        <a:lstStyle/>
        <a:p>
          <a:endParaRPr lang="en-US"/>
        </a:p>
      </dgm:t>
    </dgm:pt>
    <dgm:pt modelId="{7421E4CA-88F6-4920-AF97-101F296CA102}" type="pres">
      <dgm:prSet presAssocID="{DA115892-D6CA-42A9-BA9B-03333CD7129C}" presName="twoplus" presStyleLbl="node1" presStyleIdx="1" presStyleCnt="3" custScaleY="67963" custRadScaleRad="100000" custRadScaleInc="111">
        <dgm:presLayoutVars>
          <dgm:bulletEnabled val="1"/>
        </dgm:presLayoutVars>
      </dgm:prSet>
      <dgm:spPr/>
      <dgm:t>
        <a:bodyPr/>
        <a:lstStyle/>
        <a:p>
          <a:endParaRPr lang="en-US"/>
        </a:p>
      </dgm:t>
    </dgm:pt>
    <dgm:pt modelId="{6BA01E16-856B-4D73-8D8E-E532A4BCDADA}" type="pres">
      <dgm:prSet presAssocID="{C7EA52EB-3230-4FA9-A01D-BB8DAADEDA42}" presName="twoplus" presStyleLbl="node1" presStyleIdx="2" presStyleCnt="3" custScaleY="73856">
        <dgm:presLayoutVars>
          <dgm:bulletEnabled val="1"/>
        </dgm:presLayoutVars>
      </dgm:prSet>
      <dgm:spPr/>
      <dgm:t>
        <a:bodyPr/>
        <a:lstStyle/>
        <a:p>
          <a:endParaRPr lang="en-US"/>
        </a:p>
      </dgm:t>
    </dgm:pt>
  </dgm:ptLst>
  <dgm:cxnLst>
    <dgm:cxn modelId="{900384E9-5765-403F-A468-A18E6811CEC0}" type="presOf" srcId="{B835B31C-C18B-4EC1-82E4-A2877A59F6E6}" destId="{B959E78E-9FBF-426F-8069-3EA2521DC742}" srcOrd="0" destOrd="0" presId="urn:diagrams.loki3.com/TabbedArc+Icon"/>
    <dgm:cxn modelId="{578539A3-2B6D-4862-AEED-0F3E8E99D7E6}" type="presOf" srcId="{8D6FA140-C508-4DED-BD98-4C177423A587}" destId="{0ED20128-F13F-4BC2-A622-6BB076E37909}" srcOrd="0" destOrd="0" presId="urn:diagrams.loki3.com/TabbedArc+Icon"/>
    <dgm:cxn modelId="{11F37202-8168-421A-B271-662C89EE78E0}" srcId="{B835B31C-C18B-4EC1-82E4-A2877A59F6E6}" destId="{C7EA52EB-3230-4FA9-A01D-BB8DAADEDA42}" srcOrd="2" destOrd="0" parTransId="{456A6CB9-4241-435A-BC03-7F8DC3CD4416}" sibTransId="{A53CB133-44FB-453C-B2C6-9D3C0F9EF7C1}"/>
    <dgm:cxn modelId="{15FFDD5D-514C-42D2-92F1-9AF009C453E1}" srcId="{B835B31C-C18B-4EC1-82E4-A2877A59F6E6}" destId="{8D6FA140-C508-4DED-BD98-4C177423A587}" srcOrd="0" destOrd="0" parTransId="{31A02A9E-CD87-4FB9-AEB7-86D1B3432908}" sibTransId="{5043CE3F-E5A0-4BDD-B117-3CC4E7CD9221}"/>
    <dgm:cxn modelId="{DBE25214-F036-48D2-A92E-73205A0F02CC}" type="presOf" srcId="{DA115892-D6CA-42A9-BA9B-03333CD7129C}" destId="{7421E4CA-88F6-4920-AF97-101F296CA102}" srcOrd="0" destOrd="0" presId="urn:diagrams.loki3.com/TabbedArc+Icon"/>
    <dgm:cxn modelId="{DE2755DA-A44A-457A-9C5C-613080736015}" type="presOf" srcId="{C7EA52EB-3230-4FA9-A01D-BB8DAADEDA42}" destId="{6BA01E16-856B-4D73-8D8E-E532A4BCDADA}" srcOrd="0" destOrd="0" presId="urn:diagrams.loki3.com/TabbedArc+Icon"/>
    <dgm:cxn modelId="{461DA54F-B2CB-4498-91CE-F9EE88DD550C}" srcId="{B835B31C-C18B-4EC1-82E4-A2877A59F6E6}" destId="{DA115892-D6CA-42A9-BA9B-03333CD7129C}" srcOrd="1" destOrd="0" parTransId="{9DA5D99A-ACC6-40DC-BF45-1A6C58899DF8}" sibTransId="{454524CF-3EC1-4BD2-A431-28F4566E4F3E}"/>
    <dgm:cxn modelId="{31ABF1EF-AC03-4A38-AF4B-056B9714563C}" type="presParOf" srcId="{B959E78E-9FBF-426F-8069-3EA2521DC742}" destId="{0ED20128-F13F-4BC2-A622-6BB076E37909}" srcOrd="0" destOrd="0" presId="urn:diagrams.loki3.com/TabbedArc+Icon"/>
    <dgm:cxn modelId="{BC52CBA5-D629-41DE-8783-ABA9199EC9F7}" type="presParOf" srcId="{B959E78E-9FBF-426F-8069-3EA2521DC742}" destId="{7421E4CA-88F6-4920-AF97-101F296CA102}" srcOrd="1" destOrd="0" presId="urn:diagrams.loki3.com/TabbedArc+Icon"/>
    <dgm:cxn modelId="{628230BD-5816-43BD-A5FA-B23E4D7CF771}" type="presParOf" srcId="{B959E78E-9FBF-426F-8069-3EA2521DC742}" destId="{6BA01E16-856B-4D73-8D8E-E532A4BCDADA}" srcOrd="2" destOrd="0" presId="urn:diagrams.loki3.com/TabbedArc+Icon"/>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08D7AD-019F-4BFB-A242-343359267705}" type="doc">
      <dgm:prSet loTypeId="urn:microsoft.com/office/officeart/2005/8/layout/chevron2" loCatId="list" qsTypeId="urn:microsoft.com/office/officeart/2005/8/quickstyle/simple1" qsCatId="simple" csTypeId="urn:microsoft.com/office/officeart/2005/8/colors/colorful3" csCatId="colorful" phldr="1"/>
      <dgm:spPr/>
      <dgm:t>
        <a:bodyPr/>
        <a:lstStyle/>
        <a:p>
          <a:endParaRPr lang="en-US"/>
        </a:p>
      </dgm:t>
    </dgm:pt>
    <dgm:pt modelId="{E5E33BEB-619A-425E-A7B7-944F85D7DA55}">
      <dgm:prSet phldrT="[Text]"/>
      <dgm:spPr/>
      <dgm:t>
        <a:bodyPr/>
        <a:lstStyle/>
        <a:p>
          <a:r>
            <a:rPr lang="en-US" dirty="0" smtClean="0"/>
            <a:t>01</a:t>
          </a:r>
          <a:endParaRPr lang="en-US" dirty="0"/>
        </a:p>
      </dgm:t>
    </dgm:pt>
    <dgm:pt modelId="{AC26A276-BCD3-497A-910F-B56C875EBC6F}" type="parTrans" cxnId="{EAC867F8-7FA3-4BE4-ADF5-9DBF961E1298}">
      <dgm:prSet/>
      <dgm:spPr/>
      <dgm:t>
        <a:bodyPr/>
        <a:lstStyle/>
        <a:p>
          <a:endParaRPr lang="en-US"/>
        </a:p>
      </dgm:t>
    </dgm:pt>
    <dgm:pt modelId="{7F6B5620-C3F9-4EB1-8737-C906A8208924}" type="sibTrans" cxnId="{EAC867F8-7FA3-4BE4-ADF5-9DBF961E1298}">
      <dgm:prSet/>
      <dgm:spPr/>
      <dgm:t>
        <a:bodyPr/>
        <a:lstStyle/>
        <a:p>
          <a:endParaRPr lang="en-US"/>
        </a:p>
      </dgm:t>
    </dgm:pt>
    <dgm:pt modelId="{E65FCE36-13F3-483B-83E6-25433121F293}">
      <dgm:prSet phldrT="[Text]" custT="1"/>
      <dgm:spPr/>
      <dgm:t>
        <a:bodyPr/>
        <a:lstStyle/>
        <a:p>
          <a:r>
            <a:rPr lang="en-US" sz="2400" dirty="0" err="1" smtClean="0"/>
            <a:t>Aquaporins</a:t>
          </a:r>
          <a:r>
            <a:rPr lang="en-US" sz="2400" dirty="0" smtClean="0"/>
            <a:t> Channel</a:t>
          </a:r>
          <a:endParaRPr lang="en-US" sz="2400" dirty="0"/>
        </a:p>
      </dgm:t>
    </dgm:pt>
    <dgm:pt modelId="{9BE91C28-2CC2-425A-BBE2-0D703EF1BFB1}" type="parTrans" cxnId="{8198D65F-2CC5-4FD5-8EBE-1C716DC5B9EA}">
      <dgm:prSet/>
      <dgm:spPr/>
      <dgm:t>
        <a:bodyPr/>
        <a:lstStyle/>
        <a:p>
          <a:endParaRPr lang="en-US"/>
        </a:p>
      </dgm:t>
    </dgm:pt>
    <dgm:pt modelId="{A593C121-115E-4C4C-BA5B-4D25D9B13733}" type="sibTrans" cxnId="{8198D65F-2CC5-4FD5-8EBE-1C716DC5B9EA}">
      <dgm:prSet/>
      <dgm:spPr/>
      <dgm:t>
        <a:bodyPr/>
        <a:lstStyle/>
        <a:p>
          <a:endParaRPr lang="en-US"/>
        </a:p>
      </dgm:t>
    </dgm:pt>
    <dgm:pt modelId="{6A038A0E-0523-4FBC-986C-E5897F77B126}">
      <dgm:prSet phldrT="[Text]"/>
      <dgm:spPr/>
      <dgm:t>
        <a:bodyPr/>
        <a:lstStyle/>
        <a:p>
          <a:r>
            <a:rPr lang="en-US" dirty="0" smtClean="0"/>
            <a:t>02</a:t>
          </a:r>
          <a:endParaRPr lang="en-US" dirty="0"/>
        </a:p>
      </dgm:t>
    </dgm:pt>
    <dgm:pt modelId="{6AB834AA-D0E7-4BC9-90C2-B5FF8A9EF90B}" type="parTrans" cxnId="{107628DE-18F8-4864-AEBA-07612891DD2A}">
      <dgm:prSet/>
      <dgm:spPr/>
      <dgm:t>
        <a:bodyPr/>
        <a:lstStyle/>
        <a:p>
          <a:endParaRPr lang="en-US"/>
        </a:p>
      </dgm:t>
    </dgm:pt>
    <dgm:pt modelId="{50C51C0D-9397-4EE1-8192-E390E5B8283E}" type="sibTrans" cxnId="{107628DE-18F8-4864-AEBA-07612891DD2A}">
      <dgm:prSet/>
      <dgm:spPr/>
      <dgm:t>
        <a:bodyPr/>
        <a:lstStyle/>
        <a:p>
          <a:endParaRPr lang="en-US"/>
        </a:p>
      </dgm:t>
    </dgm:pt>
    <dgm:pt modelId="{6485EF2C-A2DE-4C07-8771-1BEAD5249C90}">
      <dgm:prSet phldrT="[Text]" custT="1"/>
      <dgm:spPr/>
      <dgm:t>
        <a:bodyPr/>
        <a:lstStyle/>
        <a:p>
          <a:r>
            <a:rPr lang="en-US" sz="2400" dirty="0" err="1" smtClean="0"/>
            <a:t>Legand</a:t>
          </a:r>
          <a:r>
            <a:rPr lang="en-US" sz="2400" dirty="0" smtClean="0"/>
            <a:t>-gated Channel</a:t>
          </a:r>
          <a:endParaRPr lang="en-US" sz="2400" dirty="0"/>
        </a:p>
      </dgm:t>
    </dgm:pt>
    <dgm:pt modelId="{D4E2354C-1954-4A1D-8BD1-2800393978FD}" type="parTrans" cxnId="{0F22EC54-0FD5-461E-B3D7-B4E57560B97D}">
      <dgm:prSet/>
      <dgm:spPr/>
      <dgm:t>
        <a:bodyPr/>
        <a:lstStyle/>
        <a:p>
          <a:endParaRPr lang="en-US"/>
        </a:p>
      </dgm:t>
    </dgm:pt>
    <dgm:pt modelId="{9AEB96A7-76BE-4D09-BDE8-871B66C28244}" type="sibTrans" cxnId="{0F22EC54-0FD5-461E-B3D7-B4E57560B97D}">
      <dgm:prSet/>
      <dgm:spPr/>
      <dgm:t>
        <a:bodyPr/>
        <a:lstStyle/>
        <a:p>
          <a:endParaRPr lang="en-US"/>
        </a:p>
      </dgm:t>
    </dgm:pt>
    <dgm:pt modelId="{C24D0AFA-92C1-4A1D-BE7C-8CBD03BB1385}">
      <dgm:prSet phldrT="[Text]"/>
      <dgm:spPr/>
      <dgm:t>
        <a:bodyPr/>
        <a:lstStyle/>
        <a:p>
          <a:r>
            <a:rPr lang="en-US" dirty="0" smtClean="0"/>
            <a:t>02</a:t>
          </a:r>
          <a:endParaRPr lang="en-US" dirty="0"/>
        </a:p>
      </dgm:t>
    </dgm:pt>
    <dgm:pt modelId="{EB595EC4-D595-4344-AE5A-BCE6972C0B10}" type="parTrans" cxnId="{DA4491B0-21B1-4540-9C67-2A2461B3F77D}">
      <dgm:prSet/>
      <dgm:spPr/>
      <dgm:t>
        <a:bodyPr/>
        <a:lstStyle/>
        <a:p>
          <a:endParaRPr lang="en-US"/>
        </a:p>
      </dgm:t>
    </dgm:pt>
    <dgm:pt modelId="{2BB58CEC-B711-4D34-B40E-0AD990B61528}" type="sibTrans" cxnId="{DA4491B0-21B1-4540-9C67-2A2461B3F77D}">
      <dgm:prSet/>
      <dgm:spPr/>
      <dgm:t>
        <a:bodyPr/>
        <a:lstStyle/>
        <a:p>
          <a:endParaRPr lang="en-US"/>
        </a:p>
      </dgm:t>
    </dgm:pt>
    <dgm:pt modelId="{99E89CB1-6C3F-4F9D-8EFB-E2124E44D887}">
      <dgm:prSet phldrT="[Text]" custT="1"/>
      <dgm:spPr/>
      <dgm:t>
        <a:bodyPr/>
        <a:lstStyle/>
        <a:p>
          <a:r>
            <a:rPr lang="en-US" sz="2400" dirty="0" smtClean="0"/>
            <a:t>Voltage-gated Channel</a:t>
          </a:r>
          <a:endParaRPr lang="en-US" sz="2400" dirty="0"/>
        </a:p>
      </dgm:t>
    </dgm:pt>
    <dgm:pt modelId="{D6AC5838-5145-445C-93DA-7EB70FDCE4BB}" type="parTrans" cxnId="{D35A9DB9-93B0-44C6-80D1-4F8C292E21FE}">
      <dgm:prSet/>
      <dgm:spPr/>
      <dgm:t>
        <a:bodyPr/>
        <a:lstStyle/>
        <a:p>
          <a:endParaRPr lang="en-US"/>
        </a:p>
      </dgm:t>
    </dgm:pt>
    <dgm:pt modelId="{5E710BBD-E600-42C1-953F-0F7D2D50B93A}" type="sibTrans" cxnId="{D35A9DB9-93B0-44C6-80D1-4F8C292E21FE}">
      <dgm:prSet/>
      <dgm:spPr/>
      <dgm:t>
        <a:bodyPr/>
        <a:lstStyle/>
        <a:p>
          <a:endParaRPr lang="en-US"/>
        </a:p>
      </dgm:t>
    </dgm:pt>
    <dgm:pt modelId="{9E2858FE-8FA9-49DE-ACED-59D6409B9CE5}" type="pres">
      <dgm:prSet presAssocID="{0308D7AD-019F-4BFB-A242-343359267705}" presName="linearFlow" presStyleCnt="0">
        <dgm:presLayoutVars>
          <dgm:dir/>
          <dgm:animLvl val="lvl"/>
          <dgm:resizeHandles val="exact"/>
        </dgm:presLayoutVars>
      </dgm:prSet>
      <dgm:spPr/>
      <dgm:t>
        <a:bodyPr/>
        <a:lstStyle/>
        <a:p>
          <a:endParaRPr lang="en-US"/>
        </a:p>
      </dgm:t>
    </dgm:pt>
    <dgm:pt modelId="{DF99E7FC-438D-41B1-89CB-FE5C2CE56B14}" type="pres">
      <dgm:prSet presAssocID="{E5E33BEB-619A-425E-A7B7-944F85D7DA55}" presName="composite" presStyleCnt="0"/>
      <dgm:spPr/>
    </dgm:pt>
    <dgm:pt modelId="{9BD1E0FD-B705-40B9-B6CA-024D822B3CB3}" type="pres">
      <dgm:prSet presAssocID="{E5E33BEB-619A-425E-A7B7-944F85D7DA55}" presName="parentText" presStyleLbl="alignNode1" presStyleIdx="0" presStyleCnt="3">
        <dgm:presLayoutVars>
          <dgm:chMax val="1"/>
          <dgm:bulletEnabled val="1"/>
        </dgm:presLayoutVars>
      </dgm:prSet>
      <dgm:spPr/>
      <dgm:t>
        <a:bodyPr/>
        <a:lstStyle/>
        <a:p>
          <a:endParaRPr lang="en-US"/>
        </a:p>
      </dgm:t>
    </dgm:pt>
    <dgm:pt modelId="{B1E4002E-ACA3-4FEF-BD46-92CC84B4CD53}" type="pres">
      <dgm:prSet presAssocID="{E5E33BEB-619A-425E-A7B7-944F85D7DA55}" presName="descendantText" presStyleLbl="alignAcc1" presStyleIdx="0" presStyleCnt="3" custLinFactNeighborX="-268" custLinFactNeighborY="6305">
        <dgm:presLayoutVars>
          <dgm:bulletEnabled val="1"/>
        </dgm:presLayoutVars>
      </dgm:prSet>
      <dgm:spPr/>
      <dgm:t>
        <a:bodyPr/>
        <a:lstStyle/>
        <a:p>
          <a:endParaRPr lang="en-US"/>
        </a:p>
      </dgm:t>
    </dgm:pt>
    <dgm:pt modelId="{A2B46A17-37B8-4E87-B1BC-3F66FD01D7EB}" type="pres">
      <dgm:prSet presAssocID="{7F6B5620-C3F9-4EB1-8737-C906A8208924}" presName="sp" presStyleCnt="0"/>
      <dgm:spPr/>
    </dgm:pt>
    <dgm:pt modelId="{DF06D6AA-887A-4AFB-9249-9B85E8702DEE}" type="pres">
      <dgm:prSet presAssocID="{6A038A0E-0523-4FBC-986C-E5897F77B126}" presName="composite" presStyleCnt="0"/>
      <dgm:spPr/>
    </dgm:pt>
    <dgm:pt modelId="{280925C0-D215-4A1D-897D-57DC1944C198}" type="pres">
      <dgm:prSet presAssocID="{6A038A0E-0523-4FBC-986C-E5897F77B126}" presName="parentText" presStyleLbl="alignNode1" presStyleIdx="1" presStyleCnt="3" custLinFactNeighborY="0">
        <dgm:presLayoutVars>
          <dgm:chMax val="1"/>
          <dgm:bulletEnabled val="1"/>
        </dgm:presLayoutVars>
      </dgm:prSet>
      <dgm:spPr/>
      <dgm:t>
        <a:bodyPr/>
        <a:lstStyle/>
        <a:p>
          <a:endParaRPr lang="en-US"/>
        </a:p>
      </dgm:t>
    </dgm:pt>
    <dgm:pt modelId="{9CA31638-87D8-4D6E-BA69-D84980B5109D}" type="pres">
      <dgm:prSet presAssocID="{6A038A0E-0523-4FBC-986C-E5897F77B126}" presName="descendantText" presStyleLbl="alignAcc1" presStyleIdx="1" presStyleCnt="3">
        <dgm:presLayoutVars>
          <dgm:bulletEnabled val="1"/>
        </dgm:presLayoutVars>
      </dgm:prSet>
      <dgm:spPr/>
      <dgm:t>
        <a:bodyPr/>
        <a:lstStyle/>
        <a:p>
          <a:endParaRPr lang="en-US"/>
        </a:p>
      </dgm:t>
    </dgm:pt>
    <dgm:pt modelId="{F19F0096-A290-44AB-AC42-B92F5038A5EF}" type="pres">
      <dgm:prSet presAssocID="{50C51C0D-9397-4EE1-8192-E390E5B8283E}" presName="sp" presStyleCnt="0"/>
      <dgm:spPr/>
    </dgm:pt>
    <dgm:pt modelId="{202B794D-733C-49E0-8026-7A5F46FF9EEB}" type="pres">
      <dgm:prSet presAssocID="{C24D0AFA-92C1-4A1D-BE7C-8CBD03BB1385}" presName="composite" presStyleCnt="0"/>
      <dgm:spPr/>
    </dgm:pt>
    <dgm:pt modelId="{4AD56550-91A3-4F65-B632-633F4066332D}" type="pres">
      <dgm:prSet presAssocID="{C24D0AFA-92C1-4A1D-BE7C-8CBD03BB1385}" presName="parentText" presStyleLbl="alignNode1" presStyleIdx="2" presStyleCnt="3">
        <dgm:presLayoutVars>
          <dgm:chMax val="1"/>
          <dgm:bulletEnabled val="1"/>
        </dgm:presLayoutVars>
      </dgm:prSet>
      <dgm:spPr/>
      <dgm:t>
        <a:bodyPr/>
        <a:lstStyle/>
        <a:p>
          <a:endParaRPr lang="en-US"/>
        </a:p>
      </dgm:t>
    </dgm:pt>
    <dgm:pt modelId="{C51C4AEF-3D2A-4049-AFFB-79FA32E07D06}" type="pres">
      <dgm:prSet presAssocID="{C24D0AFA-92C1-4A1D-BE7C-8CBD03BB1385}" presName="descendantText" presStyleLbl="alignAcc1" presStyleIdx="2" presStyleCnt="3">
        <dgm:presLayoutVars>
          <dgm:bulletEnabled val="1"/>
        </dgm:presLayoutVars>
      </dgm:prSet>
      <dgm:spPr/>
      <dgm:t>
        <a:bodyPr/>
        <a:lstStyle/>
        <a:p>
          <a:endParaRPr lang="en-US"/>
        </a:p>
      </dgm:t>
    </dgm:pt>
  </dgm:ptLst>
  <dgm:cxnLst>
    <dgm:cxn modelId="{EAC867F8-7FA3-4BE4-ADF5-9DBF961E1298}" srcId="{0308D7AD-019F-4BFB-A242-343359267705}" destId="{E5E33BEB-619A-425E-A7B7-944F85D7DA55}" srcOrd="0" destOrd="0" parTransId="{AC26A276-BCD3-497A-910F-B56C875EBC6F}" sibTransId="{7F6B5620-C3F9-4EB1-8737-C906A8208924}"/>
    <dgm:cxn modelId="{DA4491B0-21B1-4540-9C67-2A2461B3F77D}" srcId="{0308D7AD-019F-4BFB-A242-343359267705}" destId="{C24D0AFA-92C1-4A1D-BE7C-8CBD03BB1385}" srcOrd="2" destOrd="0" parTransId="{EB595EC4-D595-4344-AE5A-BCE6972C0B10}" sibTransId="{2BB58CEC-B711-4D34-B40E-0AD990B61528}"/>
    <dgm:cxn modelId="{D35A9DB9-93B0-44C6-80D1-4F8C292E21FE}" srcId="{C24D0AFA-92C1-4A1D-BE7C-8CBD03BB1385}" destId="{99E89CB1-6C3F-4F9D-8EFB-E2124E44D887}" srcOrd="0" destOrd="0" parTransId="{D6AC5838-5145-445C-93DA-7EB70FDCE4BB}" sibTransId="{5E710BBD-E600-42C1-953F-0F7D2D50B93A}"/>
    <dgm:cxn modelId="{DDE0D035-FE2A-4440-834E-A907E609553C}" type="presOf" srcId="{E5E33BEB-619A-425E-A7B7-944F85D7DA55}" destId="{9BD1E0FD-B705-40B9-B6CA-024D822B3CB3}" srcOrd="0" destOrd="0" presId="urn:microsoft.com/office/officeart/2005/8/layout/chevron2"/>
    <dgm:cxn modelId="{107628DE-18F8-4864-AEBA-07612891DD2A}" srcId="{0308D7AD-019F-4BFB-A242-343359267705}" destId="{6A038A0E-0523-4FBC-986C-E5897F77B126}" srcOrd="1" destOrd="0" parTransId="{6AB834AA-D0E7-4BC9-90C2-B5FF8A9EF90B}" sibTransId="{50C51C0D-9397-4EE1-8192-E390E5B8283E}"/>
    <dgm:cxn modelId="{4F3C6689-42CC-41BB-8C6A-6D66E0819C95}" type="presOf" srcId="{99E89CB1-6C3F-4F9D-8EFB-E2124E44D887}" destId="{C51C4AEF-3D2A-4049-AFFB-79FA32E07D06}" srcOrd="0" destOrd="0" presId="urn:microsoft.com/office/officeart/2005/8/layout/chevron2"/>
    <dgm:cxn modelId="{B90AFA95-D0C2-4B92-AC88-B81EDD656EBB}" type="presOf" srcId="{E65FCE36-13F3-483B-83E6-25433121F293}" destId="{B1E4002E-ACA3-4FEF-BD46-92CC84B4CD53}" srcOrd="0" destOrd="0" presId="urn:microsoft.com/office/officeart/2005/8/layout/chevron2"/>
    <dgm:cxn modelId="{0F22EC54-0FD5-461E-B3D7-B4E57560B97D}" srcId="{6A038A0E-0523-4FBC-986C-E5897F77B126}" destId="{6485EF2C-A2DE-4C07-8771-1BEAD5249C90}" srcOrd="0" destOrd="0" parTransId="{D4E2354C-1954-4A1D-8BD1-2800393978FD}" sibTransId="{9AEB96A7-76BE-4D09-BDE8-871B66C28244}"/>
    <dgm:cxn modelId="{8198D65F-2CC5-4FD5-8EBE-1C716DC5B9EA}" srcId="{E5E33BEB-619A-425E-A7B7-944F85D7DA55}" destId="{E65FCE36-13F3-483B-83E6-25433121F293}" srcOrd="0" destOrd="0" parTransId="{9BE91C28-2CC2-425A-BBE2-0D703EF1BFB1}" sibTransId="{A593C121-115E-4C4C-BA5B-4D25D9B13733}"/>
    <dgm:cxn modelId="{7533BC08-16D5-485B-A74C-C4E19BF7166A}" type="presOf" srcId="{0308D7AD-019F-4BFB-A242-343359267705}" destId="{9E2858FE-8FA9-49DE-ACED-59D6409B9CE5}" srcOrd="0" destOrd="0" presId="urn:microsoft.com/office/officeart/2005/8/layout/chevron2"/>
    <dgm:cxn modelId="{A95F3BFB-4470-4D34-B3B8-261ABCB37038}" type="presOf" srcId="{6485EF2C-A2DE-4C07-8771-1BEAD5249C90}" destId="{9CA31638-87D8-4D6E-BA69-D84980B5109D}" srcOrd="0" destOrd="0" presId="urn:microsoft.com/office/officeart/2005/8/layout/chevron2"/>
    <dgm:cxn modelId="{E5B19F58-B139-47DD-AC86-BD211E96D343}" type="presOf" srcId="{C24D0AFA-92C1-4A1D-BE7C-8CBD03BB1385}" destId="{4AD56550-91A3-4F65-B632-633F4066332D}" srcOrd="0" destOrd="0" presId="urn:microsoft.com/office/officeart/2005/8/layout/chevron2"/>
    <dgm:cxn modelId="{3971A449-5969-4A67-8262-E15F1631B58C}" type="presOf" srcId="{6A038A0E-0523-4FBC-986C-E5897F77B126}" destId="{280925C0-D215-4A1D-897D-57DC1944C198}" srcOrd="0" destOrd="0" presId="urn:microsoft.com/office/officeart/2005/8/layout/chevron2"/>
    <dgm:cxn modelId="{10BF1C6B-7072-4836-B5E1-56D8A118320F}" type="presParOf" srcId="{9E2858FE-8FA9-49DE-ACED-59D6409B9CE5}" destId="{DF99E7FC-438D-41B1-89CB-FE5C2CE56B14}" srcOrd="0" destOrd="0" presId="urn:microsoft.com/office/officeart/2005/8/layout/chevron2"/>
    <dgm:cxn modelId="{6DCB6B15-E2C3-423E-A7E6-48A9C075FDDF}" type="presParOf" srcId="{DF99E7FC-438D-41B1-89CB-FE5C2CE56B14}" destId="{9BD1E0FD-B705-40B9-B6CA-024D822B3CB3}" srcOrd="0" destOrd="0" presId="urn:microsoft.com/office/officeart/2005/8/layout/chevron2"/>
    <dgm:cxn modelId="{48B92A24-CD1E-40B4-BF47-E09C3EAB7B77}" type="presParOf" srcId="{DF99E7FC-438D-41B1-89CB-FE5C2CE56B14}" destId="{B1E4002E-ACA3-4FEF-BD46-92CC84B4CD53}" srcOrd="1" destOrd="0" presId="urn:microsoft.com/office/officeart/2005/8/layout/chevron2"/>
    <dgm:cxn modelId="{65540C70-5952-4E02-B51B-33EB79FC3B3C}" type="presParOf" srcId="{9E2858FE-8FA9-49DE-ACED-59D6409B9CE5}" destId="{A2B46A17-37B8-4E87-B1BC-3F66FD01D7EB}" srcOrd="1" destOrd="0" presId="urn:microsoft.com/office/officeart/2005/8/layout/chevron2"/>
    <dgm:cxn modelId="{0BD1298C-66E5-4674-A7E7-12A41EE193C3}" type="presParOf" srcId="{9E2858FE-8FA9-49DE-ACED-59D6409B9CE5}" destId="{DF06D6AA-887A-4AFB-9249-9B85E8702DEE}" srcOrd="2" destOrd="0" presId="urn:microsoft.com/office/officeart/2005/8/layout/chevron2"/>
    <dgm:cxn modelId="{BD537B68-8911-469A-90FD-3965049B2F82}" type="presParOf" srcId="{DF06D6AA-887A-4AFB-9249-9B85E8702DEE}" destId="{280925C0-D215-4A1D-897D-57DC1944C198}" srcOrd="0" destOrd="0" presId="urn:microsoft.com/office/officeart/2005/8/layout/chevron2"/>
    <dgm:cxn modelId="{ABA965D0-BBD3-42EA-93DF-D98815112F5A}" type="presParOf" srcId="{DF06D6AA-887A-4AFB-9249-9B85E8702DEE}" destId="{9CA31638-87D8-4D6E-BA69-D84980B5109D}" srcOrd="1" destOrd="0" presId="urn:microsoft.com/office/officeart/2005/8/layout/chevron2"/>
    <dgm:cxn modelId="{9AF71E8D-537E-4666-A94F-DF12258E7000}" type="presParOf" srcId="{9E2858FE-8FA9-49DE-ACED-59D6409B9CE5}" destId="{F19F0096-A290-44AB-AC42-B92F5038A5EF}" srcOrd="3" destOrd="0" presId="urn:microsoft.com/office/officeart/2005/8/layout/chevron2"/>
    <dgm:cxn modelId="{3BEECC6B-32C8-4FDA-9C77-19B62AD9E553}" type="presParOf" srcId="{9E2858FE-8FA9-49DE-ACED-59D6409B9CE5}" destId="{202B794D-733C-49E0-8026-7A5F46FF9EEB}" srcOrd="4" destOrd="0" presId="urn:microsoft.com/office/officeart/2005/8/layout/chevron2"/>
    <dgm:cxn modelId="{CC18A994-4F31-45BA-A567-EB4FE8E228CB}" type="presParOf" srcId="{202B794D-733C-49E0-8026-7A5F46FF9EEB}" destId="{4AD56550-91A3-4F65-B632-633F4066332D}" srcOrd="0" destOrd="0" presId="urn:microsoft.com/office/officeart/2005/8/layout/chevron2"/>
    <dgm:cxn modelId="{8FDABB35-F017-4EDD-A341-89C42606288A}" type="presParOf" srcId="{202B794D-733C-49E0-8026-7A5F46FF9EEB}" destId="{C51C4AEF-3D2A-4049-AFFB-79FA32E07D06}" srcOrd="1" destOrd="0" presId="urn:microsoft.com/office/officeart/2005/8/layout/chevron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8AE4D-B599-4ABA-B5BC-3EA9487C1EF7}">
      <dsp:nvSpPr>
        <dsp:cNvPr id="0" name=""/>
        <dsp:cNvSpPr/>
      </dsp:nvSpPr>
      <dsp:spPr>
        <a:xfrm>
          <a:off x="0" y="477227"/>
          <a:ext cx="8625840"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E62DDC7-33F1-4756-98CF-1F66B954E6B7}">
      <dsp:nvSpPr>
        <dsp:cNvPr id="0" name=""/>
        <dsp:cNvSpPr/>
      </dsp:nvSpPr>
      <dsp:spPr>
        <a:xfrm>
          <a:off x="431292" y="68372"/>
          <a:ext cx="6038088" cy="630254"/>
        </a:xfrm>
        <a:prstGeom prst="roundRect">
          <a:avLst/>
        </a:prstGeom>
        <a:solidFill>
          <a:schemeClr val="accent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225" tIns="0" rIns="228225" bIns="0" numCol="1" spcCol="1270" anchor="ctr" anchorCtr="0">
          <a:noAutofit/>
        </a:bodyPr>
        <a:lstStyle/>
        <a:p>
          <a:pPr lvl="0" algn="l" defTabSz="800100">
            <a:lnSpc>
              <a:spcPct val="90000"/>
            </a:lnSpc>
            <a:spcBef>
              <a:spcPct val="0"/>
            </a:spcBef>
            <a:spcAft>
              <a:spcPct val="35000"/>
            </a:spcAft>
          </a:pPr>
          <a:r>
            <a:rPr lang="en-US" sz="1800" b="1" kern="1200" dirty="0" smtClean="0">
              <a:solidFill>
                <a:srgbClr val="000000"/>
              </a:solidFill>
              <a:latin typeface="Calibri" panose="020F0502020204030204" pitchFamily="34" charset="0"/>
            </a:rPr>
            <a:t>Particles move from an area of high concentration to low concentration.</a:t>
          </a:r>
          <a:endParaRPr lang="en-US" sz="1800" b="1" kern="1200" dirty="0"/>
        </a:p>
      </dsp:txBody>
      <dsp:txXfrm>
        <a:off x="462058" y="99138"/>
        <a:ext cx="5976556" cy="568722"/>
      </dsp:txXfrm>
    </dsp:sp>
    <dsp:sp modelId="{E2A3F007-E4B5-4F12-BE04-2768514FC2D1}">
      <dsp:nvSpPr>
        <dsp:cNvPr id="0" name=""/>
        <dsp:cNvSpPr/>
      </dsp:nvSpPr>
      <dsp:spPr>
        <a:xfrm>
          <a:off x="0" y="1233744"/>
          <a:ext cx="8625840"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4902EB-032F-487B-A06E-C1B825AC5B85}">
      <dsp:nvSpPr>
        <dsp:cNvPr id="0" name=""/>
        <dsp:cNvSpPr/>
      </dsp:nvSpPr>
      <dsp:spPr>
        <a:xfrm>
          <a:off x="431292" y="936227"/>
          <a:ext cx="6038088" cy="518917"/>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225" tIns="0" rIns="228225" bIns="0" numCol="1" spcCol="1270" anchor="ctr" anchorCtr="0">
          <a:noAutofit/>
        </a:bodyPr>
        <a:lstStyle/>
        <a:p>
          <a:pPr lvl="0" algn="l" defTabSz="711200">
            <a:lnSpc>
              <a:spcPct val="90000"/>
            </a:lnSpc>
            <a:spcBef>
              <a:spcPct val="0"/>
            </a:spcBef>
            <a:spcAft>
              <a:spcPct val="35000"/>
            </a:spcAft>
          </a:pPr>
          <a:r>
            <a:rPr lang="en-US" sz="1600" b="1" kern="1200" dirty="0" smtClean="0">
              <a:solidFill>
                <a:srgbClr val="000000"/>
              </a:solidFill>
              <a:latin typeface="Calibri" panose="020F0502020204030204" pitchFamily="34" charset="0"/>
            </a:rPr>
            <a:t>Moves with the concentration gradient.</a:t>
          </a:r>
          <a:endParaRPr lang="en-US" sz="1600" b="1" kern="1200" dirty="0"/>
        </a:p>
      </dsp:txBody>
      <dsp:txXfrm>
        <a:off x="456623" y="961558"/>
        <a:ext cx="5987426" cy="468255"/>
      </dsp:txXfrm>
    </dsp:sp>
    <dsp:sp modelId="{6C2DA846-EE0F-4C8F-8A55-FA5F96F991A9}">
      <dsp:nvSpPr>
        <dsp:cNvPr id="0" name=""/>
        <dsp:cNvSpPr/>
      </dsp:nvSpPr>
      <dsp:spPr>
        <a:xfrm>
          <a:off x="0" y="2077342"/>
          <a:ext cx="8625840"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E6451C-5ED5-4A46-BB6E-E81311C46427}">
      <dsp:nvSpPr>
        <dsp:cNvPr id="0" name=""/>
        <dsp:cNvSpPr/>
      </dsp:nvSpPr>
      <dsp:spPr>
        <a:xfrm>
          <a:off x="431292" y="1692744"/>
          <a:ext cx="6038088" cy="605998"/>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225" tIns="0" rIns="228225" bIns="0" numCol="1" spcCol="1270" anchor="ctr" anchorCtr="0">
          <a:noAutofit/>
        </a:bodyPr>
        <a:lstStyle/>
        <a:p>
          <a:pPr lvl="0" algn="l" defTabSz="800100">
            <a:lnSpc>
              <a:spcPct val="90000"/>
            </a:lnSpc>
            <a:spcBef>
              <a:spcPct val="0"/>
            </a:spcBef>
            <a:spcAft>
              <a:spcPct val="35000"/>
            </a:spcAft>
          </a:pPr>
          <a:r>
            <a:rPr lang="en-US" sz="1800" b="1" kern="1200" dirty="0" smtClean="0">
              <a:solidFill>
                <a:srgbClr val="000000"/>
              </a:solidFill>
              <a:latin typeface="Calibri" panose="020F0502020204030204" pitchFamily="34" charset="0"/>
            </a:rPr>
            <a:t>Doesn’t need energy except the facilitated diffusion.</a:t>
          </a:r>
          <a:endParaRPr lang="en-US" sz="1800" b="1" kern="1200" dirty="0"/>
        </a:p>
      </dsp:txBody>
      <dsp:txXfrm>
        <a:off x="460874" y="1722326"/>
        <a:ext cx="5978924" cy="546834"/>
      </dsp:txXfrm>
    </dsp:sp>
    <dsp:sp modelId="{3A36CE40-93A1-4FC9-AB2F-FB9670FBC43F}">
      <dsp:nvSpPr>
        <dsp:cNvPr id="0" name=""/>
        <dsp:cNvSpPr/>
      </dsp:nvSpPr>
      <dsp:spPr>
        <a:xfrm>
          <a:off x="0" y="3008026"/>
          <a:ext cx="8625840"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10907B-AAAB-411F-8ACA-F34665A273F1}">
      <dsp:nvSpPr>
        <dsp:cNvPr id="0" name=""/>
        <dsp:cNvSpPr/>
      </dsp:nvSpPr>
      <dsp:spPr>
        <a:xfrm>
          <a:off x="431292" y="2536342"/>
          <a:ext cx="6038088" cy="693083"/>
        </a:xfrm>
        <a:prstGeom prst="roundRect">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225" tIns="0" rIns="228225" bIns="0" numCol="1" spcCol="1270" anchor="ctr" anchorCtr="0">
          <a:noAutofit/>
        </a:bodyPr>
        <a:lstStyle/>
        <a:p>
          <a:pPr lvl="0" algn="l" defTabSz="800100">
            <a:lnSpc>
              <a:spcPct val="90000"/>
            </a:lnSpc>
            <a:spcBef>
              <a:spcPct val="0"/>
            </a:spcBef>
            <a:spcAft>
              <a:spcPct val="35000"/>
            </a:spcAft>
          </a:pPr>
          <a:r>
            <a:rPr lang="en-US" sz="1800" b="1" kern="1200" dirty="0" smtClean="0">
              <a:solidFill>
                <a:srgbClr val="000000"/>
              </a:solidFill>
              <a:latin typeface="Calibri" panose="020F0502020204030204" pitchFamily="34" charset="0"/>
            </a:rPr>
            <a:t>It may or may not require a membrane. </a:t>
          </a:r>
          <a:r>
            <a:rPr lang="en-US" sz="1800" kern="1200" dirty="0" smtClean="0">
              <a:solidFill>
                <a:srgbClr val="000000"/>
              </a:solidFill>
              <a:latin typeface="Calibri" panose="020F0502020204030204" pitchFamily="34" charset="0"/>
            </a:rPr>
            <a:t> </a:t>
          </a:r>
          <a:endParaRPr lang="en-US" sz="1800" kern="1200" dirty="0"/>
        </a:p>
      </dsp:txBody>
      <dsp:txXfrm>
        <a:off x="465126" y="2570176"/>
        <a:ext cx="5970420" cy="6254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D20128-F13F-4BC2-A622-6BB076E37909}">
      <dsp:nvSpPr>
        <dsp:cNvPr id="0" name=""/>
        <dsp:cNvSpPr/>
      </dsp:nvSpPr>
      <dsp:spPr>
        <a:xfrm rot="19200000">
          <a:off x="1205" y="1313124"/>
          <a:ext cx="1903630" cy="932474"/>
        </a:xfrm>
        <a:prstGeom prst="round2SameRect">
          <a:avLst/>
        </a:prstGeom>
        <a:solidFill>
          <a:schemeClr val="accent6">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30480" rIns="91440" bIns="3048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tx1"/>
              </a:solidFill>
            </a:rPr>
            <a:t>Simple</a:t>
          </a:r>
          <a:endParaRPr lang="en-US" sz="2400" b="1" kern="1200" dirty="0">
            <a:solidFill>
              <a:schemeClr val="tx1"/>
            </a:solidFill>
          </a:endParaRPr>
        </a:p>
      </dsp:txBody>
      <dsp:txXfrm>
        <a:off x="61355" y="1353319"/>
        <a:ext cx="1812590" cy="886954"/>
      </dsp:txXfrm>
    </dsp:sp>
    <dsp:sp modelId="{7421E4CA-88F6-4920-AF97-101F296CA102}">
      <dsp:nvSpPr>
        <dsp:cNvPr id="0" name=""/>
        <dsp:cNvSpPr/>
      </dsp:nvSpPr>
      <dsp:spPr>
        <a:xfrm>
          <a:off x="2164942" y="574199"/>
          <a:ext cx="1903630" cy="840946"/>
        </a:xfrm>
        <a:prstGeom prst="round2Same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40640" rIns="121920" bIns="40640" numCol="1" spcCol="1270" anchor="ctr" anchorCtr="0">
          <a:noAutofit/>
        </a:bodyPr>
        <a:lstStyle/>
        <a:p>
          <a:pPr lvl="0" algn="ctr" defTabSz="1422400">
            <a:lnSpc>
              <a:spcPct val="90000"/>
            </a:lnSpc>
            <a:spcBef>
              <a:spcPct val="0"/>
            </a:spcBef>
            <a:spcAft>
              <a:spcPct val="35000"/>
            </a:spcAft>
          </a:pPr>
          <a:r>
            <a:rPr lang="en-US" sz="3200" kern="1200" dirty="0" smtClean="0"/>
            <a:t>Diffusion</a:t>
          </a:r>
          <a:endParaRPr lang="en-US" sz="3200" kern="1200" dirty="0"/>
        </a:p>
      </dsp:txBody>
      <dsp:txXfrm>
        <a:off x="2205994" y="615251"/>
        <a:ext cx="1821526" cy="799894"/>
      </dsp:txXfrm>
    </dsp:sp>
    <dsp:sp modelId="{6BA01E16-856B-4D73-8D8E-E532A4BCDADA}">
      <dsp:nvSpPr>
        <dsp:cNvPr id="0" name=""/>
        <dsp:cNvSpPr/>
      </dsp:nvSpPr>
      <dsp:spPr>
        <a:xfrm rot="2400000">
          <a:off x="4313083" y="1322429"/>
          <a:ext cx="1903630" cy="913864"/>
        </a:xfrm>
        <a:prstGeom prst="round2SameRect">
          <a:avLst/>
        </a:prstGeom>
        <a:solidFill>
          <a:schemeClr val="accent6">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30480" rIns="91440" bIns="3048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tx1"/>
              </a:solidFill>
            </a:rPr>
            <a:t>Facilitated</a:t>
          </a:r>
          <a:endParaRPr lang="en-US" sz="2400" b="1" kern="1200" dirty="0">
            <a:solidFill>
              <a:schemeClr val="tx1"/>
            </a:solidFill>
          </a:endParaRPr>
        </a:p>
      </dsp:txBody>
      <dsp:txXfrm>
        <a:off x="4343356" y="1361822"/>
        <a:ext cx="1814408" cy="8692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D1E0FD-B705-40B9-B6CA-024D822B3CB3}">
      <dsp:nvSpPr>
        <dsp:cNvPr id="0" name=""/>
        <dsp:cNvSpPr/>
      </dsp:nvSpPr>
      <dsp:spPr>
        <a:xfrm rot="5400000">
          <a:off x="-97055" y="97896"/>
          <a:ext cx="647038" cy="452926"/>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01</a:t>
          </a:r>
          <a:endParaRPr lang="en-US" sz="1300" kern="1200" dirty="0"/>
        </a:p>
      </dsp:txBody>
      <dsp:txXfrm rot="-5400000">
        <a:off x="1" y="227303"/>
        <a:ext cx="452926" cy="194112"/>
      </dsp:txXfrm>
    </dsp:sp>
    <dsp:sp modelId="{B1E4002E-ACA3-4FEF-BD46-92CC84B4CD53}">
      <dsp:nvSpPr>
        <dsp:cNvPr id="0" name=""/>
        <dsp:cNvSpPr/>
      </dsp:nvSpPr>
      <dsp:spPr>
        <a:xfrm rot="5400000">
          <a:off x="2807222" y="-2340758"/>
          <a:ext cx="420574" cy="5156807"/>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err="1" smtClean="0"/>
            <a:t>Aquaporins</a:t>
          </a:r>
          <a:r>
            <a:rPr lang="en-US" sz="2400" kern="1200" dirty="0" smtClean="0"/>
            <a:t> Channel</a:t>
          </a:r>
          <a:endParaRPr lang="en-US" sz="2400" kern="1200" dirty="0"/>
        </a:p>
      </dsp:txBody>
      <dsp:txXfrm rot="-5400000">
        <a:off x="439106" y="47889"/>
        <a:ext cx="5136276" cy="379512"/>
      </dsp:txXfrm>
    </dsp:sp>
    <dsp:sp modelId="{280925C0-D215-4A1D-897D-57DC1944C198}">
      <dsp:nvSpPr>
        <dsp:cNvPr id="0" name=""/>
        <dsp:cNvSpPr/>
      </dsp:nvSpPr>
      <dsp:spPr>
        <a:xfrm rot="5400000">
          <a:off x="-97055" y="609056"/>
          <a:ext cx="647038" cy="452926"/>
        </a:xfrm>
        <a:prstGeom prst="chevron">
          <a:avLst/>
        </a:prstGeom>
        <a:solidFill>
          <a:schemeClr val="accent3">
            <a:hueOff val="-1068292"/>
            <a:satOff val="-50000"/>
            <a:lumOff val="1569"/>
            <a:alphaOff val="0"/>
          </a:schemeClr>
        </a:solidFill>
        <a:ln w="12700" cap="flat" cmpd="sng" algn="ctr">
          <a:solidFill>
            <a:schemeClr val="accent3">
              <a:hueOff val="-1068292"/>
              <a:satOff val="-50000"/>
              <a:lumOff val="15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02</a:t>
          </a:r>
          <a:endParaRPr lang="en-US" sz="1300" kern="1200" dirty="0"/>
        </a:p>
      </dsp:txBody>
      <dsp:txXfrm rot="-5400000">
        <a:off x="1" y="738463"/>
        <a:ext cx="452926" cy="194112"/>
      </dsp:txXfrm>
    </dsp:sp>
    <dsp:sp modelId="{9CA31638-87D8-4D6E-BA69-D84980B5109D}">
      <dsp:nvSpPr>
        <dsp:cNvPr id="0" name=""/>
        <dsp:cNvSpPr/>
      </dsp:nvSpPr>
      <dsp:spPr>
        <a:xfrm rot="5400000">
          <a:off x="2821042" y="-1856115"/>
          <a:ext cx="420574" cy="5156807"/>
        </a:xfrm>
        <a:prstGeom prst="round2SameRect">
          <a:avLst/>
        </a:prstGeom>
        <a:solidFill>
          <a:schemeClr val="lt1">
            <a:alpha val="90000"/>
            <a:hueOff val="0"/>
            <a:satOff val="0"/>
            <a:lumOff val="0"/>
            <a:alphaOff val="0"/>
          </a:schemeClr>
        </a:solidFill>
        <a:ln w="12700" cap="flat" cmpd="sng" algn="ctr">
          <a:solidFill>
            <a:schemeClr val="accent3">
              <a:hueOff val="-1068292"/>
              <a:satOff val="-50000"/>
              <a:lumOff val="15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err="1" smtClean="0"/>
            <a:t>Legand</a:t>
          </a:r>
          <a:r>
            <a:rPr lang="en-US" sz="2400" kern="1200" dirty="0" smtClean="0"/>
            <a:t>-gated Channel</a:t>
          </a:r>
          <a:endParaRPr lang="en-US" sz="2400" kern="1200" dirty="0"/>
        </a:p>
      </dsp:txBody>
      <dsp:txXfrm rot="-5400000">
        <a:off x="452926" y="532532"/>
        <a:ext cx="5136276" cy="379512"/>
      </dsp:txXfrm>
    </dsp:sp>
    <dsp:sp modelId="{4AD56550-91A3-4F65-B632-633F4066332D}">
      <dsp:nvSpPr>
        <dsp:cNvPr id="0" name=""/>
        <dsp:cNvSpPr/>
      </dsp:nvSpPr>
      <dsp:spPr>
        <a:xfrm rot="5400000">
          <a:off x="-97055" y="1120216"/>
          <a:ext cx="647038" cy="452926"/>
        </a:xfrm>
        <a:prstGeom prst="chevron">
          <a:avLst/>
        </a:prstGeom>
        <a:solidFill>
          <a:schemeClr val="accent3">
            <a:hueOff val="-2136584"/>
            <a:satOff val="-100000"/>
            <a:lumOff val="3138"/>
            <a:alphaOff val="0"/>
          </a:schemeClr>
        </a:solidFill>
        <a:ln w="12700" cap="flat" cmpd="sng" algn="ctr">
          <a:solidFill>
            <a:schemeClr val="accent3">
              <a:hueOff val="-2136584"/>
              <a:satOff val="-100000"/>
              <a:lumOff val="313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02</a:t>
          </a:r>
          <a:endParaRPr lang="en-US" sz="1300" kern="1200" dirty="0"/>
        </a:p>
      </dsp:txBody>
      <dsp:txXfrm rot="-5400000">
        <a:off x="1" y="1249623"/>
        <a:ext cx="452926" cy="194112"/>
      </dsp:txXfrm>
    </dsp:sp>
    <dsp:sp modelId="{C51C4AEF-3D2A-4049-AFFB-79FA32E07D06}">
      <dsp:nvSpPr>
        <dsp:cNvPr id="0" name=""/>
        <dsp:cNvSpPr/>
      </dsp:nvSpPr>
      <dsp:spPr>
        <a:xfrm rot="5400000">
          <a:off x="2821042" y="-1344954"/>
          <a:ext cx="420574" cy="5156807"/>
        </a:xfrm>
        <a:prstGeom prst="round2SameRect">
          <a:avLst/>
        </a:prstGeom>
        <a:solidFill>
          <a:schemeClr val="lt1">
            <a:alpha val="90000"/>
            <a:hueOff val="0"/>
            <a:satOff val="0"/>
            <a:lumOff val="0"/>
            <a:alphaOff val="0"/>
          </a:schemeClr>
        </a:solidFill>
        <a:ln w="12700" cap="flat" cmpd="sng" algn="ctr">
          <a:solidFill>
            <a:schemeClr val="accent3">
              <a:hueOff val="-2136584"/>
              <a:satOff val="-100000"/>
              <a:lumOff val="31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Voltage-gated Channel</a:t>
          </a:r>
          <a:endParaRPr lang="en-US" sz="2400" kern="1200" dirty="0"/>
        </a:p>
      </dsp:txBody>
      <dsp:txXfrm rot="-5400000">
        <a:off x="452926" y="1043693"/>
        <a:ext cx="5136276" cy="37951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TabbedArc+Icon">
  <dgm:title val="Tabbed Arc"/>
  <dgm:desc val="Use to show a set of related items arcing over a common area.  Best with small amounts of text."/>
  <dgm:catLst>
    <dgm:cat type="relationship" pri="20500"/>
    <dgm:cat type="officeonline" pri="4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dir/>
      <dgm:resizeHandles val="exact"/>
    </dgm:varLst>
    <dgm:choose name="Name1">
      <dgm:if name="Name2" axis="ch" ptType="node" func="cnt" op="equ" val="1">
        <dgm:alg type="cycle"/>
      </dgm:if>
      <dgm:else name="Name3">
        <dgm:choose name="Name4">
          <dgm:if name="Name5" axis="ch" ptType="node" func="cnt" op="lte" val="3">
            <dgm:choose name="Name6">
              <dgm:if name="Name7" func="var" arg="dir" op="equ" val="norm">
                <dgm:alg type="cycle">
                  <dgm:param type="stAng" val="-40"/>
                  <dgm:param type="spanAng" val="80"/>
                  <dgm:param type="rotPath" val="alongPath"/>
                </dgm:alg>
              </dgm:if>
              <dgm:else name="Name8">
                <dgm:alg type="cycle">
                  <dgm:param type="stAng" val="40"/>
                  <dgm:param type="spanAng" val="-80"/>
                  <dgm:param type="rotPath" val="alongPath"/>
                </dgm:alg>
              </dgm:else>
            </dgm:choose>
          </dgm:if>
          <dgm:else name="Name9">
            <dgm:choose name="Name10">
              <dgm:if name="Name11" func="var" arg="dir" op="equ" val="norm">
                <dgm:alg type="cycle">
                  <dgm:param type="stAng" val="-60"/>
                  <dgm:param type="spanAng" val="120"/>
                  <dgm:param type="rotPath" val="alongPath"/>
                </dgm:alg>
              </dgm:if>
              <dgm:else name="Name12">
                <dgm:alg type="cycle">
                  <dgm:param type="stAng" val="60"/>
                  <dgm:param type="spanAng" val="-120"/>
                  <dgm:param type="rotPath" val="alongPath"/>
                </dgm:alg>
              </dgm:else>
            </dgm:choose>
          </dgm:else>
        </dgm:choose>
      </dgm:else>
    </dgm:choose>
    <dgm:shape xmlns:r="http://schemas.openxmlformats.org/officeDocument/2006/relationships" r:blip="">
      <dgm:adjLst/>
    </dgm:shape>
    <dgm:presOf/>
    <dgm:choose name="Name13">
      <dgm:if name="Name14" axis="ch" ptType="node" func="cnt" op="equ" val="2">
        <dgm:constrLst>
          <dgm:constr type="w" for="ch" ptType="node" refType="w"/>
          <dgm:constr type="primFontSz" for="ch" ptType="node" op="equ" val="65"/>
          <dgm:constr type="sibSp" refType="w" fact="0.22"/>
        </dgm:constrLst>
      </dgm:if>
      <dgm:else name="Name15">
        <dgm:constrLst>
          <dgm:constr type="w" for="ch" ptType="node" refType="w"/>
          <dgm:constr type="primFontSz" for="ch" ptType="node" op="equ" val="65"/>
          <dgm:constr type="sibSp" refType="w" fact="0.14"/>
        </dgm:constrLst>
      </dgm:else>
    </dgm:choose>
    <dgm:ruleLst/>
    <dgm:forEach name="Name16" axis="ch" ptType="node">
      <dgm:choose name="Name17">
        <dgm:if name="Name18" axis="par ch" ptType="doc node" func="cnt" op="equ" val="1">
          <dgm:layoutNode name="one">
            <dgm:varLst>
              <dgm:bulletEnabled val="1"/>
            </dgm:varLst>
            <dgm:alg type="tx"/>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if>
        <dgm:else name="Name19">
          <dgm:layoutNode name="twoplus">
            <dgm:varLst>
              <dgm:bulletEnabled val="1"/>
            </dgm:varLst>
            <dgm:alg type="tx">
              <dgm:param type="autoTxRot" val="grav"/>
            </dgm:alg>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C954D19-FD35-44E8-86B7-90E3D25DDD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EE12292-5D83-45D8-8246-31A494D4E24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3D3E5B-3B80-487D-8B8D-ED6B886C50BD}" type="datetimeFigureOut">
              <a:rPr lang="en-US" smtClean="0"/>
              <a:t>03-Sep-23</a:t>
            </a:fld>
            <a:endParaRPr lang="en-US"/>
          </a:p>
        </p:txBody>
      </p:sp>
      <p:sp>
        <p:nvSpPr>
          <p:cNvPr id="4" name="Footer Placeholder 3">
            <a:extLst>
              <a:ext uri="{FF2B5EF4-FFF2-40B4-BE49-F238E27FC236}">
                <a16:creationId xmlns:a16="http://schemas.microsoft.com/office/drawing/2014/main" id="{A9F0F97B-3810-4C79-A70F-E1EED0CCB3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13A2D6A-CFF0-4A98-BEF3-4C26B553D62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757E0C-B345-4C76-A706-4ED245B8DDE9}" type="slidenum">
              <a:rPr lang="en-US" smtClean="0"/>
              <a:t>‹#›</a:t>
            </a:fld>
            <a:endParaRPr lang="en-US"/>
          </a:p>
        </p:txBody>
      </p:sp>
    </p:spTree>
    <p:extLst>
      <p:ext uri="{BB962C8B-B14F-4D97-AF65-F5344CB8AC3E}">
        <p14:creationId xmlns:p14="http://schemas.microsoft.com/office/powerpoint/2010/main" val="42023845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82301F-19DB-43DE-8BE8-B598AB07BC26}" type="datetimeFigureOut">
              <a:rPr lang="en-US" smtClean="0"/>
              <a:t>03-Sep-23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940C13-4458-439A-B49C-8C0231ABA990}" type="slidenum">
              <a:rPr lang="en-US" smtClean="0"/>
              <a:t>‹#›</a:t>
            </a:fld>
            <a:endParaRPr lang="en-US"/>
          </a:p>
        </p:txBody>
      </p:sp>
    </p:spTree>
    <p:extLst>
      <p:ext uri="{BB962C8B-B14F-4D97-AF65-F5344CB8AC3E}">
        <p14:creationId xmlns:p14="http://schemas.microsoft.com/office/powerpoint/2010/main" val="636311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lang="ko-KR" altLang="en-US" sz="1200" dirty="0">
              <a:solidFill>
                <a:srgbClr val="0070C0"/>
              </a:solidFill>
              <a:latin typeface="Arial" panose="020B0604020202020204" pitchFamily="34" charset="0"/>
              <a:cs typeface="Arial" panose="020B0604020202020204" pitchFamily="34" charset="0"/>
            </a:endParaRPr>
          </a:p>
          <a:p>
            <a:endParaRPr lang="es-ES" dirty="0"/>
          </a:p>
        </p:txBody>
      </p:sp>
      <p:sp>
        <p:nvSpPr>
          <p:cNvPr id="4" name="Marcador de número de diapositiva 3"/>
          <p:cNvSpPr>
            <a:spLocks noGrp="1"/>
          </p:cNvSpPr>
          <p:nvPr>
            <p:ph type="sldNum" sz="quarter" idx="5"/>
          </p:nvPr>
        </p:nvSpPr>
        <p:spPr/>
        <p:txBody>
          <a:bodyPr/>
          <a:lstStyle/>
          <a:p>
            <a:fld id="{86940C13-4458-439A-B49C-8C0231ABA990}" type="slidenum">
              <a:rPr lang="en-US" smtClean="0"/>
              <a:t>1</a:t>
            </a:fld>
            <a:endParaRPr lang="en-US"/>
          </a:p>
        </p:txBody>
      </p:sp>
    </p:spTree>
    <p:extLst>
      <p:ext uri="{BB962C8B-B14F-4D97-AF65-F5344CB8AC3E}">
        <p14:creationId xmlns:p14="http://schemas.microsoft.com/office/powerpoint/2010/main" val="649404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940C13-4458-439A-B49C-8C0231ABA990}" type="slidenum">
              <a:rPr lang="en-US" smtClean="0"/>
              <a:t>3</a:t>
            </a:fld>
            <a:endParaRPr lang="en-US"/>
          </a:p>
        </p:txBody>
      </p:sp>
    </p:spTree>
    <p:extLst>
      <p:ext uri="{BB962C8B-B14F-4D97-AF65-F5344CB8AC3E}">
        <p14:creationId xmlns:p14="http://schemas.microsoft.com/office/powerpoint/2010/main" val="135095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940C13-4458-439A-B49C-8C0231ABA990}" type="slidenum">
              <a:rPr lang="en-US" smtClean="0"/>
              <a:t>4</a:t>
            </a:fld>
            <a:endParaRPr lang="en-US"/>
          </a:p>
        </p:txBody>
      </p:sp>
    </p:spTree>
    <p:extLst>
      <p:ext uri="{BB962C8B-B14F-4D97-AF65-F5344CB8AC3E}">
        <p14:creationId xmlns:p14="http://schemas.microsoft.com/office/powerpoint/2010/main" val="2551996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940C13-4458-439A-B49C-8C0231ABA990}" type="slidenum">
              <a:rPr lang="en-US" smtClean="0"/>
              <a:t>5</a:t>
            </a:fld>
            <a:endParaRPr lang="en-US"/>
          </a:p>
        </p:txBody>
      </p:sp>
    </p:spTree>
    <p:extLst>
      <p:ext uri="{BB962C8B-B14F-4D97-AF65-F5344CB8AC3E}">
        <p14:creationId xmlns:p14="http://schemas.microsoft.com/office/powerpoint/2010/main" val="734227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940C13-4458-439A-B49C-8C0231ABA990}" type="slidenum">
              <a:rPr lang="en-US" smtClean="0"/>
              <a:t>6</a:t>
            </a:fld>
            <a:endParaRPr lang="en-US"/>
          </a:p>
        </p:txBody>
      </p:sp>
    </p:spTree>
    <p:extLst>
      <p:ext uri="{BB962C8B-B14F-4D97-AF65-F5344CB8AC3E}">
        <p14:creationId xmlns:p14="http://schemas.microsoft.com/office/powerpoint/2010/main" val="1554781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940C13-4458-439A-B49C-8C0231ABA990}" type="slidenum">
              <a:rPr lang="en-US" smtClean="0"/>
              <a:t>7</a:t>
            </a:fld>
            <a:endParaRPr lang="en-US"/>
          </a:p>
        </p:txBody>
      </p:sp>
    </p:spTree>
    <p:extLst>
      <p:ext uri="{BB962C8B-B14F-4D97-AF65-F5344CB8AC3E}">
        <p14:creationId xmlns:p14="http://schemas.microsoft.com/office/powerpoint/2010/main" val="344280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940C13-4458-439A-B49C-8C0231ABA990}" type="slidenum">
              <a:rPr lang="en-US" smtClean="0"/>
              <a:t>8</a:t>
            </a:fld>
            <a:endParaRPr lang="en-US"/>
          </a:p>
        </p:txBody>
      </p:sp>
    </p:spTree>
    <p:extLst>
      <p:ext uri="{BB962C8B-B14F-4D97-AF65-F5344CB8AC3E}">
        <p14:creationId xmlns:p14="http://schemas.microsoft.com/office/powerpoint/2010/main" val="138495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A04DE63-C153-4D74-B66F-DE587FB04E38}"/>
              </a:ext>
            </a:extLst>
          </p:cNvPr>
          <p:cNvSpPr>
            <a:spLocks noGrp="1"/>
          </p:cNvSpPr>
          <p:nvPr>
            <p:ph type="pic" sz="quarter" idx="10"/>
          </p:nvPr>
        </p:nvSpPr>
        <p:spPr>
          <a:xfrm>
            <a:off x="0" y="0"/>
            <a:ext cx="6096000" cy="5513696"/>
          </a:xfrm>
          <a:prstGeom prst="rect">
            <a:avLst/>
          </a:prstGeom>
        </p:spPr>
        <p:txBody>
          <a:bodyPr/>
          <a:lstStyle/>
          <a:p>
            <a:endParaRPr lang="en-US"/>
          </a:p>
        </p:txBody>
      </p:sp>
    </p:spTree>
    <p:extLst>
      <p:ext uri="{BB962C8B-B14F-4D97-AF65-F5344CB8AC3E}">
        <p14:creationId xmlns:p14="http://schemas.microsoft.com/office/powerpoint/2010/main" val="185690790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03-Sep-23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1274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slide blank ">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62002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1_slide blank ">
    <p:spTree>
      <p:nvGrpSpPr>
        <p:cNvPr id="1" name=""/>
        <p:cNvGrpSpPr/>
        <p:nvPr/>
      </p:nvGrpSpPr>
      <p:grpSpPr>
        <a:xfrm>
          <a:off x="0" y="0"/>
          <a:ext cx="0" cy="0"/>
          <a:chOff x="0" y="0"/>
          <a:chExt cx="0" cy="0"/>
        </a:xfrm>
      </p:grpSpPr>
      <p:sp>
        <p:nvSpPr>
          <p:cNvPr id="2" name="Rectángulo 1"/>
          <p:cNvSpPr/>
          <p:nvPr userDrawn="1"/>
        </p:nvSpPr>
        <p:spPr>
          <a:xfrm>
            <a:off x="61992" y="6629400"/>
            <a:ext cx="12021522" cy="1813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Freeform 5">
            <a:extLst>
              <a:ext uri="{FF2B5EF4-FFF2-40B4-BE49-F238E27FC236}">
                <a16:creationId xmlns:a16="http://schemas.microsoft.com/office/drawing/2014/main" id="{C9BC0086-B736-45F9-B2E1-7CAB1BFE6AE1}"/>
              </a:ext>
            </a:extLst>
          </p:cNvPr>
          <p:cNvSpPr/>
          <p:nvPr userDrawn="1"/>
        </p:nvSpPr>
        <p:spPr bwMode="auto">
          <a:xfrm rot="5400000">
            <a:off x="10823832" y="129542"/>
            <a:ext cx="1265238" cy="1254125"/>
          </a:xfrm>
          <a:custGeom>
            <a:avLst/>
            <a:gdLst>
              <a:gd name="T0" fmla="*/ 115 w 631"/>
              <a:gd name="T1" fmla="*/ 632 h 632"/>
              <a:gd name="T2" fmla="*/ 0 w 631"/>
              <a:gd name="T3" fmla="*/ 632 h 632"/>
              <a:gd name="T4" fmla="*/ 0 w 631"/>
              <a:gd name="T5" fmla="*/ 0 h 632"/>
              <a:gd name="T6" fmla="*/ 631 w 631"/>
              <a:gd name="T7" fmla="*/ 0 h 632"/>
              <a:gd name="T8" fmla="*/ 631 w 631"/>
              <a:gd name="T9" fmla="*/ 116 h 632"/>
              <a:gd name="T10" fmla="*/ 115 w 631"/>
              <a:gd name="T11" fmla="*/ 632 h 632"/>
            </a:gdLst>
            <a:ahLst/>
            <a:cxnLst>
              <a:cxn ang="0">
                <a:pos x="T0" y="T1"/>
              </a:cxn>
              <a:cxn ang="0">
                <a:pos x="T2" y="T3"/>
              </a:cxn>
              <a:cxn ang="0">
                <a:pos x="T4" y="T5"/>
              </a:cxn>
              <a:cxn ang="0">
                <a:pos x="T6" y="T7"/>
              </a:cxn>
              <a:cxn ang="0">
                <a:pos x="T8" y="T9"/>
              </a:cxn>
              <a:cxn ang="0">
                <a:pos x="T10" y="T11"/>
              </a:cxn>
            </a:cxnLst>
            <a:rect l="0" t="0" r="r" b="b"/>
            <a:pathLst>
              <a:path w="631" h="632">
                <a:moveTo>
                  <a:pt x="115" y="632"/>
                </a:moveTo>
                <a:cubicBezTo>
                  <a:pt x="0" y="632"/>
                  <a:pt x="0" y="632"/>
                  <a:pt x="0" y="632"/>
                </a:cubicBezTo>
                <a:cubicBezTo>
                  <a:pt x="0" y="0"/>
                  <a:pt x="0" y="0"/>
                  <a:pt x="0" y="0"/>
                </a:cubicBezTo>
                <a:cubicBezTo>
                  <a:pt x="631" y="0"/>
                  <a:pt x="631" y="0"/>
                  <a:pt x="631" y="0"/>
                </a:cubicBezTo>
                <a:cubicBezTo>
                  <a:pt x="631" y="116"/>
                  <a:pt x="631" y="116"/>
                  <a:pt x="631" y="116"/>
                </a:cubicBezTo>
                <a:cubicBezTo>
                  <a:pt x="631" y="401"/>
                  <a:pt x="400" y="632"/>
                  <a:pt x="115" y="632"/>
                </a:cubicBezTo>
                <a:close/>
              </a:path>
            </a:pathLst>
          </a:custGeom>
          <a:solidFill>
            <a:srgbClr val="418AB3"/>
          </a:solidFill>
          <a:ln>
            <a:noFill/>
          </a:ln>
        </p:spPr>
        <p:txBody>
          <a:bodyPr vert="horz" wrap="square" lIns="91440" tIns="45720" rIns="91440" bIns="45720" numCol="1" anchor="t" anchorCtr="0" compatLnSpc="1">
            <a:prstTxWarp prst="textNoShape">
              <a:avLst/>
            </a:prstTxWarp>
          </a:bodyPr>
          <a:lstStyle/>
          <a:p>
            <a:endParaRPr lang="es-ES"/>
          </a:p>
        </p:txBody>
      </p:sp>
      <p:sp>
        <p:nvSpPr>
          <p:cNvPr id="6" name="Freeform 5">
            <a:extLst>
              <a:ext uri="{FF2B5EF4-FFF2-40B4-BE49-F238E27FC236}">
                <a16:creationId xmlns:a16="http://schemas.microsoft.com/office/drawing/2014/main" id="{71DEDC74-8CF3-4F5A-BF8B-3DD1D79509C3}"/>
              </a:ext>
            </a:extLst>
          </p:cNvPr>
          <p:cNvSpPr/>
          <p:nvPr userDrawn="1"/>
        </p:nvSpPr>
        <p:spPr bwMode="auto">
          <a:xfrm rot="16200000">
            <a:off x="59010" y="5898924"/>
            <a:ext cx="679047" cy="673083"/>
          </a:xfrm>
          <a:custGeom>
            <a:avLst/>
            <a:gdLst>
              <a:gd name="T0" fmla="*/ 115 w 631"/>
              <a:gd name="T1" fmla="*/ 632 h 632"/>
              <a:gd name="T2" fmla="*/ 0 w 631"/>
              <a:gd name="T3" fmla="*/ 632 h 632"/>
              <a:gd name="T4" fmla="*/ 0 w 631"/>
              <a:gd name="T5" fmla="*/ 0 h 632"/>
              <a:gd name="T6" fmla="*/ 631 w 631"/>
              <a:gd name="T7" fmla="*/ 0 h 632"/>
              <a:gd name="T8" fmla="*/ 631 w 631"/>
              <a:gd name="T9" fmla="*/ 116 h 632"/>
              <a:gd name="T10" fmla="*/ 115 w 631"/>
              <a:gd name="T11" fmla="*/ 632 h 632"/>
            </a:gdLst>
            <a:ahLst/>
            <a:cxnLst>
              <a:cxn ang="0">
                <a:pos x="T0" y="T1"/>
              </a:cxn>
              <a:cxn ang="0">
                <a:pos x="T2" y="T3"/>
              </a:cxn>
              <a:cxn ang="0">
                <a:pos x="T4" y="T5"/>
              </a:cxn>
              <a:cxn ang="0">
                <a:pos x="T6" y="T7"/>
              </a:cxn>
              <a:cxn ang="0">
                <a:pos x="T8" y="T9"/>
              </a:cxn>
              <a:cxn ang="0">
                <a:pos x="T10" y="T11"/>
              </a:cxn>
            </a:cxnLst>
            <a:rect l="0" t="0" r="r" b="b"/>
            <a:pathLst>
              <a:path w="631" h="632">
                <a:moveTo>
                  <a:pt x="115" y="632"/>
                </a:moveTo>
                <a:cubicBezTo>
                  <a:pt x="0" y="632"/>
                  <a:pt x="0" y="632"/>
                  <a:pt x="0" y="632"/>
                </a:cubicBezTo>
                <a:cubicBezTo>
                  <a:pt x="0" y="0"/>
                  <a:pt x="0" y="0"/>
                  <a:pt x="0" y="0"/>
                </a:cubicBezTo>
                <a:cubicBezTo>
                  <a:pt x="631" y="0"/>
                  <a:pt x="631" y="0"/>
                  <a:pt x="631" y="0"/>
                </a:cubicBezTo>
                <a:cubicBezTo>
                  <a:pt x="631" y="116"/>
                  <a:pt x="631" y="116"/>
                  <a:pt x="631" y="116"/>
                </a:cubicBezTo>
                <a:cubicBezTo>
                  <a:pt x="631" y="401"/>
                  <a:pt x="400" y="632"/>
                  <a:pt x="115" y="632"/>
                </a:cubicBezTo>
                <a:close/>
              </a:path>
            </a:pathLst>
          </a:custGeom>
          <a:solidFill>
            <a:srgbClr val="F2BAA9"/>
          </a:solidFill>
          <a:ln>
            <a:noFill/>
          </a:ln>
        </p:spPr>
        <p:txBody>
          <a:bodyPr vert="horz" wrap="square" lIns="91440" tIns="45720" rIns="91440" bIns="45720" numCol="1" anchor="t" anchorCtr="0" compatLnSpc="1">
            <a:prstTxWarp prst="textNoShape">
              <a:avLst/>
            </a:prstTxWarp>
          </a:bodyPr>
          <a:lstStyle/>
          <a:p>
            <a:endParaRPr lang="es-ES"/>
          </a:p>
        </p:txBody>
      </p:sp>
      <p:grpSp>
        <p:nvGrpSpPr>
          <p:cNvPr id="8" name="Grupo 7">
            <a:extLst>
              <a:ext uri="{FF2B5EF4-FFF2-40B4-BE49-F238E27FC236}">
                <a16:creationId xmlns:a16="http://schemas.microsoft.com/office/drawing/2014/main" id="{02AF6DD9-73A6-43FE-8209-E06EEAC56B9A}"/>
              </a:ext>
            </a:extLst>
          </p:cNvPr>
          <p:cNvGrpSpPr/>
          <p:nvPr userDrawn="1"/>
        </p:nvGrpSpPr>
        <p:grpSpPr>
          <a:xfrm>
            <a:off x="11313763" y="278969"/>
            <a:ext cx="647774" cy="647774"/>
            <a:chOff x="1219201" y="2159001"/>
            <a:chExt cx="3414713" cy="3414712"/>
          </a:xfrm>
        </p:grpSpPr>
        <p:sp>
          <p:nvSpPr>
            <p:cNvPr id="9" name="Freeform 5">
              <a:extLst>
                <a:ext uri="{FF2B5EF4-FFF2-40B4-BE49-F238E27FC236}">
                  <a16:creationId xmlns:a16="http://schemas.microsoft.com/office/drawing/2014/main" id="{203DD52E-A59D-44B2-A749-55CB4693D483}"/>
                </a:ext>
              </a:extLst>
            </p:cNvPr>
            <p:cNvSpPr>
              <a:spLocks noEditPoints="1"/>
            </p:cNvSpPr>
            <p:nvPr/>
          </p:nvSpPr>
          <p:spPr bwMode="auto">
            <a:xfrm>
              <a:off x="1219201" y="2159001"/>
              <a:ext cx="1679575" cy="3414712"/>
            </a:xfrm>
            <a:custGeom>
              <a:avLst/>
              <a:gdLst>
                <a:gd name="T0" fmla="*/ 0 w 754"/>
                <a:gd name="T1" fmla="*/ 883 h 1533"/>
                <a:gd name="T2" fmla="*/ 2 w 754"/>
                <a:gd name="T3" fmla="*/ 864 h 1533"/>
                <a:gd name="T4" fmla="*/ 13 w 754"/>
                <a:gd name="T5" fmla="*/ 621 h 1533"/>
                <a:gd name="T6" fmla="*/ 35 w 754"/>
                <a:gd name="T7" fmla="*/ 455 h 1533"/>
                <a:gd name="T8" fmla="*/ 100 w 754"/>
                <a:gd name="T9" fmla="*/ 361 h 1533"/>
                <a:gd name="T10" fmla="*/ 241 w 754"/>
                <a:gd name="T11" fmla="*/ 267 h 1533"/>
                <a:gd name="T12" fmla="*/ 255 w 754"/>
                <a:gd name="T13" fmla="*/ 266 h 1533"/>
                <a:gd name="T14" fmla="*/ 468 w 754"/>
                <a:gd name="T15" fmla="*/ 299 h 1533"/>
                <a:gd name="T16" fmla="*/ 620 w 754"/>
                <a:gd name="T17" fmla="*/ 358 h 1533"/>
                <a:gd name="T18" fmla="*/ 626 w 754"/>
                <a:gd name="T19" fmla="*/ 364 h 1533"/>
                <a:gd name="T20" fmla="*/ 645 w 754"/>
                <a:gd name="T21" fmla="*/ 366 h 1533"/>
                <a:gd name="T22" fmla="*/ 644 w 754"/>
                <a:gd name="T23" fmla="*/ 348 h 1533"/>
                <a:gd name="T24" fmla="*/ 593 w 754"/>
                <a:gd name="T25" fmla="*/ 305 h 1533"/>
                <a:gd name="T26" fmla="*/ 442 w 754"/>
                <a:gd name="T27" fmla="*/ 277 h 1533"/>
                <a:gd name="T28" fmla="*/ 276 w 754"/>
                <a:gd name="T29" fmla="*/ 248 h 1533"/>
                <a:gd name="T30" fmla="*/ 334 w 754"/>
                <a:gd name="T31" fmla="*/ 218 h 1533"/>
                <a:gd name="T32" fmla="*/ 474 w 754"/>
                <a:gd name="T33" fmla="*/ 147 h 1533"/>
                <a:gd name="T34" fmla="*/ 563 w 754"/>
                <a:gd name="T35" fmla="*/ 9 h 1533"/>
                <a:gd name="T36" fmla="*/ 565 w 754"/>
                <a:gd name="T37" fmla="*/ 0 h 1533"/>
                <a:gd name="T38" fmla="*/ 754 w 754"/>
                <a:gd name="T39" fmla="*/ 0 h 1533"/>
                <a:gd name="T40" fmla="*/ 754 w 754"/>
                <a:gd name="T41" fmla="*/ 20 h 1533"/>
                <a:gd name="T42" fmla="*/ 754 w 754"/>
                <a:gd name="T43" fmla="*/ 1513 h 1533"/>
                <a:gd name="T44" fmla="*/ 754 w 754"/>
                <a:gd name="T45" fmla="*/ 1533 h 1533"/>
                <a:gd name="T46" fmla="*/ 272 w 754"/>
                <a:gd name="T47" fmla="*/ 1533 h 1533"/>
                <a:gd name="T48" fmla="*/ 273 w 754"/>
                <a:gd name="T49" fmla="*/ 1516 h 1533"/>
                <a:gd name="T50" fmla="*/ 273 w 754"/>
                <a:gd name="T51" fmla="*/ 735 h 1533"/>
                <a:gd name="T52" fmla="*/ 273 w 754"/>
                <a:gd name="T53" fmla="*/ 718 h 1533"/>
                <a:gd name="T54" fmla="*/ 311 w 754"/>
                <a:gd name="T55" fmla="*/ 841 h 1533"/>
                <a:gd name="T56" fmla="*/ 392 w 754"/>
                <a:gd name="T57" fmla="*/ 941 h 1533"/>
                <a:gd name="T58" fmla="*/ 403 w 754"/>
                <a:gd name="T59" fmla="*/ 943 h 1533"/>
                <a:gd name="T60" fmla="*/ 543 w 754"/>
                <a:gd name="T61" fmla="*/ 957 h 1533"/>
                <a:gd name="T62" fmla="*/ 683 w 754"/>
                <a:gd name="T63" fmla="*/ 970 h 1533"/>
                <a:gd name="T64" fmla="*/ 700 w 754"/>
                <a:gd name="T65" fmla="*/ 959 h 1533"/>
                <a:gd name="T66" fmla="*/ 685 w 754"/>
                <a:gd name="T67" fmla="*/ 946 h 1533"/>
                <a:gd name="T68" fmla="*/ 425 w 754"/>
                <a:gd name="T69" fmla="*/ 922 h 1533"/>
                <a:gd name="T70" fmla="*/ 335 w 754"/>
                <a:gd name="T71" fmla="*/ 834 h 1533"/>
                <a:gd name="T72" fmla="*/ 226 w 754"/>
                <a:gd name="T73" fmla="*/ 602 h 1533"/>
                <a:gd name="T74" fmla="*/ 206 w 754"/>
                <a:gd name="T75" fmla="*/ 597 h 1533"/>
                <a:gd name="T76" fmla="*/ 208 w 754"/>
                <a:gd name="T77" fmla="*/ 617 h 1533"/>
                <a:gd name="T78" fmla="*/ 240 w 754"/>
                <a:gd name="T79" fmla="*/ 657 h 1533"/>
                <a:gd name="T80" fmla="*/ 248 w 754"/>
                <a:gd name="T81" fmla="*/ 681 h 1533"/>
                <a:gd name="T82" fmla="*/ 248 w 754"/>
                <a:gd name="T83" fmla="*/ 1533 h 1533"/>
                <a:gd name="T84" fmla="*/ 6 w 754"/>
                <a:gd name="T85" fmla="*/ 1533 h 1533"/>
                <a:gd name="T86" fmla="*/ 2 w 754"/>
                <a:gd name="T87" fmla="*/ 1347 h 1533"/>
                <a:gd name="T88" fmla="*/ 0 w 754"/>
                <a:gd name="T89" fmla="*/ 1305 h 1533"/>
                <a:gd name="T90" fmla="*/ 0 w 754"/>
                <a:gd name="T91" fmla="*/ 883 h 1533"/>
                <a:gd name="T92" fmla="*/ 445 w 754"/>
                <a:gd name="T93" fmla="*/ 751 h 1533"/>
                <a:gd name="T94" fmla="*/ 396 w 754"/>
                <a:gd name="T95" fmla="*/ 788 h 1533"/>
                <a:gd name="T96" fmla="*/ 444 w 754"/>
                <a:gd name="T97" fmla="*/ 825 h 1533"/>
                <a:gd name="T98" fmla="*/ 454 w 754"/>
                <a:gd name="T99" fmla="*/ 823 h 1533"/>
                <a:gd name="T100" fmla="*/ 487 w 754"/>
                <a:gd name="T101" fmla="*/ 789 h 1533"/>
                <a:gd name="T102" fmla="*/ 459 w 754"/>
                <a:gd name="T103" fmla="*/ 754 h 1533"/>
                <a:gd name="T104" fmla="*/ 445 w 754"/>
                <a:gd name="T105" fmla="*/ 751 h 1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54" h="1533">
                  <a:moveTo>
                    <a:pt x="0" y="883"/>
                  </a:moveTo>
                  <a:cubicBezTo>
                    <a:pt x="0" y="877"/>
                    <a:pt x="2" y="870"/>
                    <a:pt x="2" y="864"/>
                  </a:cubicBezTo>
                  <a:cubicBezTo>
                    <a:pt x="5" y="783"/>
                    <a:pt x="7" y="702"/>
                    <a:pt x="13" y="621"/>
                  </a:cubicBezTo>
                  <a:cubicBezTo>
                    <a:pt x="17" y="565"/>
                    <a:pt x="26" y="510"/>
                    <a:pt x="35" y="455"/>
                  </a:cubicBezTo>
                  <a:cubicBezTo>
                    <a:pt x="42" y="415"/>
                    <a:pt x="69" y="384"/>
                    <a:pt x="100" y="361"/>
                  </a:cubicBezTo>
                  <a:cubicBezTo>
                    <a:pt x="146" y="327"/>
                    <a:pt x="194" y="298"/>
                    <a:pt x="241" y="267"/>
                  </a:cubicBezTo>
                  <a:cubicBezTo>
                    <a:pt x="245" y="264"/>
                    <a:pt x="251" y="264"/>
                    <a:pt x="255" y="266"/>
                  </a:cubicBezTo>
                  <a:cubicBezTo>
                    <a:pt x="322" y="302"/>
                    <a:pt x="393" y="309"/>
                    <a:pt x="468" y="299"/>
                  </a:cubicBezTo>
                  <a:cubicBezTo>
                    <a:pt x="529" y="291"/>
                    <a:pt x="578" y="316"/>
                    <a:pt x="620" y="358"/>
                  </a:cubicBezTo>
                  <a:cubicBezTo>
                    <a:pt x="622" y="360"/>
                    <a:pt x="624" y="363"/>
                    <a:pt x="626" y="364"/>
                  </a:cubicBezTo>
                  <a:cubicBezTo>
                    <a:pt x="632" y="365"/>
                    <a:pt x="638" y="365"/>
                    <a:pt x="645" y="366"/>
                  </a:cubicBezTo>
                  <a:cubicBezTo>
                    <a:pt x="644" y="360"/>
                    <a:pt x="647" y="351"/>
                    <a:pt x="644" y="348"/>
                  </a:cubicBezTo>
                  <a:cubicBezTo>
                    <a:pt x="627" y="333"/>
                    <a:pt x="611" y="317"/>
                    <a:pt x="593" y="305"/>
                  </a:cubicBezTo>
                  <a:cubicBezTo>
                    <a:pt x="547" y="273"/>
                    <a:pt x="495" y="270"/>
                    <a:pt x="442" y="277"/>
                  </a:cubicBezTo>
                  <a:cubicBezTo>
                    <a:pt x="385" y="284"/>
                    <a:pt x="330" y="276"/>
                    <a:pt x="276" y="248"/>
                  </a:cubicBezTo>
                  <a:cubicBezTo>
                    <a:pt x="297" y="237"/>
                    <a:pt x="315" y="227"/>
                    <a:pt x="334" y="218"/>
                  </a:cubicBezTo>
                  <a:cubicBezTo>
                    <a:pt x="381" y="194"/>
                    <a:pt x="427" y="170"/>
                    <a:pt x="474" y="147"/>
                  </a:cubicBezTo>
                  <a:cubicBezTo>
                    <a:pt x="531" y="119"/>
                    <a:pt x="560" y="73"/>
                    <a:pt x="563" y="9"/>
                  </a:cubicBezTo>
                  <a:cubicBezTo>
                    <a:pt x="564" y="7"/>
                    <a:pt x="564" y="4"/>
                    <a:pt x="565" y="0"/>
                  </a:cubicBezTo>
                  <a:cubicBezTo>
                    <a:pt x="628" y="0"/>
                    <a:pt x="690" y="0"/>
                    <a:pt x="754" y="0"/>
                  </a:cubicBezTo>
                  <a:cubicBezTo>
                    <a:pt x="754" y="7"/>
                    <a:pt x="754" y="14"/>
                    <a:pt x="754" y="20"/>
                  </a:cubicBezTo>
                  <a:cubicBezTo>
                    <a:pt x="754" y="518"/>
                    <a:pt x="754" y="1015"/>
                    <a:pt x="754" y="1513"/>
                  </a:cubicBezTo>
                  <a:cubicBezTo>
                    <a:pt x="754" y="1520"/>
                    <a:pt x="754" y="1526"/>
                    <a:pt x="754" y="1533"/>
                  </a:cubicBezTo>
                  <a:cubicBezTo>
                    <a:pt x="593" y="1533"/>
                    <a:pt x="433" y="1533"/>
                    <a:pt x="272" y="1533"/>
                  </a:cubicBezTo>
                  <a:cubicBezTo>
                    <a:pt x="272" y="1527"/>
                    <a:pt x="273" y="1522"/>
                    <a:pt x="273" y="1516"/>
                  </a:cubicBezTo>
                  <a:cubicBezTo>
                    <a:pt x="273" y="1256"/>
                    <a:pt x="273" y="995"/>
                    <a:pt x="273" y="735"/>
                  </a:cubicBezTo>
                  <a:cubicBezTo>
                    <a:pt x="273" y="730"/>
                    <a:pt x="273" y="724"/>
                    <a:pt x="273" y="718"/>
                  </a:cubicBezTo>
                  <a:cubicBezTo>
                    <a:pt x="295" y="757"/>
                    <a:pt x="307" y="798"/>
                    <a:pt x="311" y="841"/>
                  </a:cubicBezTo>
                  <a:cubicBezTo>
                    <a:pt x="314" y="881"/>
                    <a:pt x="353" y="929"/>
                    <a:pt x="392" y="941"/>
                  </a:cubicBezTo>
                  <a:cubicBezTo>
                    <a:pt x="395" y="942"/>
                    <a:pt x="399" y="943"/>
                    <a:pt x="403" y="943"/>
                  </a:cubicBezTo>
                  <a:cubicBezTo>
                    <a:pt x="450" y="948"/>
                    <a:pt x="496" y="953"/>
                    <a:pt x="543" y="957"/>
                  </a:cubicBezTo>
                  <a:cubicBezTo>
                    <a:pt x="590" y="962"/>
                    <a:pt x="636" y="966"/>
                    <a:pt x="683" y="970"/>
                  </a:cubicBezTo>
                  <a:cubicBezTo>
                    <a:pt x="692" y="971"/>
                    <a:pt x="701" y="970"/>
                    <a:pt x="700" y="959"/>
                  </a:cubicBezTo>
                  <a:cubicBezTo>
                    <a:pt x="699" y="954"/>
                    <a:pt x="690" y="947"/>
                    <a:pt x="685" y="946"/>
                  </a:cubicBezTo>
                  <a:cubicBezTo>
                    <a:pt x="598" y="938"/>
                    <a:pt x="511" y="929"/>
                    <a:pt x="425" y="922"/>
                  </a:cubicBezTo>
                  <a:cubicBezTo>
                    <a:pt x="376" y="918"/>
                    <a:pt x="340" y="882"/>
                    <a:pt x="335" y="834"/>
                  </a:cubicBezTo>
                  <a:cubicBezTo>
                    <a:pt x="324" y="745"/>
                    <a:pt x="287" y="667"/>
                    <a:pt x="226" y="602"/>
                  </a:cubicBezTo>
                  <a:cubicBezTo>
                    <a:pt x="222" y="598"/>
                    <a:pt x="213" y="599"/>
                    <a:pt x="206" y="597"/>
                  </a:cubicBezTo>
                  <a:cubicBezTo>
                    <a:pt x="207" y="604"/>
                    <a:pt x="205" y="612"/>
                    <a:pt x="208" y="617"/>
                  </a:cubicBezTo>
                  <a:cubicBezTo>
                    <a:pt x="218" y="631"/>
                    <a:pt x="230" y="643"/>
                    <a:pt x="240" y="657"/>
                  </a:cubicBezTo>
                  <a:cubicBezTo>
                    <a:pt x="244" y="664"/>
                    <a:pt x="248" y="673"/>
                    <a:pt x="248" y="681"/>
                  </a:cubicBezTo>
                  <a:cubicBezTo>
                    <a:pt x="248" y="965"/>
                    <a:pt x="248" y="1249"/>
                    <a:pt x="248" y="1533"/>
                  </a:cubicBezTo>
                  <a:cubicBezTo>
                    <a:pt x="167" y="1533"/>
                    <a:pt x="86" y="1533"/>
                    <a:pt x="6" y="1533"/>
                  </a:cubicBezTo>
                  <a:cubicBezTo>
                    <a:pt x="4" y="1471"/>
                    <a:pt x="3" y="1409"/>
                    <a:pt x="2" y="1347"/>
                  </a:cubicBezTo>
                  <a:cubicBezTo>
                    <a:pt x="2" y="1333"/>
                    <a:pt x="1" y="1319"/>
                    <a:pt x="0" y="1305"/>
                  </a:cubicBezTo>
                  <a:cubicBezTo>
                    <a:pt x="0" y="1164"/>
                    <a:pt x="0" y="1024"/>
                    <a:pt x="0" y="883"/>
                  </a:cubicBezTo>
                  <a:close/>
                  <a:moveTo>
                    <a:pt x="445" y="751"/>
                  </a:moveTo>
                  <a:cubicBezTo>
                    <a:pt x="416" y="751"/>
                    <a:pt x="395" y="767"/>
                    <a:pt x="396" y="788"/>
                  </a:cubicBezTo>
                  <a:cubicBezTo>
                    <a:pt x="396" y="809"/>
                    <a:pt x="418" y="826"/>
                    <a:pt x="444" y="825"/>
                  </a:cubicBezTo>
                  <a:cubicBezTo>
                    <a:pt x="447" y="824"/>
                    <a:pt x="451" y="824"/>
                    <a:pt x="454" y="823"/>
                  </a:cubicBezTo>
                  <a:cubicBezTo>
                    <a:pt x="472" y="819"/>
                    <a:pt x="486" y="805"/>
                    <a:pt x="487" y="789"/>
                  </a:cubicBezTo>
                  <a:cubicBezTo>
                    <a:pt x="488" y="774"/>
                    <a:pt x="476" y="760"/>
                    <a:pt x="459" y="754"/>
                  </a:cubicBezTo>
                  <a:cubicBezTo>
                    <a:pt x="454" y="752"/>
                    <a:pt x="448" y="751"/>
                    <a:pt x="445" y="75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10" name="Freeform 6">
              <a:extLst>
                <a:ext uri="{FF2B5EF4-FFF2-40B4-BE49-F238E27FC236}">
                  <a16:creationId xmlns:a16="http://schemas.microsoft.com/office/drawing/2014/main" id="{9FF2DA10-8244-4933-9637-427B0910E5B8}"/>
                </a:ext>
              </a:extLst>
            </p:cNvPr>
            <p:cNvSpPr/>
            <p:nvPr/>
          </p:nvSpPr>
          <p:spPr bwMode="auto">
            <a:xfrm>
              <a:off x="4138613" y="3214688"/>
              <a:ext cx="358775" cy="2359025"/>
            </a:xfrm>
            <a:custGeom>
              <a:avLst/>
              <a:gdLst>
                <a:gd name="T0" fmla="*/ 28 w 161"/>
                <a:gd name="T1" fmla="*/ 1059 h 1059"/>
                <a:gd name="T2" fmla="*/ 37 w 161"/>
                <a:gd name="T3" fmla="*/ 906 h 1059"/>
                <a:gd name="T4" fmla="*/ 36 w 161"/>
                <a:gd name="T5" fmla="*/ 558 h 1059"/>
                <a:gd name="T6" fmla="*/ 20 w 161"/>
                <a:gd name="T7" fmla="*/ 298 h 1059"/>
                <a:gd name="T8" fmla="*/ 1 w 161"/>
                <a:gd name="T9" fmla="*/ 134 h 1059"/>
                <a:gd name="T10" fmla="*/ 4 w 161"/>
                <a:gd name="T11" fmla="*/ 114 h 1059"/>
                <a:gd name="T12" fmla="*/ 52 w 161"/>
                <a:gd name="T13" fmla="*/ 41 h 1059"/>
                <a:gd name="T14" fmla="*/ 65 w 161"/>
                <a:gd name="T15" fmla="*/ 33 h 1059"/>
                <a:gd name="T16" fmla="*/ 107 w 161"/>
                <a:gd name="T17" fmla="*/ 22 h 1059"/>
                <a:gd name="T18" fmla="*/ 144 w 161"/>
                <a:gd name="T19" fmla="*/ 0 h 1059"/>
                <a:gd name="T20" fmla="*/ 151 w 161"/>
                <a:gd name="T21" fmla="*/ 141 h 1059"/>
                <a:gd name="T22" fmla="*/ 115 w 161"/>
                <a:gd name="T23" fmla="*/ 390 h 1059"/>
                <a:gd name="T24" fmla="*/ 97 w 161"/>
                <a:gd name="T25" fmla="*/ 1059 h 1059"/>
                <a:gd name="T26" fmla="*/ 28 w 161"/>
                <a:gd name="T27" fmla="*/ 1059 h 1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1" h="1059">
                  <a:moveTo>
                    <a:pt x="28" y="1059"/>
                  </a:moveTo>
                  <a:cubicBezTo>
                    <a:pt x="31" y="1008"/>
                    <a:pt x="36" y="957"/>
                    <a:pt x="37" y="906"/>
                  </a:cubicBezTo>
                  <a:cubicBezTo>
                    <a:pt x="38" y="790"/>
                    <a:pt x="39" y="674"/>
                    <a:pt x="36" y="558"/>
                  </a:cubicBezTo>
                  <a:cubicBezTo>
                    <a:pt x="34" y="471"/>
                    <a:pt x="27" y="385"/>
                    <a:pt x="20" y="298"/>
                  </a:cubicBezTo>
                  <a:cubicBezTo>
                    <a:pt x="15" y="243"/>
                    <a:pt x="7" y="189"/>
                    <a:pt x="1" y="134"/>
                  </a:cubicBezTo>
                  <a:cubicBezTo>
                    <a:pt x="0" y="127"/>
                    <a:pt x="1" y="119"/>
                    <a:pt x="4" y="114"/>
                  </a:cubicBezTo>
                  <a:cubicBezTo>
                    <a:pt x="19" y="89"/>
                    <a:pt x="35" y="65"/>
                    <a:pt x="52" y="41"/>
                  </a:cubicBezTo>
                  <a:cubicBezTo>
                    <a:pt x="54" y="37"/>
                    <a:pt x="60" y="35"/>
                    <a:pt x="65" y="33"/>
                  </a:cubicBezTo>
                  <a:cubicBezTo>
                    <a:pt x="79" y="29"/>
                    <a:pt x="93" y="28"/>
                    <a:pt x="107" y="22"/>
                  </a:cubicBezTo>
                  <a:cubicBezTo>
                    <a:pt x="120" y="17"/>
                    <a:pt x="131" y="8"/>
                    <a:pt x="144" y="0"/>
                  </a:cubicBezTo>
                  <a:cubicBezTo>
                    <a:pt x="156" y="46"/>
                    <a:pt x="161" y="92"/>
                    <a:pt x="151" y="141"/>
                  </a:cubicBezTo>
                  <a:cubicBezTo>
                    <a:pt x="135" y="223"/>
                    <a:pt x="123" y="307"/>
                    <a:pt x="115" y="390"/>
                  </a:cubicBezTo>
                  <a:cubicBezTo>
                    <a:pt x="94" y="613"/>
                    <a:pt x="96" y="836"/>
                    <a:pt x="97" y="1059"/>
                  </a:cubicBezTo>
                  <a:cubicBezTo>
                    <a:pt x="74" y="1059"/>
                    <a:pt x="51" y="1059"/>
                    <a:pt x="28" y="105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11" name="Freeform 7">
              <a:extLst>
                <a:ext uri="{FF2B5EF4-FFF2-40B4-BE49-F238E27FC236}">
                  <a16:creationId xmlns:a16="http://schemas.microsoft.com/office/drawing/2014/main" id="{5A6A6286-8921-4F24-9C77-8C0FEE0540F9}"/>
                </a:ext>
              </a:extLst>
            </p:cNvPr>
            <p:cNvSpPr/>
            <p:nvPr/>
          </p:nvSpPr>
          <p:spPr bwMode="auto">
            <a:xfrm>
              <a:off x="3324226" y="2160588"/>
              <a:ext cx="1309688" cy="3413125"/>
            </a:xfrm>
            <a:custGeom>
              <a:avLst/>
              <a:gdLst>
                <a:gd name="T0" fmla="*/ 558 w 587"/>
                <a:gd name="T1" fmla="*/ 1532 h 1532"/>
                <a:gd name="T2" fmla="*/ 565 w 587"/>
                <a:gd name="T3" fmla="*/ 947 h 1532"/>
                <a:gd name="T4" fmla="*/ 557 w 587"/>
                <a:gd name="T5" fmla="*/ 664 h 1532"/>
                <a:gd name="T6" fmla="*/ 540 w 587"/>
                <a:gd name="T7" fmla="*/ 496 h 1532"/>
                <a:gd name="T8" fmla="*/ 458 w 587"/>
                <a:gd name="T9" fmla="*/ 366 h 1532"/>
                <a:gd name="T10" fmla="*/ 304 w 587"/>
                <a:gd name="T11" fmla="*/ 271 h 1532"/>
                <a:gd name="T12" fmla="*/ 84 w 587"/>
                <a:gd name="T13" fmla="*/ 163 h 1532"/>
                <a:gd name="T14" fmla="*/ 0 w 587"/>
                <a:gd name="T15" fmla="*/ 0 h 1532"/>
                <a:gd name="T16" fmla="*/ 22 w 587"/>
                <a:gd name="T17" fmla="*/ 0 h 1532"/>
                <a:gd name="T18" fmla="*/ 30 w 587"/>
                <a:gd name="T19" fmla="*/ 48 h 1532"/>
                <a:gd name="T20" fmla="*/ 97 w 587"/>
                <a:gd name="T21" fmla="*/ 136 h 1532"/>
                <a:gd name="T22" fmla="*/ 290 w 587"/>
                <a:gd name="T23" fmla="*/ 236 h 1532"/>
                <a:gd name="T24" fmla="*/ 481 w 587"/>
                <a:gd name="T25" fmla="*/ 353 h 1532"/>
                <a:gd name="T26" fmla="*/ 564 w 587"/>
                <a:gd name="T27" fmla="*/ 511 h 1532"/>
                <a:gd name="T28" fmla="*/ 586 w 587"/>
                <a:gd name="T29" fmla="*/ 921 h 1532"/>
                <a:gd name="T30" fmla="*/ 582 w 587"/>
                <a:gd name="T31" fmla="*/ 1515 h 1532"/>
                <a:gd name="T32" fmla="*/ 582 w 587"/>
                <a:gd name="T33" fmla="*/ 1532 h 1532"/>
                <a:gd name="T34" fmla="*/ 558 w 587"/>
                <a:gd name="T35" fmla="*/ 1532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7" h="1532">
                  <a:moveTo>
                    <a:pt x="558" y="1532"/>
                  </a:moveTo>
                  <a:cubicBezTo>
                    <a:pt x="560" y="1337"/>
                    <a:pt x="565" y="1142"/>
                    <a:pt x="565" y="947"/>
                  </a:cubicBezTo>
                  <a:cubicBezTo>
                    <a:pt x="566" y="853"/>
                    <a:pt x="562" y="758"/>
                    <a:pt x="557" y="664"/>
                  </a:cubicBezTo>
                  <a:cubicBezTo>
                    <a:pt x="554" y="608"/>
                    <a:pt x="546" y="552"/>
                    <a:pt x="540" y="496"/>
                  </a:cubicBezTo>
                  <a:cubicBezTo>
                    <a:pt x="533" y="440"/>
                    <a:pt x="500" y="400"/>
                    <a:pt x="458" y="366"/>
                  </a:cubicBezTo>
                  <a:cubicBezTo>
                    <a:pt x="410" y="328"/>
                    <a:pt x="358" y="298"/>
                    <a:pt x="304" y="271"/>
                  </a:cubicBezTo>
                  <a:cubicBezTo>
                    <a:pt x="231" y="235"/>
                    <a:pt x="157" y="200"/>
                    <a:pt x="84" y="163"/>
                  </a:cubicBezTo>
                  <a:cubicBezTo>
                    <a:pt x="18" y="129"/>
                    <a:pt x="0" y="70"/>
                    <a:pt x="0" y="0"/>
                  </a:cubicBezTo>
                  <a:cubicBezTo>
                    <a:pt x="8" y="0"/>
                    <a:pt x="15" y="0"/>
                    <a:pt x="22" y="0"/>
                  </a:cubicBezTo>
                  <a:cubicBezTo>
                    <a:pt x="24" y="16"/>
                    <a:pt x="26" y="32"/>
                    <a:pt x="30" y="48"/>
                  </a:cubicBezTo>
                  <a:cubicBezTo>
                    <a:pt x="40" y="86"/>
                    <a:pt x="61" y="118"/>
                    <a:pt x="97" y="136"/>
                  </a:cubicBezTo>
                  <a:cubicBezTo>
                    <a:pt x="161" y="170"/>
                    <a:pt x="226" y="202"/>
                    <a:pt x="290" y="236"/>
                  </a:cubicBezTo>
                  <a:cubicBezTo>
                    <a:pt x="357" y="270"/>
                    <a:pt x="422" y="307"/>
                    <a:pt x="481" y="353"/>
                  </a:cubicBezTo>
                  <a:cubicBezTo>
                    <a:pt x="532" y="394"/>
                    <a:pt x="556" y="447"/>
                    <a:pt x="564" y="511"/>
                  </a:cubicBezTo>
                  <a:cubicBezTo>
                    <a:pt x="581" y="647"/>
                    <a:pt x="586" y="784"/>
                    <a:pt x="586" y="921"/>
                  </a:cubicBezTo>
                  <a:cubicBezTo>
                    <a:pt x="587" y="1119"/>
                    <a:pt x="583" y="1317"/>
                    <a:pt x="582" y="1515"/>
                  </a:cubicBezTo>
                  <a:cubicBezTo>
                    <a:pt x="582" y="1521"/>
                    <a:pt x="582" y="1526"/>
                    <a:pt x="582" y="1532"/>
                  </a:cubicBezTo>
                  <a:cubicBezTo>
                    <a:pt x="574" y="1532"/>
                    <a:pt x="566" y="1532"/>
                    <a:pt x="558" y="15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12" name="Freeform 8">
              <a:extLst>
                <a:ext uri="{FF2B5EF4-FFF2-40B4-BE49-F238E27FC236}">
                  <a16:creationId xmlns:a16="http://schemas.microsoft.com/office/drawing/2014/main" id="{90B7D25B-3E5A-4780-8718-4A0ED5D02547}"/>
                </a:ext>
              </a:extLst>
            </p:cNvPr>
            <p:cNvSpPr/>
            <p:nvPr/>
          </p:nvSpPr>
          <p:spPr bwMode="auto">
            <a:xfrm>
              <a:off x="3929063" y="3278188"/>
              <a:ext cx="266700" cy="2295525"/>
            </a:xfrm>
            <a:custGeom>
              <a:avLst/>
              <a:gdLst>
                <a:gd name="T0" fmla="*/ 17 w 120"/>
                <a:gd name="T1" fmla="*/ 1030 h 1030"/>
                <a:gd name="T2" fmla="*/ 16 w 120"/>
                <a:gd name="T3" fmla="*/ 1010 h 1030"/>
                <a:gd name="T4" fmla="*/ 16 w 120"/>
                <a:gd name="T5" fmla="*/ 343 h 1030"/>
                <a:gd name="T6" fmla="*/ 20 w 120"/>
                <a:gd name="T7" fmla="*/ 311 h 1030"/>
                <a:gd name="T8" fmla="*/ 0 w 120"/>
                <a:gd name="T9" fmla="*/ 220 h 1030"/>
                <a:gd name="T10" fmla="*/ 24 w 120"/>
                <a:gd name="T11" fmla="*/ 145 h 1030"/>
                <a:gd name="T12" fmla="*/ 90 w 120"/>
                <a:gd name="T13" fmla="*/ 4 h 1030"/>
                <a:gd name="T14" fmla="*/ 120 w 120"/>
                <a:gd name="T15" fmla="*/ 2 h 1030"/>
                <a:gd name="T16" fmla="*/ 111 w 120"/>
                <a:gd name="T17" fmla="*/ 15 h 1030"/>
                <a:gd name="T18" fmla="*/ 50 w 120"/>
                <a:gd name="T19" fmla="*/ 192 h 1030"/>
                <a:gd name="T20" fmla="*/ 50 w 120"/>
                <a:gd name="T21" fmla="*/ 1024 h 1030"/>
                <a:gd name="T22" fmla="*/ 50 w 120"/>
                <a:gd name="T23" fmla="*/ 1030 h 1030"/>
                <a:gd name="T24" fmla="*/ 17 w 120"/>
                <a:gd name="T25" fmla="*/ 1030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030">
                  <a:moveTo>
                    <a:pt x="17" y="1030"/>
                  </a:moveTo>
                  <a:cubicBezTo>
                    <a:pt x="17" y="1023"/>
                    <a:pt x="16" y="1017"/>
                    <a:pt x="16" y="1010"/>
                  </a:cubicBezTo>
                  <a:cubicBezTo>
                    <a:pt x="16" y="788"/>
                    <a:pt x="16" y="566"/>
                    <a:pt x="16" y="343"/>
                  </a:cubicBezTo>
                  <a:cubicBezTo>
                    <a:pt x="16" y="332"/>
                    <a:pt x="18" y="321"/>
                    <a:pt x="20" y="311"/>
                  </a:cubicBezTo>
                  <a:cubicBezTo>
                    <a:pt x="28" y="277"/>
                    <a:pt x="21" y="248"/>
                    <a:pt x="0" y="220"/>
                  </a:cubicBezTo>
                  <a:cubicBezTo>
                    <a:pt x="21" y="199"/>
                    <a:pt x="22" y="173"/>
                    <a:pt x="24" y="145"/>
                  </a:cubicBezTo>
                  <a:cubicBezTo>
                    <a:pt x="28" y="90"/>
                    <a:pt x="48" y="42"/>
                    <a:pt x="90" y="4"/>
                  </a:cubicBezTo>
                  <a:cubicBezTo>
                    <a:pt x="95" y="0"/>
                    <a:pt x="107" y="2"/>
                    <a:pt x="120" y="2"/>
                  </a:cubicBezTo>
                  <a:cubicBezTo>
                    <a:pt x="115" y="9"/>
                    <a:pt x="113" y="12"/>
                    <a:pt x="111" y="15"/>
                  </a:cubicBezTo>
                  <a:cubicBezTo>
                    <a:pt x="71" y="68"/>
                    <a:pt x="50" y="127"/>
                    <a:pt x="50" y="192"/>
                  </a:cubicBezTo>
                  <a:cubicBezTo>
                    <a:pt x="49" y="469"/>
                    <a:pt x="50" y="746"/>
                    <a:pt x="50" y="1024"/>
                  </a:cubicBezTo>
                  <a:cubicBezTo>
                    <a:pt x="50" y="1026"/>
                    <a:pt x="50" y="1028"/>
                    <a:pt x="50" y="1030"/>
                  </a:cubicBezTo>
                  <a:cubicBezTo>
                    <a:pt x="39" y="1030"/>
                    <a:pt x="28" y="1030"/>
                    <a:pt x="17" y="103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13" name="Freeform 9">
              <a:extLst>
                <a:ext uri="{FF2B5EF4-FFF2-40B4-BE49-F238E27FC236}">
                  <a16:creationId xmlns:a16="http://schemas.microsoft.com/office/drawing/2014/main" id="{D47B4C61-A72A-4EDF-B7B6-05DD69BB4B86}"/>
                </a:ext>
              </a:extLst>
            </p:cNvPr>
            <p:cNvSpPr/>
            <p:nvPr/>
          </p:nvSpPr>
          <p:spPr bwMode="auto">
            <a:xfrm>
              <a:off x="2952751" y="5476875"/>
              <a:ext cx="122238" cy="96837"/>
            </a:xfrm>
            <a:custGeom>
              <a:avLst/>
              <a:gdLst>
                <a:gd name="T0" fmla="*/ 0 w 55"/>
                <a:gd name="T1" fmla="*/ 43 h 43"/>
                <a:gd name="T2" fmla="*/ 0 w 55"/>
                <a:gd name="T3" fmla="*/ 6 h 43"/>
                <a:gd name="T4" fmla="*/ 54 w 55"/>
                <a:gd name="T5" fmla="*/ 43 h 43"/>
                <a:gd name="T6" fmla="*/ 0 w 55"/>
                <a:gd name="T7" fmla="*/ 43 h 43"/>
              </a:gdLst>
              <a:ahLst/>
              <a:cxnLst>
                <a:cxn ang="0">
                  <a:pos x="T0" y="T1"/>
                </a:cxn>
                <a:cxn ang="0">
                  <a:pos x="T2" y="T3"/>
                </a:cxn>
                <a:cxn ang="0">
                  <a:pos x="T4" y="T5"/>
                </a:cxn>
                <a:cxn ang="0">
                  <a:pos x="T6" y="T7"/>
                </a:cxn>
              </a:cxnLst>
              <a:rect l="0" t="0" r="r" b="b"/>
              <a:pathLst>
                <a:path w="55" h="43">
                  <a:moveTo>
                    <a:pt x="0" y="43"/>
                  </a:moveTo>
                  <a:cubicBezTo>
                    <a:pt x="0" y="30"/>
                    <a:pt x="0" y="18"/>
                    <a:pt x="0" y="6"/>
                  </a:cubicBezTo>
                  <a:cubicBezTo>
                    <a:pt x="52" y="0"/>
                    <a:pt x="55" y="4"/>
                    <a:pt x="54" y="43"/>
                  </a:cubicBezTo>
                  <a:cubicBezTo>
                    <a:pt x="36" y="43"/>
                    <a:pt x="18" y="43"/>
                    <a:pt x="0" y="4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14" name="Freeform 10">
              <a:extLst>
                <a:ext uri="{FF2B5EF4-FFF2-40B4-BE49-F238E27FC236}">
                  <a16:creationId xmlns:a16="http://schemas.microsoft.com/office/drawing/2014/main" id="{E7FC288E-E931-4B39-BC09-E506FEA9F521}"/>
                </a:ext>
              </a:extLst>
            </p:cNvPr>
            <p:cNvSpPr/>
            <p:nvPr/>
          </p:nvSpPr>
          <p:spPr bwMode="auto">
            <a:xfrm>
              <a:off x="3084513" y="2828925"/>
              <a:ext cx="1352550" cy="412750"/>
            </a:xfrm>
            <a:custGeom>
              <a:avLst/>
              <a:gdLst>
                <a:gd name="T0" fmla="*/ 2 w 607"/>
                <a:gd name="T1" fmla="*/ 164 h 185"/>
                <a:gd name="T2" fmla="*/ 9 w 607"/>
                <a:gd name="T3" fmla="*/ 128 h 185"/>
                <a:gd name="T4" fmla="*/ 127 w 607"/>
                <a:gd name="T5" fmla="*/ 128 h 185"/>
                <a:gd name="T6" fmla="*/ 389 w 607"/>
                <a:gd name="T7" fmla="*/ 116 h 185"/>
                <a:gd name="T8" fmla="*/ 480 w 607"/>
                <a:gd name="T9" fmla="*/ 106 h 185"/>
                <a:gd name="T10" fmla="*/ 492 w 607"/>
                <a:gd name="T11" fmla="*/ 104 h 185"/>
                <a:gd name="T12" fmla="*/ 504 w 607"/>
                <a:gd name="T13" fmla="*/ 92 h 185"/>
                <a:gd name="T14" fmla="*/ 492 w 607"/>
                <a:gd name="T15" fmla="*/ 80 h 185"/>
                <a:gd name="T16" fmla="*/ 428 w 607"/>
                <a:gd name="T17" fmla="*/ 66 h 185"/>
                <a:gd name="T18" fmla="*/ 224 w 607"/>
                <a:gd name="T19" fmla="*/ 43 h 185"/>
                <a:gd name="T20" fmla="*/ 29 w 607"/>
                <a:gd name="T21" fmla="*/ 84 h 185"/>
                <a:gd name="T22" fmla="*/ 6 w 607"/>
                <a:gd name="T23" fmla="*/ 93 h 185"/>
                <a:gd name="T24" fmla="*/ 0 w 607"/>
                <a:gd name="T25" fmla="*/ 77 h 185"/>
                <a:gd name="T26" fmla="*/ 116 w 607"/>
                <a:gd name="T27" fmla="*/ 23 h 185"/>
                <a:gd name="T28" fmla="*/ 454 w 607"/>
                <a:gd name="T29" fmla="*/ 38 h 185"/>
                <a:gd name="T30" fmla="*/ 593 w 607"/>
                <a:gd name="T31" fmla="*/ 127 h 185"/>
                <a:gd name="T32" fmla="*/ 589 w 607"/>
                <a:gd name="T33" fmla="*/ 162 h 185"/>
                <a:gd name="T34" fmla="*/ 505 w 607"/>
                <a:gd name="T35" fmla="*/ 182 h 185"/>
                <a:gd name="T36" fmla="*/ 462 w 607"/>
                <a:gd name="T37" fmla="*/ 171 h 185"/>
                <a:gd name="T38" fmla="*/ 333 w 607"/>
                <a:gd name="T39" fmla="*/ 146 h 185"/>
                <a:gd name="T40" fmla="*/ 63 w 607"/>
                <a:gd name="T41" fmla="*/ 151 h 185"/>
                <a:gd name="T42" fmla="*/ 2 w 607"/>
                <a:gd name="T43" fmla="*/ 16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7" h="185">
                  <a:moveTo>
                    <a:pt x="2" y="164"/>
                  </a:moveTo>
                  <a:cubicBezTo>
                    <a:pt x="5" y="151"/>
                    <a:pt x="7" y="138"/>
                    <a:pt x="9" y="128"/>
                  </a:cubicBezTo>
                  <a:cubicBezTo>
                    <a:pt x="49" y="128"/>
                    <a:pt x="88" y="129"/>
                    <a:pt x="127" y="128"/>
                  </a:cubicBezTo>
                  <a:cubicBezTo>
                    <a:pt x="214" y="125"/>
                    <a:pt x="302" y="120"/>
                    <a:pt x="389" y="116"/>
                  </a:cubicBezTo>
                  <a:cubicBezTo>
                    <a:pt x="420" y="114"/>
                    <a:pt x="450" y="109"/>
                    <a:pt x="480" y="106"/>
                  </a:cubicBezTo>
                  <a:cubicBezTo>
                    <a:pt x="484" y="106"/>
                    <a:pt x="489" y="106"/>
                    <a:pt x="492" y="104"/>
                  </a:cubicBezTo>
                  <a:cubicBezTo>
                    <a:pt x="496" y="101"/>
                    <a:pt x="504" y="96"/>
                    <a:pt x="504" y="92"/>
                  </a:cubicBezTo>
                  <a:cubicBezTo>
                    <a:pt x="503" y="88"/>
                    <a:pt x="497" y="81"/>
                    <a:pt x="492" y="80"/>
                  </a:cubicBezTo>
                  <a:cubicBezTo>
                    <a:pt x="471" y="74"/>
                    <a:pt x="450" y="70"/>
                    <a:pt x="428" y="66"/>
                  </a:cubicBezTo>
                  <a:cubicBezTo>
                    <a:pt x="361" y="53"/>
                    <a:pt x="293" y="41"/>
                    <a:pt x="224" y="43"/>
                  </a:cubicBezTo>
                  <a:cubicBezTo>
                    <a:pt x="156" y="45"/>
                    <a:pt x="92" y="62"/>
                    <a:pt x="29" y="84"/>
                  </a:cubicBezTo>
                  <a:cubicBezTo>
                    <a:pt x="21" y="87"/>
                    <a:pt x="14" y="90"/>
                    <a:pt x="6" y="93"/>
                  </a:cubicBezTo>
                  <a:cubicBezTo>
                    <a:pt x="4" y="86"/>
                    <a:pt x="2" y="81"/>
                    <a:pt x="0" y="77"/>
                  </a:cubicBezTo>
                  <a:cubicBezTo>
                    <a:pt x="27" y="30"/>
                    <a:pt x="74" y="31"/>
                    <a:pt x="116" y="23"/>
                  </a:cubicBezTo>
                  <a:cubicBezTo>
                    <a:pt x="230" y="0"/>
                    <a:pt x="342" y="19"/>
                    <a:pt x="454" y="38"/>
                  </a:cubicBezTo>
                  <a:cubicBezTo>
                    <a:pt x="514" y="49"/>
                    <a:pt x="555" y="84"/>
                    <a:pt x="593" y="127"/>
                  </a:cubicBezTo>
                  <a:cubicBezTo>
                    <a:pt x="607" y="142"/>
                    <a:pt x="605" y="150"/>
                    <a:pt x="589" y="162"/>
                  </a:cubicBezTo>
                  <a:cubicBezTo>
                    <a:pt x="564" y="180"/>
                    <a:pt x="535" y="185"/>
                    <a:pt x="505" y="182"/>
                  </a:cubicBezTo>
                  <a:cubicBezTo>
                    <a:pt x="490" y="181"/>
                    <a:pt x="475" y="177"/>
                    <a:pt x="462" y="171"/>
                  </a:cubicBezTo>
                  <a:cubicBezTo>
                    <a:pt x="421" y="152"/>
                    <a:pt x="377" y="145"/>
                    <a:pt x="333" y="146"/>
                  </a:cubicBezTo>
                  <a:cubicBezTo>
                    <a:pt x="243" y="147"/>
                    <a:pt x="153" y="148"/>
                    <a:pt x="63" y="151"/>
                  </a:cubicBezTo>
                  <a:cubicBezTo>
                    <a:pt x="43" y="152"/>
                    <a:pt x="23" y="160"/>
                    <a:pt x="2" y="16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15" name="Freeform 11">
              <a:extLst>
                <a:ext uri="{FF2B5EF4-FFF2-40B4-BE49-F238E27FC236}">
                  <a16:creationId xmlns:a16="http://schemas.microsoft.com/office/drawing/2014/main" id="{59ACE848-5F13-41AE-9945-CBB5BFDFAE00}"/>
                </a:ext>
              </a:extLst>
            </p:cNvPr>
            <p:cNvSpPr/>
            <p:nvPr/>
          </p:nvSpPr>
          <p:spPr bwMode="auto">
            <a:xfrm>
              <a:off x="3040063" y="2160588"/>
              <a:ext cx="534988" cy="454025"/>
            </a:xfrm>
            <a:custGeom>
              <a:avLst/>
              <a:gdLst>
                <a:gd name="T0" fmla="*/ 104 w 240"/>
                <a:gd name="T1" fmla="*/ 0 h 204"/>
                <a:gd name="T2" fmla="*/ 240 w 240"/>
                <a:gd name="T3" fmla="*/ 204 h 204"/>
                <a:gd name="T4" fmla="*/ 73 w 240"/>
                <a:gd name="T5" fmla="*/ 196 h 204"/>
                <a:gd name="T6" fmla="*/ 64 w 240"/>
                <a:gd name="T7" fmla="*/ 196 h 204"/>
                <a:gd name="T8" fmla="*/ 33 w 240"/>
                <a:gd name="T9" fmla="*/ 198 h 204"/>
                <a:gd name="T10" fmla="*/ 5 w 240"/>
                <a:gd name="T11" fmla="*/ 188 h 204"/>
                <a:gd name="T12" fmla="*/ 5 w 240"/>
                <a:gd name="T13" fmla="*/ 169 h 204"/>
                <a:gd name="T14" fmla="*/ 39 w 240"/>
                <a:gd name="T15" fmla="*/ 132 h 204"/>
                <a:gd name="T16" fmla="*/ 5 w 240"/>
                <a:gd name="T17" fmla="*/ 73 h 204"/>
                <a:gd name="T18" fmla="*/ 19 w 240"/>
                <a:gd name="T19" fmla="*/ 39 h 204"/>
                <a:gd name="T20" fmla="*/ 39 w 240"/>
                <a:gd name="T21" fmla="*/ 0 h 204"/>
                <a:gd name="T22" fmla="*/ 104 w 240"/>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204">
                  <a:moveTo>
                    <a:pt x="104" y="0"/>
                  </a:moveTo>
                  <a:cubicBezTo>
                    <a:pt x="99" y="101"/>
                    <a:pt x="146" y="169"/>
                    <a:pt x="240" y="204"/>
                  </a:cubicBezTo>
                  <a:cubicBezTo>
                    <a:pt x="184" y="201"/>
                    <a:pt x="129" y="199"/>
                    <a:pt x="73" y="196"/>
                  </a:cubicBezTo>
                  <a:cubicBezTo>
                    <a:pt x="70" y="196"/>
                    <a:pt x="67" y="196"/>
                    <a:pt x="64" y="196"/>
                  </a:cubicBezTo>
                  <a:cubicBezTo>
                    <a:pt x="54" y="197"/>
                    <a:pt x="43" y="200"/>
                    <a:pt x="33" y="198"/>
                  </a:cubicBezTo>
                  <a:cubicBezTo>
                    <a:pt x="24" y="197"/>
                    <a:pt x="15" y="192"/>
                    <a:pt x="5" y="188"/>
                  </a:cubicBezTo>
                  <a:cubicBezTo>
                    <a:pt x="5" y="182"/>
                    <a:pt x="5" y="175"/>
                    <a:pt x="5" y="169"/>
                  </a:cubicBezTo>
                  <a:cubicBezTo>
                    <a:pt x="30" y="161"/>
                    <a:pt x="39" y="152"/>
                    <a:pt x="39" y="132"/>
                  </a:cubicBezTo>
                  <a:cubicBezTo>
                    <a:pt x="40" y="89"/>
                    <a:pt x="37" y="84"/>
                    <a:pt x="5" y="73"/>
                  </a:cubicBezTo>
                  <a:cubicBezTo>
                    <a:pt x="3" y="59"/>
                    <a:pt x="0" y="47"/>
                    <a:pt x="19" y="39"/>
                  </a:cubicBezTo>
                  <a:cubicBezTo>
                    <a:pt x="34" y="33"/>
                    <a:pt x="39" y="17"/>
                    <a:pt x="39" y="0"/>
                  </a:cubicBezTo>
                  <a:cubicBezTo>
                    <a:pt x="61" y="0"/>
                    <a:pt x="82" y="0"/>
                    <a:pt x="10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16" name="Freeform 12">
              <a:extLst>
                <a:ext uri="{FF2B5EF4-FFF2-40B4-BE49-F238E27FC236}">
                  <a16:creationId xmlns:a16="http://schemas.microsoft.com/office/drawing/2014/main" id="{6D3D70F4-9279-43B5-9108-FD0443F1F622}"/>
                </a:ext>
              </a:extLst>
            </p:cNvPr>
            <p:cNvSpPr/>
            <p:nvPr/>
          </p:nvSpPr>
          <p:spPr bwMode="auto">
            <a:xfrm>
              <a:off x="2946401" y="3795713"/>
              <a:ext cx="1009650" cy="292100"/>
            </a:xfrm>
            <a:custGeom>
              <a:avLst/>
              <a:gdLst>
                <a:gd name="T0" fmla="*/ 4 w 453"/>
                <a:gd name="T1" fmla="*/ 16 h 131"/>
                <a:gd name="T2" fmla="*/ 134 w 453"/>
                <a:gd name="T3" fmla="*/ 58 h 131"/>
                <a:gd name="T4" fmla="*/ 294 w 453"/>
                <a:gd name="T5" fmla="*/ 87 h 131"/>
                <a:gd name="T6" fmla="*/ 351 w 453"/>
                <a:gd name="T7" fmla="*/ 82 h 131"/>
                <a:gd name="T8" fmla="*/ 396 w 453"/>
                <a:gd name="T9" fmla="*/ 13 h 131"/>
                <a:gd name="T10" fmla="*/ 435 w 453"/>
                <a:gd name="T11" fmla="*/ 27 h 131"/>
                <a:gd name="T12" fmla="*/ 368 w 453"/>
                <a:gd name="T13" fmla="*/ 127 h 131"/>
                <a:gd name="T14" fmla="*/ 173 w 453"/>
                <a:gd name="T15" fmla="*/ 101 h 131"/>
                <a:gd name="T16" fmla="*/ 19 w 453"/>
                <a:gd name="T17" fmla="*/ 46 h 131"/>
                <a:gd name="T18" fmla="*/ 4 w 453"/>
                <a:gd name="T19" fmla="*/ 1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2" h="131">
                  <a:moveTo>
                    <a:pt x="4" y="16"/>
                  </a:moveTo>
                  <a:cubicBezTo>
                    <a:pt x="47" y="31"/>
                    <a:pt x="90" y="48"/>
                    <a:pt x="134" y="58"/>
                  </a:cubicBezTo>
                  <a:cubicBezTo>
                    <a:pt x="186" y="71"/>
                    <a:pt x="240" y="79"/>
                    <a:pt x="294" y="87"/>
                  </a:cubicBezTo>
                  <a:cubicBezTo>
                    <a:pt x="312" y="89"/>
                    <a:pt x="333" y="86"/>
                    <a:pt x="351" y="82"/>
                  </a:cubicBezTo>
                  <a:cubicBezTo>
                    <a:pt x="390" y="75"/>
                    <a:pt x="404" y="51"/>
                    <a:pt x="396" y="13"/>
                  </a:cubicBezTo>
                  <a:cubicBezTo>
                    <a:pt x="419" y="0"/>
                    <a:pt x="426" y="2"/>
                    <a:pt x="435" y="27"/>
                  </a:cubicBezTo>
                  <a:cubicBezTo>
                    <a:pt x="453" y="76"/>
                    <a:pt x="421" y="124"/>
                    <a:pt x="368" y="127"/>
                  </a:cubicBezTo>
                  <a:cubicBezTo>
                    <a:pt x="301" y="131"/>
                    <a:pt x="236" y="120"/>
                    <a:pt x="173" y="101"/>
                  </a:cubicBezTo>
                  <a:cubicBezTo>
                    <a:pt x="121" y="86"/>
                    <a:pt x="71" y="64"/>
                    <a:pt x="19" y="46"/>
                  </a:cubicBezTo>
                  <a:cubicBezTo>
                    <a:pt x="4" y="40"/>
                    <a:pt x="0" y="30"/>
                    <a:pt x="4" y="1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17" name="Freeform 13">
              <a:extLst>
                <a:ext uri="{FF2B5EF4-FFF2-40B4-BE49-F238E27FC236}">
                  <a16:creationId xmlns:a16="http://schemas.microsoft.com/office/drawing/2014/main" id="{C351732A-BF5F-4637-A8C8-2D2C9795A619}"/>
                </a:ext>
              </a:extLst>
            </p:cNvPr>
            <p:cNvSpPr/>
            <p:nvPr/>
          </p:nvSpPr>
          <p:spPr bwMode="auto">
            <a:xfrm>
              <a:off x="2943226" y="3463925"/>
              <a:ext cx="996950" cy="315912"/>
            </a:xfrm>
            <a:custGeom>
              <a:avLst/>
              <a:gdLst>
                <a:gd name="T0" fmla="*/ 5 w 447"/>
                <a:gd name="T1" fmla="*/ 43 h 142"/>
                <a:gd name="T2" fmla="*/ 182 w 447"/>
                <a:gd name="T3" fmla="*/ 86 h 142"/>
                <a:gd name="T4" fmla="*/ 342 w 447"/>
                <a:gd name="T5" fmla="*/ 100 h 142"/>
                <a:gd name="T6" fmla="*/ 401 w 447"/>
                <a:gd name="T7" fmla="*/ 23 h 142"/>
                <a:gd name="T8" fmla="*/ 407 w 447"/>
                <a:gd name="T9" fmla="*/ 5 h 142"/>
                <a:gd name="T10" fmla="*/ 423 w 447"/>
                <a:gd name="T11" fmla="*/ 14 h 142"/>
                <a:gd name="T12" fmla="*/ 440 w 447"/>
                <a:gd name="T13" fmla="*/ 61 h 142"/>
                <a:gd name="T14" fmla="*/ 374 w 447"/>
                <a:gd name="T15" fmla="*/ 138 h 142"/>
                <a:gd name="T16" fmla="*/ 205 w 447"/>
                <a:gd name="T17" fmla="*/ 123 h 142"/>
                <a:gd name="T18" fmla="*/ 21 w 447"/>
                <a:gd name="T19" fmla="*/ 69 h 142"/>
                <a:gd name="T20" fmla="*/ 5 w 447"/>
                <a:gd name="T21" fmla="*/ 4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7" h="142">
                  <a:moveTo>
                    <a:pt x="5" y="43"/>
                  </a:moveTo>
                  <a:cubicBezTo>
                    <a:pt x="64" y="58"/>
                    <a:pt x="123" y="73"/>
                    <a:pt x="182" y="86"/>
                  </a:cubicBezTo>
                  <a:cubicBezTo>
                    <a:pt x="235" y="97"/>
                    <a:pt x="288" y="103"/>
                    <a:pt x="342" y="100"/>
                  </a:cubicBezTo>
                  <a:cubicBezTo>
                    <a:pt x="387" y="97"/>
                    <a:pt x="410" y="67"/>
                    <a:pt x="401" y="23"/>
                  </a:cubicBezTo>
                  <a:cubicBezTo>
                    <a:pt x="400" y="16"/>
                    <a:pt x="396" y="9"/>
                    <a:pt x="407" y="5"/>
                  </a:cubicBezTo>
                  <a:cubicBezTo>
                    <a:pt x="418" y="0"/>
                    <a:pt x="420" y="8"/>
                    <a:pt x="423" y="14"/>
                  </a:cubicBezTo>
                  <a:cubicBezTo>
                    <a:pt x="430" y="30"/>
                    <a:pt x="438" y="45"/>
                    <a:pt x="440" y="61"/>
                  </a:cubicBezTo>
                  <a:cubicBezTo>
                    <a:pt x="447" y="110"/>
                    <a:pt x="423" y="135"/>
                    <a:pt x="374" y="138"/>
                  </a:cubicBezTo>
                  <a:cubicBezTo>
                    <a:pt x="317" y="142"/>
                    <a:pt x="261" y="134"/>
                    <a:pt x="205" y="123"/>
                  </a:cubicBezTo>
                  <a:cubicBezTo>
                    <a:pt x="142" y="111"/>
                    <a:pt x="81" y="93"/>
                    <a:pt x="21" y="69"/>
                  </a:cubicBezTo>
                  <a:cubicBezTo>
                    <a:pt x="8" y="63"/>
                    <a:pt x="0" y="57"/>
                    <a:pt x="5" y="4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18" name="Freeform 14">
              <a:extLst>
                <a:ext uri="{FF2B5EF4-FFF2-40B4-BE49-F238E27FC236}">
                  <a16:creationId xmlns:a16="http://schemas.microsoft.com/office/drawing/2014/main" id="{036A2E43-131C-4DBB-9C4F-272471257E3D}"/>
                </a:ext>
              </a:extLst>
            </p:cNvPr>
            <p:cNvSpPr/>
            <p:nvPr/>
          </p:nvSpPr>
          <p:spPr bwMode="auto">
            <a:xfrm>
              <a:off x="2946401" y="4359275"/>
              <a:ext cx="871538" cy="344487"/>
            </a:xfrm>
            <a:custGeom>
              <a:avLst/>
              <a:gdLst>
                <a:gd name="T0" fmla="*/ 341 w 391"/>
                <a:gd name="T1" fmla="*/ 7 h 155"/>
                <a:gd name="T2" fmla="*/ 357 w 391"/>
                <a:gd name="T3" fmla="*/ 0 h 155"/>
                <a:gd name="T4" fmla="*/ 366 w 391"/>
                <a:gd name="T5" fmla="*/ 123 h 155"/>
                <a:gd name="T6" fmla="*/ 298 w 391"/>
                <a:gd name="T7" fmla="*/ 152 h 155"/>
                <a:gd name="T8" fmla="*/ 19 w 391"/>
                <a:gd name="T9" fmla="*/ 81 h 155"/>
                <a:gd name="T10" fmla="*/ 5 w 391"/>
                <a:gd name="T11" fmla="*/ 46 h 155"/>
                <a:gd name="T12" fmla="*/ 48 w 391"/>
                <a:gd name="T13" fmla="*/ 68 h 155"/>
                <a:gd name="T14" fmla="*/ 267 w 391"/>
                <a:gd name="T15" fmla="*/ 120 h 155"/>
                <a:gd name="T16" fmla="*/ 299 w 391"/>
                <a:gd name="T17" fmla="*/ 114 h 155"/>
                <a:gd name="T18" fmla="*/ 346 w 391"/>
                <a:gd name="T19" fmla="*/ 19 h 155"/>
                <a:gd name="T20" fmla="*/ 341 w 391"/>
                <a:gd name="T21" fmla="*/ 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1" h="155">
                  <a:moveTo>
                    <a:pt x="341" y="7"/>
                  </a:moveTo>
                  <a:cubicBezTo>
                    <a:pt x="346" y="4"/>
                    <a:pt x="352" y="2"/>
                    <a:pt x="357" y="0"/>
                  </a:cubicBezTo>
                  <a:cubicBezTo>
                    <a:pt x="387" y="30"/>
                    <a:pt x="391" y="90"/>
                    <a:pt x="366" y="123"/>
                  </a:cubicBezTo>
                  <a:cubicBezTo>
                    <a:pt x="349" y="146"/>
                    <a:pt x="324" y="151"/>
                    <a:pt x="298" y="152"/>
                  </a:cubicBezTo>
                  <a:cubicBezTo>
                    <a:pt x="198" y="155"/>
                    <a:pt x="106" y="129"/>
                    <a:pt x="19" y="81"/>
                  </a:cubicBezTo>
                  <a:cubicBezTo>
                    <a:pt x="5" y="73"/>
                    <a:pt x="0" y="63"/>
                    <a:pt x="5" y="46"/>
                  </a:cubicBezTo>
                  <a:cubicBezTo>
                    <a:pt x="19" y="53"/>
                    <a:pt x="33" y="61"/>
                    <a:pt x="48" y="68"/>
                  </a:cubicBezTo>
                  <a:cubicBezTo>
                    <a:pt x="118" y="99"/>
                    <a:pt x="189" y="124"/>
                    <a:pt x="267" y="120"/>
                  </a:cubicBezTo>
                  <a:cubicBezTo>
                    <a:pt x="277" y="119"/>
                    <a:pt x="288" y="117"/>
                    <a:pt x="299" y="114"/>
                  </a:cubicBezTo>
                  <a:cubicBezTo>
                    <a:pt x="344" y="102"/>
                    <a:pt x="363" y="62"/>
                    <a:pt x="346" y="19"/>
                  </a:cubicBezTo>
                  <a:cubicBezTo>
                    <a:pt x="344" y="15"/>
                    <a:pt x="343" y="12"/>
                    <a:pt x="341"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19" name="Freeform 15">
              <a:extLst>
                <a:ext uri="{FF2B5EF4-FFF2-40B4-BE49-F238E27FC236}">
                  <a16:creationId xmlns:a16="http://schemas.microsoft.com/office/drawing/2014/main" id="{5FDFE673-681E-4EC6-8F46-74AFA99EFF14}"/>
                </a:ext>
              </a:extLst>
            </p:cNvPr>
            <p:cNvSpPr/>
            <p:nvPr/>
          </p:nvSpPr>
          <p:spPr bwMode="auto">
            <a:xfrm>
              <a:off x="2952751" y="3203575"/>
              <a:ext cx="958850" cy="273050"/>
            </a:xfrm>
            <a:custGeom>
              <a:avLst/>
              <a:gdLst>
                <a:gd name="T0" fmla="*/ 371 w 430"/>
                <a:gd name="T1" fmla="*/ 2 h 123"/>
                <a:gd name="T2" fmla="*/ 423 w 430"/>
                <a:gd name="T3" fmla="*/ 42 h 123"/>
                <a:gd name="T4" fmla="*/ 400 w 430"/>
                <a:gd name="T5" fmla="*/ 95 h 123"/>
                <a:gd name="T6" fmla="*/ 333 w 430"/>
                <a:gd name="T7" fmla="*/ 114 h 123"/>
                <a:gd name="T8" fmla="*/ 105 w 430"/>
                <a:gd name="T9" fmla="*/ 104 h 123"/>
                <a:gd name="T10" fmla="*/ 11 w 430"/>
                <a:gd name="T11" fmla="*/ 84 h 123"/>
                <a:gd name="T12" fmla="*/ 0 w 430"/>
                <a:gd name="T13" fmla="*/ 73 h 123"/>
                <a:gd name="T14" fmla="*/ 130 w 430"/>
                <a:gd name="T15" fmla="*/ 76 h 123"/>
                <a:gd name="T16" fmla="*/ 344 w 430"/>
                <a:gd name="T17" fmla="*/ 82 h 123"/>
                <a:gd name="T18" fmla="*/ 361 w 430"/>
                <a:gd name="T19" fmla="*/ 77 h 123"/>
                <a:gd name="T20" fmla="*/ 383 w 430"/>
                <a:gd name="T21" fmla="*/ 30 h 123"/>
                <a:gd name="T22" fmla="*/ 371 w 430"/>
                <a:gd name="T23" fmla="*/ 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0" h="123">
                  <a:moveTo>
                    <a:pt x="371" y="2"/>
                  </a:moveTo>
                  <a:cubicBezTo>
                    <a:pt x="396" y="0"/>
                    <a:pt x="415" y="15"/>
                    <a:pt x="423" y="42"/>
                  </a:cubicBezTo>
                  <a:cubicBezTo>
                    <a:pt x="430" y="63"/>
                    <a:pt x="422" y="86"/>
                    <a:pt x="400" y="95"/>
                  </a:cubicBezTo>
                  <a:cubicBezTo>
                    <a:pt x="379" y="104"/>
                    <a:pt x="356" y="111"/>
                    <a:pt x="333" y="114"/>
                  </a:cubicBezTo>
                  <a:cubicBezTo>
                    <a:pt x="257" y="123"/>
                    <a:pt x="181" y="116"/>
                    <a:pt x="105" y="104"/>
                  </a:cubicBezTo>
                  <a:cubicBezTo>
                    <a:pt x="74" y="99"/>
                    <a:pt x="42" y="91"/>
                    <a:pt x="11" y="84"/>
                  </a:cubicBezTo>
                  <a:cubicBezTo>
                    <a:pt x="6" y="83"/>
                    <a:pt x="3" y="78"/>
                    <a:pt x="0" y="73"/>
                  </a:cubicBezTo>
                  <a:cubicBezTo>
                    <a:pt x="44" y="70"/>
                    <a:pt x="87" y="68"/>
                    <a:pt x="130" y="76"/>
                  </a:cubicBezTo>
                  <a:cubicBezTo>
                    <a:pt x="201" y="90"/>
                    <a:pt x="272" y="95"/>
                    <a:pt x="344" y="82"/>
                  </a:cubicBezTo>
                  <a:cubicBezTo>
                    <a:pt x="350" y="81"/>
                    <a:pt x="355" y="79"/>
                    <a:pt x="361" y="77"/>
                  </a:cubicBezTo>
                  <a:cubicBezTo>
                    <a:pt x="383" y="68"/>
                    <a:pt x="390" y="53"/>
                    <a:pt x="383" y="30"/>
                  </a:cubicBezTo>
                  <a:cubicBezTo>
                    <a:pt x="380" y="21"/>
                    <a:pt x="375" y="12"/>
                    <a:pt x="371"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20" name="Freeform 16">
              <a:extLst>
                <a:ext uri="{FF2B5EF4-FFF2-40B4-BE49-F238E27FC236}">
                  <a16:creationId xmlns:a16="http://schemas.microsoft.com/office/drawing/2014/main" id="{9C4F120D-8BB6-4B92-B77A-DF72E49B1BCB}"/>
                </a:ext>
              </a:extLst>
            </p:cNvPr>
            <p:cNvSpPr/>
            <p:nvPr/>
          </p:nvSpPr>
          <p:spPr bwMode="auto">
            <a:xfrm>
              <a:off x="2946401" y="4067175"/>
              <a:ext cx="882650" cy="263525"/>
            </a:xfrm>
            <a:custGeom>
              <a:avLst/>
              <a:gdLst>
                <a:gd name="T0" fmla="*/ 4 w 396"/>
                <a:gd name="T1" fmla="*/ 0 h 118"/>
                <a:gd name="T2" fmla="*/ 131 w 396"/>
                <a:gd name="T3" fmla="*/ 51 h 118"/>
                <a:gd name="T4" fmla="*/ 274 w 396"/>
                <a:gd name="T5" fmla="*/ 90 h 118"/>
                <a:gd name="T6" fmla="*/ 311 w 396"/>
                <a:gd name="T7" fmla="*/ 91 h 118"/>
                <a:gd name="T8" fmla="*/ 369 w 396"/>
                <a:gd name="T9" fmla="*/ 30 h 118"/>
                <a:gd name="T10" fmla="*/ 386 w 396"/>
                <a:gd name="T11" fmla="*/ 27 h 118"/>
                <a:gd name="T12" fmla="*/ 356 w 396"/>
                <a:gd name="T13" fmla="*/ 104 h 118"/>
                <a:gd name="T14" fmla="*/ 284 w 396"/>
                <a:gd name="T15" fmla="*/ 115 h 118"/>
                <a:gd name="T16" fmla="*/ 19 w 396"/>
                <a:gd name="T17" fmla="*/ 32 h 118"/>
                <a:gd name="T18" fmla="*/ 4 w 396"/>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6" h="118">
                  <a:moveTo>
                    <a:pt x="4" y="0"/>
                  </a:moveTo>
                  <a:cubicBezTo>
                    <a:pt x="47" y="17"/>
                    <a:pt x="88" y="37"/>
                    <a:pt x="131" y="51"/>
                  </a:cubicBezTo>
                  <a:cubicBezTo>
                    <a:pt x="178" y="67"/>
                    <a:pt x="226" y="78"/>
                    <a:pt x="274" y="90"/>
                  </a:cubicBezTo>
                  <a:cubicBezTo>
                    <a:pt x="286" y="93"/>
                    <a:pt x="299" y="93"/>
                    <a:pt x="311" y="91"/>
                  </a:cubicBezTo>
                  <a:cubicBezTo>
                    <a:pt x="347" y="85"/>
                    <a:pt x="362" y="68"/>
                    <a:pt x="369" y="30"/>
                  </a:cubicBezTo>
                  <a:cubicBezTo>
                    <a:pt x="375" y="29"/>
                    <a:pt x="381" y="28"/>
                    <a:pt x="386" y="27"/>
                  </a:cubicBezTo>
                  <a:cubicBezTo>
                    <a:pt x="396" y="55"/>
                    <a:pt x="383" y="86"/>
                    <a:pt x="356" y="104"/>
                  </a:cubicBezTo>
                  <a:cubicBezTo>
                    <a:pt x="333" y="118"/>
                    <a:pt x="308" y="118"/>
                    <a:pt x="284" y="115"/>
                  </a:cubicBezTo>
                  <a:cubicBezTo>
                    <a:pt x="190" y="104"/>
                    <a:pt x="102" y="78"/>
                    <a:pt x="19" y="32"/>
                  </a:cubicBezTo>
                  <a:cubicBezTo>
                    <a:pt x="5" y="24"/>
                    <a:pt x="0" y="15"/>
                    <a:pt x="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21" name="Freeform 17">
              <a:extLst>
                <a:ext uri="{FF2B5EF4-FFF2-40B4-BE49-F238E27FC236}">
                  <a16:creationId xmlns:a16="http://schemas.microsoft.com/office/drawing/2014/main" id="{E915BBCF-EF61-47CB-896B-727E371CFE06}"/>
                </a:ext>
              </a:extLst>
            </p:cNvPr>
            <p:cNvSpPr/>
            <p:nvPr/>
          </p:nvSpPr>
          <p:spPr bwMode="auto">
            <a:xfrm>
              <a:off x="2946401" y="4741863"/>
              <a:ext cx="758825" cy="227012"/>
            </a:xfrm>
            <a:custGeom>
              <a:avLst/>
              <a:gdLst>
                <a:gd name="T0" fmla="*/ 316 w 341"/>
                <a:gd name="T1" fmla="*/ 3 h 102"/>
                <a:gd name="T2" fmla="*/ 331 w 341"/>
                <a:gd name="T3" fmla="*/ 0 h 102"/>
                <a:gd name="T4" fmla="*/ 318 w 341"/>
                <a:gd name="T5" fmla="*/ 69 h 102"/>
                <a:gd name="T6" fmla="*/ 244 w 341"/>
                <a:gd name="T7" fmla="*/ 100 h 102"/>
                <a:gd name="T8" fmla="*/ 62 w 341"/>
                <a:gd name="T9" fmla="*/ 66 h 102"/>
                <a:gd name="T10" fmla="*/ 21 w 341"/>
                <a:gd name="T11" fmla="*/ 49 h 102"/>
                <a:gd name="T12" fmla="*/ 3 w 341"/>
                <a:gd name="T13" fmla="*/ 19 h 102"/>
                <a:gd name="T14" fmla="*/ 3 w 341"/>
                <a:gd name="T15" fmla="*/ 7 h 102"/>
                <a:gd name="T16" fmla="*/ 14 w 341"/>
                <a:gd name="T17" fmla="*/ 13 h 102"/>
                <a:gd name="T18" fmla="*/ 231 w 341"/>
                <a:gd name="T19" fmla="*/ 73 h 102"/>
                <a:gd name="T20" fmla="*/ 290 w 341"/>
                <a:gd name="T21" fmla="*/ 52 h 102"/>
                <a:gd name="T22" fmla="*/ 316 w 341"/>
                <a:gd name="T23" fmla="*/ 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1" h="102">
                  <a:moveTo>
                    <a:pt x="316" y="3"/>
                  </a:moveTo>
                  <a:cubicBezTo>
                    <a:pt x="322" y="2"/>
                    <a:pt x="326" y="1"/>
                    <a:pt x="331" y="0"/>
                  </a:cubicBezTo>
                  <a:cubicBezTo>
                    <a:pt x="341" y="19"/>
                    <a:pt x="336" y="49"/>
                    <a:pt x="318" y="69"/>
                  </a:cubicBezTo>
                  <a:cubicBezTo>
                    <a:pt x="298" y="90"/>
                    <a:pt x="273" y="99"/>
                    <a:pt x="244" y="100"/>
                  </a:cubicBezTo>
                  <a:cubicBezTo>
                    <a:pt x="181" y="102"/>
                    <a:pt x="121" y="87"/>
                    <a:pt x="62" y="66"/>
                  </a:cubicBezTo>
                  <a:cubicBezTo>
                    <a:pt x="48" y="61"/>
                    <a:pt x="35" y="54"/>
                    <a:pt x="21" y="49"/>
                  </a:cubicBezTo>
                  <a:cubicBezTo>
                    <a:pt x="7" y="43"/>
                    <a:pt x="0" y="35"/>
                    <a:pt x="3" y="19"/>
                  </a:cubicBezTo>
                  <a:cubicBezTo>
                    <a:pt x="4" y="16"/>
                    <a:pt x="3" y="13"/>
                    <a:pt x="3" y="7"/>
                  </a:cubicBezTo>
                  <a:cubicBezTo>
                    <a:pt x="8" y="9"/>
                    <a:pt x="11" y="11"/>
                    <a:pt x="14" y="13"/>
                  </a:cubicBezTo>
                  <a:cubicBezTo>
                    <a:pt x="81" y="53"/>
                    <a:pt x="153" y="76"/>
                    <a:pt x="231" y="73"/>
                  </a:cubicBezTo>
                  <a:cubicBezTo>
                    <a:pt x="251" y="72"/>
                    <a:pt x="272" y="62"/>
                    <a:pt x="290" y="52"/>
                  </a:cubicBezTo>
                  <a:cubicBezTo>
                    <a:pt x="309" y="43"/>
                    <a:pt x="316" y="24"/>
                    <a:pt x="316"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22" name="Freeform 18">
              <a:extLst>
                <a:ext uri="{FF2B5EF4-FFF2-40B4-BE49-F238E27FC236}">
                  <a16:creationId xmlns:a16="http://schemas.microsoft.com/office/drawing/2014/main" id="{BBDF12BA-6472-453D-BB4A-E5FB9E037B9B}"/>
                </a:ext>
              </a:extLst>
            </p:cNvPr>
            <p:cNvSpPr/>
            <p:nvPr/>
          </p:nvSpPr>
          <p:spPr bwMode="auto">
            <a:xfrm>
              <a:off x="3448051" y="2663825"/>
              <a:ext cx="582613" cy="182562"/>
            </a:xfrm>
            <a:custGeom>
              <a:avLst/>
              <a:gdLst>
                <a:gd name="T0" fmla="*/ 0 w 262"/>
                <a:gd name="T1" fmla="*/ 0 h 82"/>
                <a:gd name="T2" fmla="*/ 262 w 262"/>
                <a:gd name="T3" fmla="*/ 82 h 82"/>
                <a:gd name="T4" fmla="*/ 7 w 262"/>
                <a:gd name="T5" fmla="*/ 64 h 82"/>
                <a:gd name="T6" fmla="*/ 0 w 262"/>
                <a:gd name="T7" fmla="*/ 0 h 82"/>
              </a:gdLst>
              <a:ahLst/>
              <a:cxnLst>
                <a:cxn ang="0">
                  <a:pos x="T0" y="T1"/>
                </a:cxn>
                <a:cxn ang="0">
                  <a:pos x="T2" y="T3"/>
                </a:cxn>
                <a:cxn ang="0">
                  <a:pos x="T4" y="T5"/>
                </a:cxn>
                <a:cxn ang="0">
                  <a:pos x="T6" y="T7"/>
                </a:cxn>
              </a:cxnLst>
              <a:rect l="0" t="0" r="r" b="b"/>
              <a:pathLst>
                <a:path w="262" h="82">
                  <a:moveTo>
                    <a:pt x="0" y="0"/>
                  </a:moveTo>
                  <a:cubicBezTo>
                    <a:pt x="91" y="8"/>
                    <a:pt x="180" y="28"/>
                    <a:pt x="262" y="82"/>
                  </a:cubicBezTo>
                  <a:cubicBezTo>
                    <a:pt x="175" y="67"/>
                    <a:pt x="90" y="56"/>
                    <a:pt x="7" y="64"/>
                  </a:cubicBezTo>
                  <a:cubicBezTo>
                    <a:pt x="5" y="42"/>
                    <a:pt x="3" y="22"/>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23" name="Freeform 19">
              <a:extLst>
                <a:ext uri="{FF2B5EF4-FFF2-40B4-BE49-F238E27FC236}">
                  <a16:creationId xmlns:a16="http://schemas.microsoft.com/office/drawing/2014/main" id="{E5C5E5C3-7339-4AF0-9EAC-6E8905A64CB1}"/>
                </a:ext>
              </a:extLst>
            </p:cNvPr>
            <p:cNvSpPr/>
            <p:nvPr/>
          </p:nvSpPr>
          <p:spPr bwMode="auto">
            <a:xfrm>
              <a:off x="2946401" y="5018088"/>
              <a:ext cx="590550" cy="163512"/>
            </a:xfrm>
            <a:custGeom>
              <a:avLst/>
              <a:gdLst>
                <a:gd name="T0" fmla="*/ 263 w 265"/>
                <a:gd name="T1" fmla="*/ 1 h 73"/>
                <a:gd name="T2" fmla="*/ 237 w 265"/>
                <a:gd name="T3" fmla="*/ 48 h 73"/>
                <a:gd name="T4" fmla="*/ 144 w 265"/>
                <a:gd name="T5" fmla="*/ 73 h 73"/>
                <a:gd name="T6" fmla="*/ 18 w 265"/>
                <a:gd name="T7" fmla="*/ 45 h 73"/>
                <a:gd name="T8" fmla="*/ 4 w 265"/>
                <a:gd name="T9" fmla="*/ 15 h 73"/>
                <a:gd name="T10" fmla="*/ 82 w 265"/>
                <a:gd name="T11" fmla="*/ 40 h 73"/>
                <a:gd name="T12" fmla="*/ 170 w 265"/>
                <a:gd name="T13" fmla="*/ 45 h 73"/>
                <a:gd name="T14" fmla="*/ 213 w 265"/>
                <a:gd name="T15" fmla="*/ 11 h 73"/>
                <a:gd name="T16" fmla="*/ 231 w 265"/>
                <a:gd name="T17" fmla="*/ 0 h 73"/>
                <a:gd name="T18" fmla="*/ 263 w 265"/>
                <a:gd name="T19" fmla="*/ 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5" h="73">
                  <a:moveTo>
                    <a:pt x="263" y="1"/>
                  </a:moveTo>
                  <a:cubicBezTo>
                    <a:pt x="265" y="22"/>
                    <a:pt x="254" y="37"/>
                    <a:pt x="237" y="48"/>
                  </a:cubicBezTo>
                  <a:cubicBezTo>
                    <a:pt x="209" y="66"/>
                    <a:pt x="177" y="73"/>
                    <a:pt x="144" y="73"/>
                  </a:cubicBezTo>
                  <a:cubicBezTo>
                    <a:pt x="100" y="73"/>
                    <a:pt x="58" y="65"/>
                    <a:pt x="18" y="45"/>
                  </a:cubicBezTo>
                  <a:cubicBezTo>
                    <a:pt x="5" y="38"/>
                    <a:pt x="0" y="29"/>
                    <a:pt x="4" y="15"/>
                  </a:cubicBezTo>
                  <a:cubicBezTo>
                    <a:pt x="30" y="23"/>
                    <a:pt x="56" y="33"/>
                    <a:pt x="82" y="40"/>
                  </a:cubicBezTo>
                  <a:cubicBezTo>
                    <a:pt x="111" y="48"/>
                    <a:pt x="140" y="52"/>
                    <a:pt x="170" y="45"/>
                  </a:cubicBezTo>
                  <a:cubicBezTo>
                    <a:pt x="190" y="41"/>
                    <a:pt x="205" y="30"/>
                    <a:pt x="213" y="11"/>
                  </a:cubicBezTo>
                  <a:cubicBezTo>
                    <a:pt x="217" y="3"/>
                    <a:pt x="222" y="0"/>
                    <a:pt x="231" y="0"/>
                  </a:cubicBezTo>
                  <a:cubicBezTo>
                    <a:pt x="241" y="1"/>
                    <a:pt x="251" y="1"/>
                    <a:pt x="263"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24" name="Freeform 20">
              <a:extLst>
                <a:ext uri="{FF2B5EF4-FFF2-40B4-BE49-F238E27FC236}">
                  <a16:creationId xmlns:a16="http://schemas.microsoft.com/office/drawing/2014/main" id="{BFFDE4A6-FD65-4E1D-883C-6F68DF8D2760}"/>
                </a:ext>
              </a:extLst>
            </p:cNvPr>
            <p:cNvSpPr/>
            <p:nvPr/>
          </p:nvSpPr>
          <p:spPr bwMode="auto">
            <a:xfrm>
              <a:off x="3249613" y="2635250"/>
              <a:ext cx="161925" cy="203200"/>
            </a:xfrm>
            <a:custGeom>
              <a:avLst/>
              <a:gdLst>
                <a:gd name="T0" fmla="*/ 5 w 73"/>
                <a:gd name="T1" fmla="*/ 91 h 91"/>
                <a:gd name="T2" fmla="*/ 0 w 73"/>
                <a:gd name="T3" fmla="*/ 7 h 91"/>
                <a:gd name="T4" fmla="*/ 59 w 73"/>
                <a:gd name="T5" fmla="*/ 20 h 91"/>
                <a:gd name="T6" fmla="*/ 70 w 73"/>
                <a:gd name="T7" fmla="*/ 61 h 91"/>
                <a:gd name="T8" fmla="*/ 48 w 73"/>
                <a:gd name="T9" fmla="*/ 84 h 91"/>
                <a:gd name="T10" fmla="*/ 5 w 73"/>
                <a:gd name="T11" fmla="*/ 91 h 91"/>
              </a:gdLst>
              <a:ahLst/>
              <a:cxnLst>
                <a:cxn ang="0">
                  <a:pos x="T0" y="T1"/>
                </a:cxn>
                <a:cxn ang="0">
                  <a:pos x="T2" y="T3"/>
                </a:cxn>
                <a:cxn ang="0">
                  <a:pos x="T4" y="T5"/>
                </a:cxn>
                <a:cxn ang="0">
                  <a:pos x="T6" y="T7"/>
                </a:cxn>
                <a:cxn ang="0">
                  <a:pos x="T8" y="T9"/>
                </a:cxn>
                <a:cxn ang="0">
                  <a:pos x="T10" y="T11"/>
                </a:cxn>
              </a:cxnLst>
              <a:rect l="0" t="0" r="r" b="b"/>
              <a:pathLst>
                <a:path w="73" h="91">
                  <a:moveTo>
                    <a:pt x="5" y="91"/>
                  </a:moveTo>
                  <a:cubicBezTo>
                    <a:pt x="20" y="63"/>
                    <a:pt x="19" y="36"/>
                    <a:pt x="0" y="7"/>
                  </a:cubicBezTo>
                  <a:cubicBezTo>
                    <a:pt x="22" y="10"/>
                    <a:pt x="43" y="0"/>
                    <a:pt x="59" y="20"/>
                  </a:cubicBezTo>
                  <a:cubicBezTo>
                    <a:pt x="69" y="32"/>
                    <a:pt x="73" y="46"/>
                    <a:pt x="70" y="61"/>
                  </a:cubicBezTo>
                  <a:cubicBezTo>
                    <a:pt x="68" y="74"/>
                    <a:pt x="62" y="83"/>
                    <a:pt x="48" y="84"/>
                  </a:cubicBezTo>
                  <a:cubicBezTo>
                    <a:pt x="34" y="85"/>
                    <a:pt x="20" y="89"/>
                    <a:pt x="5" y="9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25" name="Freeform 21">
              <a:extLst>
                <a:ext uri="{FF2B5EF4-FFF2-40B4-BE49-F238E27FC236}">
                  <a16:creationId xmlns:a16="http://schemas.microsoft.com/office/drawing/2014/main" id="{3D7E78F3-E843-42AE-B717-D0A98A5DAC83}"/>
                </a:ext>
              </a:extLst>
            </p:cNvPr>
            <p:cNvSpPr/>
            <p:nvPr/>
          </p:nvSpPr>
          <p:spPr bwMode="auto">
            <a:xfrm>
              <a:off x="2952751" y="3013075"/>
              <a:ext cx="120650" cy="261937"/>
            </a:xfrm>
            <a:custGeom>
              <a:avLst/>
              <a:gdLst>
                <a:gd name="T0" fmla="*/ 34 w 54"/>
                <a:gd name="T1" fmla="*/ 0 h 117"/>
                <a:gd name="T2" fmla="*/ 0 w 54"/>
                <a:gd name="T3" fmla="*/ 117 h 117"/>
                <a:gd name="T4" fmla="*/ 1 w 54"/>
                <a:gd name="T5" fmla="*/ 17 h 117"/>
                <a:gd name="T6" fmla="*/ 7 w 54"/>
                <a:gd name="T7" fmla="*/ 9 h 117"/>
                <a:gd name="T8" fmla="*/ 34 w 54"/>
                <a:gd name="T9" fmla="*/ 0 h 117"/>
              </a:gdLst>
              <a:ahLst/>
              <a:cxnLst>
                <a:cxn ang="0">
                  <a:pos x="T0" y="T1"/>
                </a:cxn>
                <a:cxn ang="0">
                  <a:pos x="T2" y="T3"/>
                </a:cxn>
                <a:cxn ang="0">
                  <a:pos x="T4" y="T5"/>
                </a:cxn>
                <a:cxn ang="0">
                  <a:pos x="T6" y="T7"/>
                </a:cxn>
                <a:cxn ang="0">
                  <a:pos x="T8" y="T9"/>
                </a:cxn>
              </a:cxnLst>
              <a:rect l="0" t="0" r="r" b="b"/>
              <a:pathLst>
                <a:path w="54" h="117">
                  <a:moveTo>
                    <a:pt x="34" y="0"/>
                  </a:moveTo>
                  <a:cubicBezTo>
                    <a:pt x="54" y="40"/>
                    <a:pt x="39" y="95"/>
                    <a:pt x="0" y="117"/>
                  </a:cubicBezTo>
                  <a:cubicBezTo>
                    <a:pt x="0" y="83"/>
                    <a:pt x="0" y="50"/>
                    <a:pt x="1" y="17"/>
                  </a:cubicBezTo>
                  <a:cubicBezTo>
                    <a:pt x="1" y="14"/>
                    <a:pt x="4" y="10"/>
                    <a:pt x="7" y="9"/>
                  </a:cubicBezTo>
                  <a:cubicBezTo>
                    <a:pt x="16" y="5"/>
                    <a:pt x="25" y="3"/>
                    <a:pt x="3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26" name="Freeform 22">
              <a:extLst>
                <a:ext uri="{FF2B5EF4-FFF2-40B4-BE49-F238E27FC236}">
                  <a16:creationId xmlns:a16="http://schemas.microsoft.com/office/drawing/2014/main" id="{34B184AB-9274-481F-92DC-4D1A765C24E3}"/>
                </a:ext>
              </a:extLst>
            </p:cNvPr>
            <p:cNvSpPr/>
            <p:nvPr/>
          </p:nvSpPr>
          <p:spPr bwMode="auto">
            <a:xfrm>
              <a:off x="3913188" y="3206750"/>
              <a:ext cx="158750" cy="269875"/>
            </a:xfrm>
            <a:custGeom>
              <a:avLst/>
              <a:gdLst>
                <a:gd name="T0" fmla="*/ 3 w 71"/>
                <a:gd name="T1" fmla="*/ 0 h 121"/>
                <a:gd name="T2" fmla="*/ 71 w 71"/>
                <a:gd name="T3" fmla="*/ 18 h 121"/>
                <a:gd name="T4" fmla="*/ 13 w 71"/>
                <a:gd name="T5" fmla="*/ 121 h 121"/>
                <a:gd name="T6" fmla="*/ 0 w 71"/>
                <a:gd name="T7" fmla="*/ 102 h 121"/>
                <a:gd name="T8" fmla="*/ 1 w 71"/>
                <a:gd name="T9" fmla="*/ 3 h 121"/>
                <a:gd name="T10" fmla="*/ 3 w 71"/>
                <a:gd name="T11" fmla="*/ 0 h 121"/>
              </a:gdLst>
              <a:ahLst/>
              <a:cxnLst>
                <a:cxn ang="0">
                  <a:pos x="T0" y="T1"/>
                </a:cxn>
                <a:cxn ang="0">
                  <a:pos x="T2" y="T3"/>
                </a:cxn>
                <a:cxn ang="0">
                  <a:pos x="T4" y="T5"/>
                </a:cxn>
                <a:cxn ang="0">
                  <a:pos x="T6" y="T7"/>
                </a:cxn>
                <a:cxn ang="0">
                  <a:pos x="T8" y="T9"/>
                </a:cxn>
                <a:cxn ang="0">
                  <a:pos x="T10" y="T11"/>
                </a:cxn>
              </a:cxnLst>
              <a:rect l="0" t="0" r="r" b="b"/>
              <a:pathLst>
                <a:path w="71" h="120">
                  <a:moveTo>
                    <a:pt x="3" y="0"/>
                  </a:moveTo>
                  <a:cubicBezTo>
                    <a:pt x="27" y="6"/>
                    <a:pt x="50" y="13"/>
                    <a:pt x="71" y="18"/>
                  </a:cubicBezTo>
                  <a:cubicBezTo>
                    <a:pt x="51" y="54"/>
                    <a:pt x="32" y="87"/>
                    <a:pt x="13" y="121"/>
                  </a:cubicBezTo>
                  <a:cubicBezTo>
                    <a:pt x="10" y="116"/>
                    <a:pt x="5" y="110"/>
                    <a:pt x="0" y="102"/>
                  </a:cubicBezTo>
                  <a:cubicBezTo>
                    <a:pt x="27" y="70"/>
                    <a:pt x="24" y="37"/>
                    <a:pt x="1" y="3"/>
                  </a:cubicBezTo>
                  <a:cubicBezTo>
                    <a:pt x="2" y="2"/>
                    <a:pt x="3" y="1"/>
                    <a:pt x="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27" name="Freeform 23">
              <a:extLst>
                <a:ext uri="{FF2B5EF4-FFF2-40B4-BE49-F238E27FC236}">
                  <a16:creationId xmlns:a16="http://schemas.microsoft.com/office/drawing/2014/main" id="{8428F2AC-3E8B-424B-9B69-7050A11E6151}"/>
                </a:ext>
              </a:extLst>
            </p:cNvPr>
            <p:cNvSpPr/>
            <p:nvPr/>
          </p:nvSpPr>
          <p:spPr bwMode="auto">
            <a:xfrm>
              <a:off x="3014663" y="3209925"/>
              <a:ext cx="365125" cy="90487"/>
            </a:xfrm>
            <a:custGeom>
              <a:avLst/>
              <a:gdLst>
                <a:gd name="T0" fmla="*/ 164 w 164"/>
                <a:gd name="T1" fmla="*/ 3 h 41"/>
                <a:gd name="T2" fmla="*/ 0 w 164"/>
                <a:gd name="T3" fmla="*/ 40 h 41"/>
                <a:gd name="T4" fmla="*/ 18 w 164"/>
                <a:gd name="T5" fmla="*/ 27 h 41"/>
                <a:gd name="T6" fmla="*/ 164 w 164"/>
                <a:gd name="T7" fmla="*/ 3 h 41"/>
              </a:gdLst>
              <a:ahLst/>
              <a:cxnLst>
                <a:cxn ang="0">
                  <a:pos x="T0" y="T1"/>
                </a:cxn>
                <a:cxn ang="0">
                  <a:pos x="T2" y="T3"/>
                </a:cxn>
                <a:cxn ang="0">
                  <a:pos x="T4" y="T5"/>
                </a:cxn>
                <a:cxn ang="0">
                  <a:pos x="T6" y="T7"/>
                </a:cxn>
              </a:cxnLst>
              <a:rect l="0" t="0" r="r" b="b"/>
              <a:pathLst>
                <a:path w="164" h="41">
                  <a:moveTo>
                    <a:pt x="164" y="3"/>
                  </a:moveTo>
                  <a:cubicBezTo>
                    <a:pt x="113" y="29"/>
                    <a:pt x="59" y="41"/>
                    <a:pt x="0" y="40"/>
                  </a:cubicBezTo>
                  <a:cubicBezTo>
                    <a:pt x="6" y="36"/>
                    <a:pt x="11" y="30"/>
                    <a:pt x="18" y="27"/>
                  </a:cubicBezTo>
                  <a:cubicBezTo>
                    <a:pt x="64" y="6"/>
                    <a:pt x="113" y="0"/>
                    <a:pt x="164"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28" name="Freeform 24">
              <a:extLst>
                <a:ext uri="{FF2B5EF4-FFF2-40B4-BE49-F238E27FC236}">
                  <a16:creationId xmlns:a16="http://schemas.microsoft.com/office/drawing/2014/main" id="{D65F5448-05FA-4BF6-938E-0E40A5D77653}"/>
                </a:ext>
              </a:extLst>
            </p:cNvPr>
            <p:cNvSpPr/>
            <p:nvPr/>
          </p:nvSpPr>
          <p:spPr bwMode="auto">
            <a:xfrm>
              <a:off x="3267076" y="5194300"/>
              <a:ext cx="200025" cy="161925"/>
            </a:xfrm>
            <a:custGeom>
              <a:avLst/>
              <a:gdLst>
                <a:gd name="T0" fmla="*/ 90 w 90"/>
                <a:gd name="T1" fmla="*/ 0 h 73"/>
                <a:gd name="T2" fmla="*/ 68 w 90"/>
                <a:gd name="T3" fmla="*/ 43 h 73"/>
                <a:gd name="T4" fmla="*/ 27 w 90"/>
                <a:gd name="T5" fmla="*/ 71 h 73"/>
                <a:gd name="T6" fmla="*/ 7 w 90"/>
                <a:gd name="T7" fmla="*/ 65 h 73"/>
                <a:gd name="T8" fmla="*/ 11 w 90"/>
                <a:gd name="T9" fmla="*/ 44 h 73"/>
                <a:gd name="T10" fmla="*/ 39 w 90"/>
                <a:gd name="T11" fmla="*/ 18 h 73"/>
                <a:gd name="T12" fmla="*/ 47 w 90"/>
                <a:gd name="T13" fmla="*/ 14 h 73"/>
                <a:gd name="T14" fmla="*/ 90 w 90"/>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73">
                  <a:moveTo>
                    <a:pt x="90" y="0"/>
                  </a:moveTo>
                  <a:cubicBezTo>
                    <a:pt x="88" y="18"/>
                    <a:pt x="80" y="32"/>
                    <a:pt x="68" y="43"/>
                  </a:cubicBezTo>
                  <a:cubicBezTo>
                    <a:pt x="55" y="54"/>
                    <a:pt x="41" y="64"/>
                    <a:pt x="27" y="71"/>
                  </a:cubicBezTo>
                  <a:cubicBezTo>
                    <a:pt x="22" y="73"/>
                    <a:pt x="11" y="69"/>
                    <a:pt x="7" y="65"/>
                  </a:cubicBezTo>
                  <a:cubicBezTo>
                    <a:pt x="0" y="58"/>
                    <a:pt x="5" y="50"/>
                    <a:pt x="11" y="44"/>
                  </a:cubicBezTo>
                  <a:cubicBezTo>
                    <a:pt x="21" y="36"/>
                    <a:pt x="30" y="27"/>
                    <a:pt x="39" y="18"/>
                  </a:cubicBezTo>
                  <a:cubicBezTo>
                    <a:pt x="41" y="16"/>
                    <a:pt x="44" y="15"/>
                    <a:pt x="47" y="14"/>
                  </a:cubicBezTo>
                  <a:cubicBezTo>
                    <a:pt x="61" y="9"/>
                    <a:pt x="75" y="5"/>
                    <a:pt x="9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29" name="Freeform 25">
              <a:extLst>
                <a:ext uri="{FF2B5EF4-FFF2-40B4-BE49-F238E27FC236}">
                  <a16:creationId xmlns:a16="http://schemas.microsoft.com/office/drawing/2014/main" id="{4B928838-2919-4426-9683-F0E7C0264CFC}"/>
                </a:ext>
              </a:extLst>
            </p:cNvPr>
            <p:cNvSpPr/>
            <p:nvPr/>
          </p:nvSpPr>
          <p:spPr bwMode="auto">
            <a:xfrm>
              <a:off x="2954338" y="2379663"/>
              <a:ext cx="120650" cy="96837"/>
            </a:xfrm>
            <a:custGeom>
              <a:avLst/>
              <a:gdLst>
                <a:gd name="T0" fmla="*/ 0 w 54"/>
                <a:gd name="T1" fmla="*/ 44 h 44"/>
                <a:gd name="T2" fmla="*/ 0 w 54"/>
                <a:gd name="T3" fmla="*/ 1 h 44"/>
                <a:gd name="T4" fmla="*/ 43 w 54"/>
                <a:gd name="T5" fmla="*/ 2 h 44"/>
                <a:gd name="T6" fmla="*/ 53 w 54"/>
                <a:gd name="T7" fmla="*/ 12 h 44"/>
                <a:gd name="T8" fmla="*/ 53 w 54"/>
                <a:gd name="T9" fmla="*/ 16 h 44"/>
                <a:gd name="T10" fmla="*/ 26 w 54"/>
                <a:gd name="T11" fmla="*/ 44 h 44"/>
                <a:gd name="T12" fmla="*/ 0 w 54"/>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54" h="44">
                  <a:moveTo>
                    <a:pt x="0" y="44"/>
                  </a:moveTo>
                  <a:cubicBezTo>
                    <a:pt x="0" y="30"/>
                    <a:pt x="0" y="16"/>
                    <a:pt x="0" y="1"/>
                  </a:cubicBezTo>
                  <a:cubicBezTo>
                    <a:pt x="14" y="1"/>
                    <a:pt x="29" y="0"/>
                    <a:pt x="43" y="2"/>
                  </a:cubicBezTo>
                  <a:cubicBezTo>
                    <a:pt x="46" y="2"/>
                    <a:pt x="50" y="8"/>
                    <a:pt x="53" y="12"/>
                  </a:cubicBezTo>
                  <a:cubicBezTo>
                    <a:pt x="53" y="13"/>
                    <a:pt x="53" y="15"/>
                    <a:pt x="53" y="16"/>
                  </a:cubicBezTo>
                  <a:cubicBezTo>
                    <a:pt x="54" y="44"/>
                    <a:pt x="54" y="44"/>
                    <a:pt x="26" y="44"/>
                  </a:cubicBezTo>
                  <a:cubicBezTo>
                    <a:pt x="17" y="44"/>
                    <a:pt x="9" y="44"/>
                    <a:pt x="0" y="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30" name="Freeform 26">
              <a:extLst>
                <a:ext uri="{FF2B5EF4-FFF2-40B4-BE49-F238E27FC236}">
                  <a16:creationId xmlns:a16="http://schemas.microsoft.com/office/drawing/2014/main" id="{4123F1F8-59C4-4882-A008-3D055A3CECEA}"/>
                </a:ext>
              </a:extLst>
            </p:cNvPr>
            <p:cNvSpPr/>
            <p:nvPr/>
          </p:nvSpPr>
          <p:spPr bwMode="auto">
            <a:xfrm>
              <a:off x="3048001" y="2781300"/>
              <a:ext cx="169863" cy="92075"/>
            </a:xfrm>
            <a:custGeom>
              <a:avLst/>
              <a:gdLst>
                <a:gd name="T0" fmla="*/ 40 w 76"/>
                <a:gd name="T1" fmla="*/ 41 h 41"/>
                <a:gd name="T2" fmla="*/ 3 w 76"/>
                <a:gd name="T3" fmla="*/ 12 h 41"/>
                <a:gd name="T4" fmla="*/ 0 w 76"/>
                <a:gd name="T5" fmla="*/ 15 h 41"/>
                <a:gd name="T6" fmla="*/ 0 w 76"/>
                <a:gd name="T7" fmla="*/ 0 h 41"/>
                <a:gd name="T8" fmla="*/ 76 w 76"/>
                <a:gd name="T9" fmla="*/ 0 h 41"/>
                <a:gd name="T10" fmla="*/ 40 w 76"/>
                <a:gd name="T11" fmla="*/ 41 h 41"/>
              </a:gdLst>
              <a:ahLst/>
              <a:cxnLst>
                <a:cxn ang="0">
                  <a:pos x="T0" y="T1"/>
                </a:cxn>
                <a:cxn ang="0">
                  <a:pos x="T2" y="T3"/>
                </a:cxn>
                <a:cxn ang="0">
                  <a:pos x="T4" y="T5"/>
                </a:cxn>
                <a:cxn ang="0">
                  <a:pos x="T6" y="T7"/>
                </a:cxn>
                <a:cxn ang="0">
                  <a:pos x="T8" y="T9"/>
                </a:cxn>
                <a:cxn ang="0">
                  <a:pos x="T10" y="T11"/>
                </a:cxn>
              </a:cxnLst>
              <a:rect l="0" t="0" r="r" b="b"/>
              <a:pathLst>
                <a:path w="76" h="41">
                  <a:moveTo>
                    <a:pt x="40" y="41"/>
                  </a:moveTo>
                  <a:cubicBezTo>
                    <a:pt x="26" y="31"/>
                    <a:pt x="15" y="21"/>
                    <a:pt x="3" y="12"/>
                  </a:cubicBezTo>
                  <a:cubicBezTo>
                    <a:pt x="2" y="13"/>
                    <a:pt x="1" y="14"/>
                    <a:pt x="0" y="15"/>
                  </a:cubicBezTo>
                  <a:cubicBezTo>
                    <a:pt x="0" y="10"/>
                    <a:pt x="0" y="6"/>
                    <a:pt x="0" y="0"/>
                  </a:cubicBezTo>
                  <a:cubicBezTo>
                    <a:pt x="26" y="0"/>
                    <a:pt x="51" y="0"/>
                    <a:pt x="76" y="0"/>
                  </a:cubicBezTo>
                  <a:cubicBezTo>
                    <a:pt x="73" y="25"/>
                    <a:pt x="62" y="36"/>
                    <a:pt x="40" y="4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31" name="Freeform 27">
              <a:extLst>
                <a:ext uri="{FF2B5EF4-FFF2-40B4-BE49-F238E27FC236}">
                  <a16:creationId xmlns:a16="http://schemas.microsoft.com/office/drawing/2014/main" id="{C8907CF3-114B-4993-8DEC-74178BAC5C06}"/>
                </a:ext>
              </a:extLst>
            </p:cNvPr>
            <p:cNvSpPr/>
            <p:nvPr/>
          </p:nvSpPr>
          <p:spPr bwMode="auto">
            <a:xfrm>
              <a:off x="3698876" y="2987675"/>
              <a:ext cx="295275" cy="66675"/>
            </a:xfrm>
            <a:custGeom>
              <a:avLst/>
              <a:gdLst>
                <a:gd name="T0" fmla="*/ 132 w 132"/>
                <a:gd name="T1" fmla="*/ 19 h 30"/>
                <a:gd name="T2" fmla="*/ 0 w 132"/>
                <a:gd name="T3" fmla="*/ 30 h 30"/>
                <a:gd name="T4" fmla="*/ 19 w 132"/>
                <a:gd name="T5" fmla="*/ 3 h 30"/>
                <a:gd name="T6" fmla="*/ 27 w 132"/>
                <a:gd name="T7" fmla="*/ 0 h 30"/>
                <a:gd name="T8" fmla="*/ 132 w 132"/>
                <a:gd name="T9" fmla="*/ 15 h 30"/>
                <a:gd name="T10" fmla="*/ 132 w 132"/>
                <a:gd name="T11" fmla="*/ 19 h 30"/>
              </a:gdLst>
              <a:ahLst/>
              <a:cxnLst>
                <a:cxn ang="0">
                  <a:pos x="T0" y="T1"/>
                </a:cxn>
                <a:cxn ang="0">
                  <a:pos x="T2" y="T3"/>
                </a:cxn>
                <a:cxn ang="0">
                  <a:pos x="T4" y="T5"/>
                </a:cxn>
                <a:cxn ang="0">
                  <a:pos x="T6" y="T7"/>
                </a:cxn>
                <a:cxn ang="0">
                  <a:pos x="T8" y="T9"/>
                </a:cxn>
                <a:cxn ang="0">
                  <a:pos x="T10" y="T11"/>
                </a:cxn>
              </a:cxnLst>
              <a:rect l="0" t="0" r="r" b="b"/>
              <a:pathLst>
                <a:path w="132" h="30">
                  <a:moveTo>
                    <a:pt x="132" y="19"/>
                  </a:moveTo>
                  <a:cubicBezTo>
                    <a:pt x="89" y="23"/>
                    <a:pt x="46" y="26"/>
                    <a:pt x="0" y="30"/>
                  </a:cubicBezTo>
                  <a:cubicBezTo>
                    <a:pt x="7" y="20"/>
                    <a:pt x="13" y="11"/>
                    <a:pt x="19" y="3"/>
                  </a:cubicBezTo>
                  <a:cubicBezTo>
                    <a:pt x="20" y="1"/>
                    <a:pt x="24" y="0"/>
                    <a:pt x="27" y="0"/>
                  </a:cubicBezTo>
                  <a:cubicBezTo>
                    <a:pt x="62" y="5"/>
                    <a:pt x="97" y="10"/>
                    <a:pt x="132" y="15"/>
                  </a:cubicBezTo>
                  <a:cubicBezTo>
                    <a:pt x="132" y="16"/>
                    <a:pt x="132" y="18"/>
                    <a:pt x="132" y="1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32" name="Freeform 28">
              <a:extLst>
                <a:ext uri="{FF2B5EF4-FFF2-40B4-BE49-F238E27FC236}">
                  <a16:creationId xmlns:a16="http://schemas.microsoft.com/office/drawing/2014/main" id="{38F5E715-E549-44FA-BFCA-73B285FD7F81}"/>
                </a:ext>
              </a:extLst>
            </p:cNvPr>
            <p:cNvSpPr/>
            <p:nvPr/>
          </p:nvSpPr>
          <p:spPr bwMode="auto">
            <a:xfrm>
              <a:off x="2954338" y="5165725"/>
              <a:ext cx="120650" cy="117475"/>
            </a:xfrm>
            <a:custGeom>
              <a:avLst/>
              <a:gdLst>
                <a:gd name="T0" fmla="*/ 0 w 54"/>
                <a:gd name="T1" fmla="*/ 51 h 53"/>
                <a:gd name="T2" fmla="*/ 0 w 54"/>
                <a:gd name="T3" fmla="*/ 0 h 53"/>
                <a:gd name="T4" fmla="*/ 49 w 54"/>
                <a:gd name="T5" fmla="*/ 19 h 53"/>
                <a:gd name="T6" fmla="*/ 52 w 54"/>
                <a:gd name="T7" fmla="*/ 35 h 53"/>
                <a:gd name="T8" fmla="*/ 35 w 54"/>
                <a:gd name="T9" fmla="*/ 50 h 53"/>
                <a:gd name="T10" fmla="*/ 0 w 54"/>
                <a:gd name="T11" fmla="*/ 51 h 53"/>
              </a:gdLst>
              <a:ahLst/>
              <a:cxnLst>
                <a:cxn ang="0">
                  <a:pos x="T0" y="T1"/>
                </a:cxn>
                <a:cxn ang="0">
                  <a:pos x="T2" y="T3"/>
                </a:cxn>
                <a:cxn ang="0">
                  <a:pos x="T4" y="T5"/>
                </a:cxn>
                <a:cxn ang="0">
                  <a:pos x="T6" y="T7"/>
                </a:cxn>
                <a:cxn ang="0">
                  <a:pos x="T8" y="T9"/>
                </a:cxn>
                <a:cxn ang="0">
                  <a:pos x="T10" y="T11"/>
                </a:cxn>
              </a:cxnLst>
              <a:rect l="0" t="0" r="r" b="b"/>
              <a:pathLst>
                <a:path w="54" h="52">
                  <a:moveTo>
                    <a:pt x="0" y="51"/>
                  </a:moveTo>
                  <a:cubicBezTo>
                    <a:pt x="0" y="33"/>
                    <a:pt x="0" y="17"/>
                    <a:pt x="0" y="0"/>
                  </a:cubicBezTo>
                  <a:cubicBezTo>
                    <a:pt x="17" y="6"/>
                    <a:pt x="33" y="12"/>
                    <a:pt x="49" y="19"/>
                  </a:cubicBezTo>
                  <a:cubicBezTo>
                    <a:pt x="52" y="21"/>
                    <a:pt x="54" y="31"/>
                    <a:pt x="52" y="35"/>
                  </a:cubicBezTo>
                  <a:cubicBezTo>
                    <a:pt x="48" y="41"/>
                    <a:pt x="42" y="49"/>
                    <a:pt x="35" y="50"/>
                  </a:cubicBezTo>
                  <a:cubicBezTo>
                    <a:pt x="24" y="53"/>
                    <a:pt x="12" y="51"/>
                    <a:pt x="0" y="5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33" name="Freeform 29">
              <a:extLst>
                <a:ext uri="{FF2B5EF4-FFF2-40B4-BE49-F238E27FC236}">
                  <a16:creationId xmlns:a16="http://schemas.microsoft.com/office/drawing/2014/main" id="{149C9950-EE91-4C3B-A5D7-B9929ABF0567}"/>
                </a:ext>
              </a:extLst>
            </p:cNvPr>
            <p:cNvSpPr/>
            <p:nvPr/>
          </p:nvSpPr>
          <p:spPr bwMode="auto">
            <a:xfrm>
              <a:off x="3489326" y="2954338"/>
              <a:ext cx="192088" cy="112712"/>
            </a:xfrm>
            <a:custGeom>
              <a:avLst/>
              <a:gdLst>
                <a:gd name="T0" fmla="*/ 0 w 86"/>
                <a:gd name="T1" fmla="*/ 46 h 51"/>
                <a:gd name="T2" fmla="*/ 8 w 86"/>
                <a:gd name="T3" fmla="*/ 37 h 51"/>
                <a:gd name="T4" fmla="*/ 86 w 86"/>
                <a:gd name="T5" fmla="*/ 12 h 51"/>
                <a:gd name="T6" fmla="*/ 0 w 86"/>
                <a:gd name="T7" fmla="*/ 46 h 51"/>
              </a:gdLst>
              <a:ahLst/>
              <a:cxnLst>
                <a:cxn ang="0">
                  <a:pos x="T0" y="T1"/>
                </a:cxn>
                <a:cxn ang="0">
                  <a:pos x="T2" y="T3"/>
                </a:cxn>
                <a:cxn ang="0">
                  <a:pos x="T4" y="T5"/>
                </a:cxn>
                <a:cxn ang="0">
                  <a:pos x="T6" y="T7"/>
                </a:cxn>
              </a:cxnLst>
              <a:rect l="0" t="0" r="r" b="b"/>
              <a:pathLst>
                <a:path w="86" h="51">
                  <a:moveTo>
                    <a:pt x="0" y="46"/>
                  </a:moveTo>
                  <a:cubicBezTo>
                    <a:pt x="3" y="42"/>
                    <a:pt x="6" y="40"/>
                    <a:pt x="8" y="37"/>
                  </a:cubicBezTo>
                  <a:cubicBezTo>
                    <a:pt x="24" y="0"/>
                    <a:pt x="56" y="13"/>
                    <a:pt x="86" y="12"/>
                  </a:cubicBezTo>
                  <a:cubicBezTo>
                    <a:pt x="66" y="47"/>
                    <a:pt x="35" y="51"/>
                    <a:pt x="0" y="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34" name="Freeform 30">
              <a:extLst>
                <a:ext uri="{FF2B5EF4-FFF2-40B4-BE49-F238E27FC236}">
                  <a16:creationId xmlns:a16="http://schemas.microsoft.com/office/drawing/2014/main" id="{53952787-5976-4120-BCAF-3C79C1BB53B5}"/>
                </a:ext>
              </a:extLst>
            </p:cNvPr>
            <p:cNvSpPr/>
            <p:nvPr/>
          </p:nvSpPr>
          <p:spPr bwMode="auto">
            <a:xfrm>
              <a:off x="2954338" y="4183063"/>
              <a:ext cx="120650" cy="120650"/>
            </a:xfrm>
            <a:custGeom>
              <a:avLst/>
              <a:gdLst>
                <a:gd name="T0" fmla="*/ 0 w 54"/>
                <a:gd name="T1" fmla="*/ 52 h 54"/>
                <a:gd name="T2" fmla="*/ 0 w 54"/>
                <a:gd name="T3" fmla="*/ 0 h 54"/>
                <a:gd name="T4" fmla="*/ 48 w 54"/>
                <a:gd name="T5" fmla="*/ 24 h 54"/>
                <a:gd name="T6" fmla="*/ 52 w 54"/>
                <a:gd name="T7" fmla="*/ 38 h 54"/>
                <a:gd name="T8" fmla="*/ 37 w 54"/>
                <a:gd name="T9" fmla="*/ 52 h 54"/>
                <a:gd name="T10" fmla="*/ 0 w 54"/>
                <a:gd name="T11" fmla="*/ 52 h 54"/>
              </a:gdLst>
              <a:ahLst/>
              <a:cxnLst>
                <a:cxn ang="0">
                  <a:pos x="T0" y="T1"/>
                </a:cxn>
                <a:cxn ang="0">
                  <a:pos x="T2" y="T3"/>
                </a:cxn>
                <a:cxn ang="0">
                  <a:pos x="T4" y="T5"/>
                </a:cxn>
                <a:cxn ang="0">
                  <a:pos x="T6" y="T7"/>
                </a:cxn>
                <a:cxn ang="0">
                  <a:pos x="T8" y="T9"/>
                </a:cxn>
                <a:cxn ang="0">
                  <a:pos x="T10" y="T11"/>
                </a:cxn>
              </a:cxnLst>
              <a:rect l="0" t="0" r="r" b="b"/>
              <a:pathLst>
                <a:path w="54" h="54">
                  <a:moveTo>
                    <a:pt x="0" y="52"/>
                  </a:moveTo>
                  <a:cubicBezTo>
                    <a:pt x="0" y="34"/>
                    <a:pt x="0" y="18"/>
                    <a:pt x="0" y="0"/>
                  </a:cubicBezTo>
                  <a:cubicBezTo>
                    <a:pt x="17" y="8"/>
                    <a:pt x="33" y="16"/>
                    <a:pt x="48" y="24"/>
                  </a:cubicBezTo>
                  <a:cubicBezTo>
                    <a:pt x="51" y="26"/>
                    <a:pt x="54" y="35"/>
                    <a:pt x="52" y="38"/>
                  </a:cubicBezTo>
                  <a:cubicBezTo>
                    <a:pt x="49" y="44"/>
                    <a:pt x="43" y="51"/>
                    <a:pt x="37" y="52"/>
                  </a:cubicBezTo>
                  <a:cubicBezTo>
                    <a:pt x="25" y="54"/>
                    <a:pt x="13" y="52"/>
                    <a:pt x="0" y="5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35" name="Freeform 31">
              <a:extLst>
                <a:ext uri="{FF2B5EF4-FFF2-40B4-BE49-F238E27FC236}">
                  <a16:creationId xmlns:a16="http://schemas.microsoft.com/office/drawing/2014/main" id="{0267954A-9E82-4875-BA37-8767222F6C1C}"/>
                </a:ext>
              </a:extLst>
            </p:cNvPr>
            <p:cNvSpPr/>
            <p:nvPr/>
          </p:nvSpPr>
          <p:spPr bwMode="auto">
            <a:xfrm>
              <a:off x="2954338" y="2635250"/>
              <a:ext cx="127000" cy="88900"/>
            </a:xfrm>
            <a:custGeom>
              <a:avLst/>
              <a:gdLst>
                <a:gd name="T0" fmla="*/ 0 w 57"/>
                <a:gd name="T1" fmla="*/ 40 h 40"/>
                <a:gd name="T2" fmla="*/ 0 w 57"/>
                <a:gd name="T3" fmla="*/ 1 h 40"/>
                <a:gd name="T4" fmla="*/ 42 w 57"/>
                <a:gd name="T5" fmla="*/ 2 h 40"/>
                <a:gd name="T6" fmla="*/ 53 w 57"/>
                <a:gd name="T7" fmla="*/ 26 h 40"/>
                <a:gd name="T8" fmla="*/ 40 w 57"/>
                <a:gd name="T9" fmla="*/ 40 h 40"/>
                <a:gd name="T10" fmla="*/ 0 w 57"/>
                <a:gd name="T11" fmla="*/ 40 h 40"/>
              </a:gdLst>
              <a:ahLst/>
              <a:cxnLst>
                <a:cxn ang="0">
                  <a:pos x="T0" y="T1"/>
                </a:cxn>
                <a:cxn ang="0">
                  <a:pos x="T2" y="T3"/>
                </a:cxn>
                <a:cxn ang="0">
                  <a:pos x="T4" y="T5"/>
                </a:cxn>
                <a:cxn ang="0">
                  <a:pos x="T6" y="T7"/>
                </a:cxn>
                <a:cxn ang="0">
                  <a:pos x="T8" y="T9"/>
                </a:cxn>
                <a:cxn ang="0">
                  <a:pos x="T10" y="T11"/>
                </a:cxn>
              </a:cxnLst>
              <a:rect l="0" t="0" r="r" b="b"/>
              <a:pathLst>
                <a:path w="57" h="40">
                  <a:moveTo>
                    <a:pt x="0" y="40"/>
                  </a:moveTo>
                  <a:cubicBezTo>
                    <a:pt x="0" y="27"/>
                    <a:pt x="0" y="15"/>
                    <a:pt x="0" y="1"/>
                  </a:cubicBezTo>
                  <a:cubicBezTo>
                    <a:pt x="14" y="1"/>
                    <a:pt x="29" y="0"/>
                    <a:pt x="42" y="2"/>
                  </a:cubicBezTo>
                  <a:cubicBezTo>
                    <a:pt x="57" y="4"/>
                    <a:pt x="52" y="17"/>
                    <a:pt x="53" y="26"/>
                  </a:cubicBezTo>
                  <a:cubicBezTo>
                    <a:pt x="53" y="34"/>
                    <a:pt x="50" y="40"/>
                    <a:pt x="40" y="40"/>
                  </a:cubicBezTo>
                  <a:cubicBezTo>
                    <a:pt x="27" y="40"/>
                    <a:pt x="14" y="40"/>
                    <a:pt x="0" y="4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36" name="Freeform 32">
              <a:extLst>
                <a:ext uri="{FF2B5EF4-FFF2-40B4-BE49-F238E27FC236}">
                  <a16:creationId xmlns:a16="http://schemas.microsoft.com/office/drawing/2014/main" id="{A3B28837-5786-470F-87BF-EF4969317BCD}"/>
                </a:ext>
              </a:extLst>
            </p:cNvPr>
            <p:cNvSpPr/>
            <p:nvPr/>
          </p:nvSpPr>
          <p:spPr bwMode="auto">
            <a:xfrm>
              <a:off x="2954338" y="2874963"/>
              <a:ext cx="127000" cy="104775"/>
            </a:xfrm>
            <a:custGeom>
              <a:avLst/>
              <a:gdLst>
                <a:gd name="T0" fmla="*/ 0 w 57"/>
                <a:gd name="T1" fmla="*/ 8 h 47"/>
                <a:gd name="T2" fmla="*/ 35 w 57"/>
                <a:gd name="T3" fmla="*/ 1 h 47"/>
                <a:gd name="T4" fmla="*/ 51 w 57"/>
                <a:gd name="T5" fmla="*/ 7 h 47"/>
                <a:gd name="T6" fmla="*/ 45 w 57"/>
                <a:gd name="T7" fmla="*/ 31 h 47"/>
                <a:gd name="T8" fmla="*/ 0 w 57"/>
                <a:gd name="T9" fmla="*/ 47 h 47"/>
                <a:gd name="T10" fmla="*/ 0 w 57"/>
                <a:gd name="T11" fmla="*/ 8 h 47"/>
              </a:gdLst>
              <a:ahLst/>
              <a:cxnLst>
                <a:cxn ang="0">
                  <a:pos x="T0" y="T1"/>
                </a:cxn>
                <a:cxn ang="0">
                  <a:pos x="T2" y="T3"/>
                </a:cxn>
                <a:cxn ang="0">
                  <a:pos x="T4" y="T5"/>
                </a:cxn>
                <a:cxn ang="0">
                  <a:pos x="T6" y="T7"/>
                </a:cxn>
                <a:cxn ang="0">
                  <a:pos x="T8" y="T9"/>
                </a:cxn>
                <a:cxn ang="0">
                  <a:pos x="T10" y="T11"/>
                </a:cxn>
              </a:cxnLst>
              <a:rect l="0" t="0" r="r" b="b"/>
              <a:pathLst>
                <a:path w="57" h="47">
                  <a:moveTo>
                    <a:pt x="0" y="8"/>
                  </a:moveTo>
                  <a:cubicBezTo>
                    <a:pt x="12" y="6"/>
                    <a:pt x="23" y="2"/>
                    <a:pt x="35" y="1"/>
                  </a:cubicBezTo>
                  <a:cubicBezTo>
                    <a:pt x="40" y="0"/>
                    <a:pt x="50" y="3"/>
                    <a:pt x="51" y="7"/>
                  </a:cubicBezTo>
                  <a:cubicBezTo>
                    <a:pt x="54" y="15"/>
                    <a:pt x="57" y="26"/>
                    <a:pt x="45" y="31"/>
                  </a:cubicBezTo>
                  <a:cubicBezTo>
                    <a:pt x="31" y="37"/>
                    <a:pt x="16" y="41"/>
                    <a:pt x="0" y="47"/>
                  </a:cubicBezTo>
                  <a:cubicBezTo>
                    <a:pt x="0" y="33"/>
                    <a:pt x="0" y="21"/>
                    <a:pt x="0" y="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37" name="Freeform 33">
              <a:extLst>
                <a:ext uri="{FF2B5EF4-FFF2-40B4-BE49-F238E27FC236}">
                  <a16:creationId xmlns:a16="http://schemas.microsoft.com/office/drawing/2014/main" id="{00F56063-49F0-4371-8D9E-E225F524B200}"/>
                </a:ext>
              </a:extLst>
            </p:cNvPr>
            <p:cNvSpPr/>
            <p:nvPr/>
          </p:nvSpPr>
          <p:spPr bwMode="auto">
            <a:xfrm>
              <a:off x="3216276" y="2987675"/>
              <a:ext cx="250825" cy="79375"/>
            </a:xfrm>
            <a:custGeom>
              <a:avLst/>
              <a:gdLst>
                <a:gd name="T0" fmla="*/ 113 w 113"/>
                <a:gd name="T1" fmla="*/ 5 h 36"/>
                <a:gd name="T2" fmla="*/ 61 w 113"/>
                <a:gd name="T3" fmla="*/ 33 h 36"/>
                <a:gd name="T4" fmla="*/ 1 w 113"/>
                <a:gd name="T5" fmla="*/ 33 h 36"/>
                <a:gd name="T6" fmla="*/ 0 w 113"/>
                <a:gd name="T7" fmla="*/ 27 h 36"/>
                <a:gd name="T8" fmla="*/ 112 w 113"/>
                <a:gd name="T9" fmla="*/ 0 h 36"/>
                <a:gd name="T10" fmla="*/ 113 w 113"/>
                <a:gd name="T11" fmla="*/ 5 h 36"/>
              </a:gdLst>
              <a:ahLst/>
              <a:cxnLst>
                <a:cxn ang="0">
                  <a:pos x="T0" y="T1"/>
                </a:cxn>
                <a:cxn ang="0">
                  <a:pos x="T2" y="T3"/>
                </a:cxn>
                <a:cxn ang="0">
                  <a:pos x="T4" y="T5"/>
                </a:cxn>
                <a:cxn ang="0">
                  <a:pos x="T6" y="T7"/>
                </a:cxn>
                <a:cxn ang="0">
                  <a:pos x="T8" y="T9"/>
                </a:cxn>
                <a:cxn ang="0">
                  <a:pos x="T10" y="T11"/>
                </a:cxn>
              </a:cxnLst>
              <a:rect l="0" t="0" r="r" b="b"/>
              <a:pathLst>
                <a:path w="113" h="36">
                  <a:moveTo>
                    <a:pt x="113" y="5"/>
                  </a:moveTo>
                  <a:cubicBezTo>
                    <a:pt x="99" y="20"/>
                    <a:pt x="86" y="36"/>
                    <a:pt x="61" y="33"/>
                  </a:cubicBezTo>
                  <a:cubicBezTo>
                    <a:pt x="41" y="31"/>
                    <a:pt x="21" y="33"/>
                    <a:pt x="1" y="33"/>
                  </a:cubicBezTo>
                  <a:cubicBezTo>
                    <a:pt x="1" y="31"/>
                    <a:pt x="1" y="29"/>
                    <a:pt x="0" y="27"/>
                  </a:cubicBezTo>
                  <a:cubicBezTo>
                    <a:pt x="37" y="18"/>
                    <a:pt x="74" y="9"/>
                    <a:pt x="112" y="0"/>
                  </a:cubicBezTo>
                  <a:cubicBezTo>
                    <a:pt x="112" y="2"/>
                    <a:pt x="113" y="3"/>
                    <a:pt x="113" y="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38" name="Freeform 34">
              <a:extLst>
                <a:ext uri="{FF2B5EF4-FFF2-40B4-BE49-F238E27FC236}">
                  <a16:creationId xmlns:a16="http://schemas.microsoft.com/office/drawing/2014/main" id="{8014CF12-F700-460D-B4A3-59FA2C1CC3C5}"/>
                </a:ext>
              </a:extLst>
            </p:cNvPr>
            <p:cNvSpPr/>
            <p:nvPr/>
          </p:nvSpPr>
          <p:spPr bwMode="auto">
            <a:xfrm>
              <a:off x="2954338" y="2160588"/>
              <a:ext cx="120650" cy="57150"/>
            </a:xfrm>
            <a:custGeom>
              <a:avLst/>
              <a:gdLst>
                <a:gd name="T0" fmla="*/ 52 w 54"/>
                <a:gd name="T1" fmla="*/ 0 h 26"/>
                <a:gd name="T2" fmla="*/ 0 w 54"/>
                <a:gd name="T3" fmla="*/ 22 h 26"/>
                <a:gd name="T4" fmla="*/ 0 w 54"/>
                <a:gd name="T5" fmla="*/ 0 h 26"/>
                <a:gd name="T6" fmla="*/ 52 w 54"/>
                <a:gd name="T7" fmla="*/ 0 h 26"/>
              </a:gdLst>
              <a:ahLst/>
              <a:cxnLst>
                <a:cxn ang="0">
                  <a:pos x="T0" y="T1"/>
                </a:cxn>
                <a:cxn ang="0">
                  <a:pos x="T2" y="T3"/>
                </a:cxn>
                <a:cxn ang="0">
                  <a:pos x="T4" y="T5"/>
                </a:cxn>
                <a:cxn ang="0">
                  <a:pos x="T6" y="T7"/>
                </a:cxn>
              </a:cxnLst>
              <a:rect l="0" t="0" r="r" b="b"/>
              <a:pathLst>
                <a:path w="54" h="26">
                  <a:moveTo>
                    <a:pt x="52" y="0"/>
                  </a:moveTo>
                  <a:cubicBezTo>
                    <a:pt x="54" y="24"/>
                    <a:pt x="35" y="26"/>
                    <a:pt x="0" y="22"/>
                  </a:cubicBezTo>
                  <a:cubicBezTo>
                    <a:pt x="0" y="15"/>
                    <a:pt x="0" y="8"/>
                    <a:pt x="0" y="0"/>
                  </a:cubicBezTo>
                  <a:cubicBezTo>
                    <a:pt x="18" y="0"/>
                    <a:pt x="35" y="0"/>
                    <a:pt x="5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39" name="Freeform 35">
              <a:extLst>
                <a:ext uri="{FF2B5EF4-FFF2-40B4-BE49-F238E27FC236}">
                  <a16:creationId xmlns:a16="http://schemas.microsoft.com/office/drawing/2014/main" id="{707C5244-A09D-4E93-986B-CFB4271E8503}"/>
                </a:ext>
              </a:extLst>
            </p:cNvPr>
            <p:cNvSpPr/>
            <p:nvPr/>
          </p:nvSpPr>
          <p:spPr bwMode="auto">
            <a:xfrm>
              <a:off x="3125788" y="2643188"/>
              <a:ext cx="96838" cy="80962"/>
            </a:xfrm>
            <a:custGeom>
              <a:avLst/>
              <a:gdLst>
                <a:gd name="T0" fmla="*/ 0 w 43"/>
                <a:gd name="T1" fmla="*/ 36 h 36"/>
                <a:gd name="T2" fmla="*/ 0 w 43"/>
                <a:gd name="T3" fmla="*/ 8 h 36"/>
                <a:gd name="T4" fmla="*/ 43 w 43"/>
                <a:gd name="T5" fmla="*/ 36 h 36"/>
                <a:gd name="T6" fmla="*/ 0 w 43"/>
                <a:gd name="T7" fmla="*/ 36 h 36"/>
              </a:gdLst>
              <a:ahLst/>
              <a:cxnLst>
                <a:cxn ang="0">
                  <a:pos x="T0" y="T1"/>
                </a:cxn>
                <a:cxn ang="0">
                  <a:pos x="T2" y="T3"/>
                </a:cxn>
                <a:cxn ang="0">
                  <a:pos x="T4" y="T5"/>
                </a:cxn>
                <a:cxn ang="0">
                  <a:pos x="T6" y="T7"/>
                </a:cxn>
              </a:cxnLst>
              <a:rect l="0" t="0" r="r" b="b"/>
              <a:pathLst>
                <a:path w="43" h="36">
                  <a:moveTo>
                    <a:pt x="0" y="36"/>
                  </a:moveTo>
                  <a:cubicBezTo>
                    <a:pt x="0" y="26"/>
                    <a:pt x="0" y="17"/>
                    <a:pt x="0" y="8"/>
                  </a:cubicBezTo>
                  <a:cubicBezTo>
                    <a:pt x="24" y="0"/>
                    <a:pt x="34" y="6"/>
                    <a:pt x="43" y="36"/>
                  </a:cubicBezTo>
                  <a:cubicBezTo>
                    <a:pt x="29" y="36"/>
                    <a:pt x="15" y="36"/>
                    <a:pt x="0" y="3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40" name="Freeform 36">
              <a:extLst>
                <a:ext uri="{FF2B5EF4-FFF2-40B4-BE49-F238E27FC236}">
                  <a16:creationId xmlns:a16="http://schemas.microsoft.com/office/drawing/2014/main" id="{BD015B8C-4F51-431D-A469-9E9B5549D271}"/>
                </a:ext>
              </a:extLst>
            </p:cNvPr>
            <p:cNvSpPr/>
            <p:nvPr/>
          </p:nvSpPr>
          <p:spPr bwMode="auto">
            <a:xfrm>
              <a:off x="2930526" y="4581525"/>
              <a:ext cx="93663" cy="131762"/>
            </a:xfrm>
            <a:custGeom>
              <a:avLst/>
              <a:gdLst>
                <a:gd name="T0" fmla="*/ 9 w 42"/>
                <a:gd name="T1" fmla="*/ 0 h 59"/>
                <a:gd name="T2" fmla="*/ 30 w 42"/>
                <a:gd name="T3" fmla="*/ 59 h 59"/>
                <a:gd name="T4" fmla="*/ 9 w 42"/>
                <a:gd name="T5" fmla="*/ 0 h 59"/>
              </a:gdLst>
              <a:ahLst/>
              <a:cxnLst>
                <a:cxn ang="0">
                  <a:pos x="T0" y="T1"/>
                </a:cxn>
                <a:cxn ang="0">
                  <a:pos x="T2" y="T3"/>
                </a:cxn>
                <a:cxn ang="0">
                  <a:pos x="T4" y="T5"/>
                </a:cxn>
              </a:cxnLst>
              <a:rect l="0" t="0" r="r" b="b"/>
              <a:pathLst>
                <a:path w="42" h="59">
                  <a:moveTo>
                    <a:pt x="9" y="0"/>
                  </a:moveTo>
                  <a:cubicBezTo>
                    <a:pt x="42" y="14"/>
                    <a:pt x="22" y="39"/>
                    <a:pt x="30" y="59"/>
                  </a:cubicBezTo>
                  <a:cubicBezTo>
                    <a:pt x="0" y="46"/>
                    <a:pt x="14" y="22"/>
                    <a:pt x="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41" name="Freeform 37">
              <a:extLst>
                <a:ext uri="{FF2B5EF4-FFF2-40B4-BE49-F238E27FC236}">
                  <a16:creationId xmlns:a16="http://schemas.microsoft.com/office/drawing/2014/main" id="{F0BF362C-D4C7-418C-8C6C-786555EC56F0}"/>
                </a:ext>
              </a:extLst>
            </p:cNvPr>
            <p:cNvSpPr/>
            <p:nvPr/>
          </p:nvSpPr>
          <p:spPr bwMode="auto">
            <a:xfrm>
              <a:off x="2924176" y="3659188"/>
              <a:ext cx="74613" cy="120650"/>
            </a:xfrm>
            <a:custGeom>
              <a:avLst/>
              <a:gdLst>
                <a:gd name="T0" fmla="*/ 30 w 34"/>
                <a:gd name="T1" fmla="*/ 54 h 54"/>
                <a:gd name="T2" fmla="*/ 12 w 34"/>
                <a:gd name="T3" fmla="*/ 2 h 54"/>
                <a:gd name="T4" fmla="*/ 30 w 34"/>
                <a:gd name="T5" fmla="*/ 54 h 54"/>
              </a:gdLst>
              <a:ahLst/>
              <a:cxnLst>
                <a:cxn ang="0">
                  <a:pos x="T0" y="T1"/>
                </a:cxn>
                <a:cxn ang="0">
                  <a:pos x="T2" y="T3"/>
                </a:cxn>
                <a:cxn ang="0">
                  <a:pos x="T4" y="T5"/>
                </a:cxn>
              </a:cxnLst>
              <a:rect l="0" t="0" r="r" b="b"/>
              <a:pathLst>
                <a:path w="34" h="54">
                  <a:moveTo>
                    <a:pt x="30" y="54"/>
                  </a:moveTo>
                  <a:cubicBezTo>
                    <a:pt x="0" y="43"/>
                    <a:pt x="19" y="19"/>
                    <a:pt x="12" y="2"/>
                  </a:cubicBezTo>
                  <a:cubicBezTo>
                    <a:pt x="34" y="6"/>
                    <a:pt x="32" y="0"/>
                    <a:pt x="30" y="5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42" name="Freeform 38">
              <a:extLst>
                <a:ext uri="{FF2B5EF4-FFF2-40B4-BE49-F238E27FC236}">
                  <a16:creationId xmlns:a16="http://schemas.microsoft.com/office/drawing/2014/main" id="{4828594B-5F9E-4F13-A0D0-E56BD4991116}"/>
                </a:ext>
              </a:extLst>
            </p:cNvPr>
            <p:cNvSpPr/>
            <p:nvPr/>
          </p:nvSpPr>
          <p:spPr bwMode="auto">
            <a:xfrm>
              <a:off x="2952751" y="5334000"/>
              <a:ext cx="38100" cy="98425"/>
            </a:xfrm>
            <a:custGeom>
              <a:avLst/>
              <a:gdLst>
                <a:gd name="T0" fmla="*/ 17 w 17"/>
                <a:gd name="T1" fmla="*/ 44 h 44"/>
                <a:gd name="T2" fmla="*/ 0 w 17"/>
                <a:gd name="T3" fmla="*/ 43 h 44"/>
                <a:gd name="T4" fmla="*/ 0 w 17"/>
                <a:gd name="T5" fmla="*/ 14 h 44"/>
                <a:gd name="T6" fmla="*/ 1 w 17"/>
                <a:gd name="T7" fmla="*/ 0 h 44"/>
                <a:gd name="T8" fmla="*/ 17 w 17"/>
                <a:gd name="T9" fmla="*/ 0 h 44"/>
                <a:gd name="T10" fmla="*/ 17 w 17"/>
                <a:gd name="T11" fmla="*/ 44 h 44"/>
              </a:gdLst>
              <a:ahLst/>
              <a:cxnLst>
                <a:cxn ang="0">
                  <a:pos x="T0" y="T1"/>
                </a:cxn>
                <a:cxn ang="0">
                  <a:pos x="T2" y="T3"/>
                </a:cxn>
                <a:cxn ang="0">
                  <a:pos x="T4" y="T5"/>
                </a:cxn>
                <a:cxn ang="0">
                  <a:pos x="T6" y="T7"/>
                </a:cxn>
                <a:cxn ang="0">
                  <a:pos x="T8" y="T9"/>
                </a:cxn>
                <a:cxn ang="0">
                  <a:pos x="T10" y="T11"/>
                </a:cxn>
              </a:cxnLst>
              <a:rect l="0" t="0" r="r" b="b"/>
              <a:pathLst>
                <a:path w="17" h="44">
                  <a:moveTo>
                    <a:pt x="17" y="44"/>
                  </a:moveTo>
                  <a:cubicBezTo>
                    <a:pt x="11" y="43"/>
                    <a:pt x="6" y="43"/>
                    <a:pt x="0" y="43"/>
                  </a:cubicBezTo>
                  <a:cubicBezTo>
                    <a:pt x="0" y="33"/>
                    <a:pt x="0" y="23"/>
                    <a:pt x="0" y="14"/>
                  </a:cubicBezTo>
                  <a:cubicBezTo>
                    <a:pt x="0" y="10"/>
                    <a:pt x="1" y="5"/>
                    <a:pt x="1" y="0"/>
                  </a:cubicBezTo>
                  <a:cubicBezTo>
                    <a:pt x="7" y="0"/>
                    <a:pt x="11" y="0"/>
                    <a:pt x="17" y="0"/>
                  </a:cubicBezTo>
                  <a:cubicBezTo>
                    <a:pt x="17" y="14"/>
                    <a:pt x="17" y="28"/>
                    <a:pt x="17" y="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43" name="Freeform 39">
              <a:extLst>
                <a:ext uri="{FF2B5EF4-FFF2-40B4-BE49-F238E27FC236}">
                  <a16:creationId xmlns:a16="http://schemas.microsoft.com/office/drawing/2014/main" id="{D622590C-3F58-408C-B65F-838CDD329F01}"/>
                </a:ext>
              </a:extLst>
            </p:cNvPr>
            <p:cNvSpPr/>
            <p:nvPr/>
          </p:nvSpPr>
          <p:spPr bwMode="auto">
            <a:xfrm>
              <a:off x="2947988" y="4895850"/>
              <a:ext cx="53975" cy="103187"/>
            </a:xfrm>
            <a:custGeom>
              <a:avLst/>
              <a:gdLst>
                <a:gd name="T0" fmla="*/ 3 w 24"/>
                <a:gd name="T1" fmla="*/ 0 h 46"/>
                <a:gd name="T2" fmla="*/ 19 w 24"/>
                <a:gd name="T3" fmla="*/ 46 h 46"/>
                <a:gd name="T4" fmla="*/ 3 w 24"/>
                <a:gd name="T5" fmla="*/ 0 h 46"/>
              </a:gdLst>
              <a:ahLst/>
              <a:cxnLst>
                <a:cxn ang="0">
                  <a:pos x="T0" y="T1"/>
                </a:cxn>
                <a:cxn ang="0">
                  <a:pos x="T2" y="T3"/>
                </a:cxn>
                <a:cxn ang="0">
                  <a:pos x="T4" y="T5"/>
                </a:cxn>
              </a:cxnLst>
              <a:rect l="0" t="0" r="r" b="b"/>
              <a:pathLst>
                <a:path w="24" h="46">
                  <a:moveTo>
                    <a:pt x="3" y="0"/>
                  </a:moveTo>
                  <a:cubicBezTo>
                    <a:pt x="23" y="6"/>
                    <a:pt x="24" y="9"/>
                    <a:pt x="19" y="46"/>
                  </a:cubicBezTo>
                  <a:cubicBezTo>
                    <a:pt x="0" y="42"/>
                    <a:pt x="0" y="42"/>
                    <a:pt x="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44" name="Freeform 40">
              <a:extLst>
                <a:ext uri="{FF2B5EF4-FFF2-40B4-BE49-F238E27FC236}">
                  <a16:creationId xmlns:a16="http://schemas.microsoft.com/office/drawing/2014/main" id="{432E9557-8867-4702-8D2D-9DF1A966C5A9}"/>
                </a:ext>
              </a:extLst>
            </p:cNvPr>
            <p:cNvSpPr/>
            <p:nvPr/>
          </p:nvSpPr>
          <p:spPr bwMode="auto">
            <a:xfrm>
              <a:off x="2954338" y="2265363"/>
              <a:ext cx="38100" cy="57150"/>
            </a:xfrm>
            <a:custGeom>
              <a:avLst/>
              <a:gdLst>
                <a:gd name="T0" fmla="*/ 17 w 17"/>
                <a:gd name="T1" fmla="*/ 0 h 26"/>
                <a:gd name="T2" fmla="*/ 17 w 17"/>
                <a:gd name="T3" fmla="*/ 26 h 26"/>
                <a:gd name="T4" fmla="*/ 0 w 17"/>
                <a:gd name="T5" fmla="*/ 26 h 26"/>
                <a:gd name="T6" fmla="*/ 0 w 17"/>
                <a:gd name="T7" fmla="*/ 1 h 26"/>
                <a:gd name="T8" fmla="*/ 17 w 17"/>
                <a:gd name="T9" fmla="*/ 0 h 26"/>
              </a:gdLst>
              <a:ahLst/>
              <a:cxnLst>
                <a:cxn ang="0">
                  <a:pos x="T0" y="T1"/>
                </a:cxn>
                <a:cxn ang="0">
                  <a:pos x="T2" y="T3"/>
                </a:cxn>
                <a:cxn ang="0">
                  <a:pos x="T4" y="T5"/>
                </a:cxn>
                <a:cxn ang="0">
                  <a:pos x="T6" y="T7"/>
                </a:cxn>
                <a:cxn ang="0">
                  <a:pos x="T8" y="T9"/>
                </a:cxn>
              </a:cxnLst>
              <a:rect l="0" t="0" r="r" b="b"/>
              <a:pathLst>
                <a:path w="17" h="26">
                  <a:moveTo>
                    <a:pt x="17" y="0"/>
                  </a:moveTo>
                  <a:cubicBezTo>
                    <a:pt x="17" y="10"/>
                    <a:pt x="17" y="18"/>
                    <a:pt x="17" y="26"/>
                  </a:cubicBezTo>
                  <a:cubicBezTo>
                    <a:pt x="11" y="26"/>
                    <a:pt x="6" y="26"/>
                    <a:pt x="0" y="26"/>
                  </a:cubicBezTo>
                  <a:cubicBezTo>
                    <a:pt x="0" y="18"/>
                    <a:pt x="0" y="10"/>
                    <a:pt x="0" y="1"/>
                  </a:cubicBezTo>
                  <a:cubicBezTo>
                    <a:pt x="5" y="1"/>
                    <a:pt x="10" y="1"/>
                    <a:pt x="1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45" name="Freeform 41">
              <a:extLst>
                <a:ext uri="{FF2B5EF4-FFF2-40B4-BE49-F238E27FC236}">
                  <a16:creationId xmlns:a16="http://schemas.microsoft.com/office/drawing/2014/main" id="{7BCD2FC9-89E3-4520-BF69-9876A66BFC16}"/>
                </a:ext>
              </a:extLst>
            </p:cNvPr>
            <p:cNvSpPr/>
            <p:nvPr/>
          </p:nvSpPr>
          <p:spPr bwMode="auto">
            <a:xfrm>
              <a:off x="2947988" y="3944938"/>
              <a:ext cx="50800" cy="68262"/>
            </a:xfrm>
            <a:custGeom>
              <a:avLst/>
              <a:gdLst>
                <a:gd name="T0" fmla="*/ 3 w 23"/>
                <a:gd name="T1" fmla="*/ 0 h 31"/>
                <a:gd name="T2" fmla="*/ 19 w 23"/>
                <a:gd name="T3" fmla="*/ 31 h 31"/>
                <a:gd name="T4" fmla="*/ 3 w 23"/>
                <a:gd name="T5" fmla="*/ 0 h 31"/>
              </a:gdLst>
              <a:ahLst/>
              <a:cxnLst>
                <a:cxn ang="0">
                  <a:pos x="T0" y="T1"/>
                </a:cxn>
                <a:cxn ang="0">
                  <a:pos x="T2" y="T3"/>
                </a:cxn>
                <a:cxn ang="0">
                  <a:pos x="T4" y="T5"/>
                </a:cxn>
              </a:cxnLst>
              <a:rect l="0" t="0" r="r" b="b"/>
              <a:pathLst>
                <a:path w="23" h="31">
                  <a:moveTo>
                    <a:pt x="3" y="0"/>
                  </a:moveTo>
                  <a:cubicBezTo>
                    <a:pt x="22" y="6"/>
                    <a:pt x="23" y="6"/>
                    <a:pt x="19" y="31"/>
                  </a:cubicBezTo>
                  <a:cubicBezTo>
                    <a:pt x="0" y="29"/>
                    <a:pt x="1" y="15"/>
                    <a:pt x="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46" name="Freeform 42">
              <a:extLst>
                <a:ext uri="{FF2B5EF4-FFF2-40B4-BE49-F238E27FC236}">
                  <a16:creationId xmlns:a16="http://schemas.microsoft.com/office/drawing/2014/main" id="{D02E17F7-9273-4360-A494-87DAEA3C0ECD}"/>
                </a:ext>
              </a:extLst>
            </p:cNvPr>
            <p:cNvSpPr/>
            <p:nvPr/>
          </p:nvSpPr>
          <p:spPr bwMode="auto">
            <a:xfrm>
              <a:off x="2954338" y="2779713"/>
              <a:ext cx="36513" cy="58737"/>
            </a:xfrm>
            <a:custGeom>
              <a:avLst/>
              <a:gdLst>
                <a:gd name="T0" fmla="*/ 0 w 16"/>
                <a:gd name="T1" fmla="*/ 26 h 26"/>
                <a:gd name="T2" fmla="*/ 0 w 16"/>
                <a:gd name="T3" fmla="*/ 1 h 26"/>
                <a:gd name="T4" fmla="*/ 16 w 16"/>
                <a:gd name="T5" fmla="*/ 0 h 26"/>
                <a:gd name="T6" fmla="*/ 16 w 16"/>
                <a:gd name="T7" fmla="*/ 22 h 26"/>
                <a:gd name="T8" fmla="*/ 0 w 16"/>
                <a:gd name="T9" fmla="*/ 26 h 26"/>
              </a:gdLst>
              <a:ahLst/>
              <a:cxnLst>
                <a:cxn ang="0">
                  <a:pos x="T0" y="T1"/>
                </a:cxn>
                <a:cxn ang="0">
                  <a:pos x="T2" y="T3"/>
                </a:cxn>
                <a:cxn ang="0">
                  <a:pos x="T4" y="T5"/>
                </a:cxn>
                <a:cxn ang="0">
                  <a:pos x="T6" y="T7"/>
                </a:cxn>
                <a:cxn ang="0">
                  <a:pos x="T8" y="T9"/>
                </a:cxn>
              </a:cxnLst>
              <a:rect l="0" t="0" r="r" b="b"/>
              <a:pathLst>
                <a:path w="16" h="26">
                  <a:moveTo>
                    <a:pt x="0" y="26"/>
                  </a:moveTo>
                  <a:cubicBezTo>
                    <a:pt x="0" y="17"/>
                    <a:pt x="0" y="10"/>
                    <a:pt x="0" y="1"/>
                  </a:cubicBezTo>
                  <a:cubicBezTo>
                    <a:pt x="5" y="0"/>
                    <a:pt x="10" y="0"/>
                    <a:pt x="16" y="0"/>
                  </a:cubicBezTo>
                  <a:cubicBezTo>
                    <a:pt x="16" y="7"/>
                    <a:pt x="16" y="14"/>
                    <a:pt x="16" y="22"/>
                  </a:cubicBezTo>
                  <a:cubicBezTo>
                    <a:pt x="12" y="23"/>
                    <a:pt x="7" y="25"/>
                    <a:pt x="0" y="2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47" name="Freeform 43">
              <a:extLst>
                <a:ext uri="{FF2B5EF4-FFF2-40B4-BE49-F238E27FC236}">
                  <a16:creationId xmlns:a16="http://schemas.microsoft.com/office/drawing/2014/main" id="{D413D0E7-4854-4475-BC4C-CFA4D12D9E1D}"/>
                </a:ext>
              </a:extLst>
            </p:cNvPr>
            <p:cNvSpPr/>
            <p:nvPr/>
          </p:nvSpPr>
          <p:spPr bwMode="auto">
            <a:xfrm>
              <a:off x="2954338" y="2530475"/>
              <a:ext cx="36513" cy="50800"/>
            </a:xfrm>
            <a:custGeom>
              <a:avLst/>
              <a:gdLst>
                <a:gd name="T0" fmla="*/ 16 w 16"/>
                <a:gd name="T1" fmla="*/ 0 h 23"/>
                <a:gd name="T2" fmla="*/ 16 w 16"/>
                <a:gd name="T3" fmla="*/ 23 h 23"/>
                <a:gd name="T4" fmla="*/ 0 w 16"/>
                <a:gd name="T5" fmla="*/ 23 h 23"/>
                <a:gd name="T6" fmla="*/ 0 w 16"/>
                <a:gd name="T7" fmla="*/ 2 h 23"/>
                <a:gd name="T8" fmla="*/ 16 w 16"/>
                <a:gd name="T9" fmla="*/ 0 h 23"/>
              </a:gdLst>
              <a:ahLst/>
              <a:cxnLst>
                <a:cxn ang="0">
                  <a:pos x="T0" y="T1"/>
                </a:cxn>
                <a:cxn ang="0">
                  <a:pos x="T2" y="T3"/>
                </a:cxn>
                <a:cxn ang="0">
                  <a:pos x="T4" y="T5"/>
                </a:cxn>
                <a:cxn ang="0">
                  <a:pos x="T6" y="T7"/>
                </a:cxn>
                <a:cxn ang="0">
                  <a:pos x="T8" y="T9"/>
                </a:cxn>
              </a:cxnLst>
              <a:rect l="0" t="0" r="r" b="b"/>
              <a:pathLst>
                <a:path w="16" h="23">
                  <a:moveTo>
                    <a:pt x="16" y="0"/>
                  </a:moveTo>
                  <a:cubicBezTo>
                    <a:pt x="16" y="9"/>
                    <a:pt x="16" y="16"/>
                    <a:pt x="16" y="23"/>
                  </a:cubicBezTo>
                  <a:cubicBezTo>
                    <a:pt x="11" y="23"/>
                    <a:pt x="6" y="23"/>
                    <a:pt x="0" y="23"/>
                  </a:cubicBezTo>
                  <a:cubicBezTo>
                    <a:pt x="0" y="16"/>
                    <a:pt x="0" y="9"/>
                    <a:pt x="0" y="2"/>
                  </a:cubicBezTo>
                  <a:cubicBezTo>
                    <a:pt x="5" y="1"/>
                    <a:pt x="10" y="1"/>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48" name="Freeform 44">
              <a:extLst>
                <a:ext uri="{FF2B5EF4-FFF2-40B4-BE49-F238E27FC236}">
                  <a16:creationId xmlns:a16="http://schemas.microsoft.com/office/drawing/2014/main" id="{7C262AF1-8648-4ED6-A2A7-7D4D5E3E0BE2}"/>
                </a:ext>
              </a:extLst>
            </p:cNvPr>
            <p:cNvSpPr/>
            <p:nvPr/>
          </p:nvSpPr>
          <p:spPr bwMode="auto">
            <a:xfrm>
              <a:off x="2946401" y="4354513"/>
              <a:ext cx="46038" cy="60325"/>
            </a:xfrm>
            <a:custGeom>
              <a:avLst/>
              <a:gdLst>
                <a:gd name="T0" fmla="*/ 21 w 21"/>
                <a:gd name="T1" fmla="*/ 0 h 27"/>
                <a:gd name="T2" fmla="*/ 21 w 21"/>
                <a:gd name="T3" fmla="*/ 27 h 27"/>
                <a:gd name="T4" fmla="*/ 5 w 21"/>
                <a:gd name="T5" fmla="*/ 1 h 27"/>
                <a:gd name="T6" fmla="*/ 21 w 21"/>
                <a:gd name="T7" fmla="*/ 0 h 27"/>
              </a:gdLst>
              <a:ahLst/>
              <a:cxnLst>
                <a:cxn ang="0">
                  <a:pos x="T0" y="T1"/>
                </a:cxn>
                <a:cxn ang="0">
                  <a:pos x="T2" y="T3"/>
                </a:cxn>
                <a:cxn ang="0">
                  <a:pos x="T4" y="T5"/>
                </a:cxn>
                <a:cxn ang="0">
                  <a:pos x="T6" y="T7"/>
                </a:cxn>
              </a:cxnLst>
              <a:rect l="0" t="0" r="r" b="b"/>
              <a:pathLst>
                <a:path w="21" h="27">
                  <a:moveTo>
                    <a:pt x="21" y="0"/>
                  </a:moveTo>
                  <a:cubicBezTo>
                    <a:pt x="21" y="10"/>
                    <a:pt x="21" y="18"/>
                    <a:pt x="21" y="27"/>
                  </a:cubicBezTo>
                  <a:cubicBezTo>
                    <a:pt x="8" y="23"/>
                    <a:pt x="0" y="17"/>
                    <a:pt x="5" y="1"/>
                  </a:cubicBezTo>
                  <a:cubicBezTo>
                    <a:pt x="9" y="1"/>
                    <a:pt x="14" y="0"/>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49" name="Freeform 45">
              <a:extLst>
                <a:ext uri="{FF2B5EF4-FFF2-40B4-BE49-F238E27FC236}">
                  <a16:creationId xmlns:a16="http://schemas.microsoft.com/office/drawing/2014/main" id="{BA1C9FD4-2AE9-4812-B46E-45EBD19DA821}"/>
                </a:ext>
              </a:extLst>
            </p:cNvPr>
            <p:cNvSpPr/>
            <p:nvPr/>
          </p:nvSpPr>
          <p:spPr bwMode="auto">
            <a:xfrm>
              <a:off x="2947988" y="3446463"/>
              <a:ext cx="49213" cy="57150"/>
            </a:xfrm>
            <a:custGeom>
              <a:avLst/>
              <a:gdLst>
                <a:gd name="T0" fmla="*/ 4 w 22"/>
                <a:gd name="T1" fmla="*/ 0 h 26"/>
                <a:gd name="T2" fmla="*/ 19 w 22"/>
                <a:gd name="T3" fmla="*/ 26 h 26"/>
                <a:gd name="T4" fmla="*/ 4 w 22"/>
                <a:gd name="T5" fmla="*/ 0 h 26"/>
              </a:gdLst>
              <a:ahLst/>
              <a:cxnLst>
                <a:cxn ang="0">
                  <a:pos x="T0" y="T1"/>
                </a:cxn>
                <a:cxn ang="0">
                  <a:pos x="T2" y="T3"/>
                </a:cxn>
                <a:cxn ang="0">
                  <a:pos x="T4" y="T5"/>
                </a:cxn>
              </a:cxnLst>
              <a:rect l="0" t="0" r="r" b="b"/>
              <a:pathLst>
                <a:path w="22" h="26">
                  <a:moveTo>
                    <a:pt x="4" y="0"/>
                  </a:moveTo>
                  <a:cubicBezTo>
                    <a:pt x="22" y="1"/>
                    <a:pt x="22" y="2"/>
                    <a:pt x="19" y="26"/>
                  </a:cubicBezTo>
                  <a:cubicBezTo>
                    <a:pt x="0" y="21"/>
                    <a:pt x="0" y="21"/>
                    <a:pt x="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325567220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8_slide blank ">
    <p:spTree>
      <p:nvGrpSpPr>
        <p:cNvPr id="1" name=""/>
        <p:cNvGrpSpPr/>
        <p:nvPr/>
      </p:nvGrpSpPr>
      <p:grpSpPr>
        <a:xfrm>
          <a:off x="0" y="0"/>
          <a:ext cx="0" cy="0"/>
          <a:chOff x="0" y="0"/>
          <a:chExt cx="0" cy="0"/>
        </a:xfrm>
      </p:grpSpPr>
      <p:sp>
        <p:nvSpPr>
          <p:cNvPr id="2" name="Rectángulo 1"/>
          <p:cNvSpPr/>
          <p:nvPr userDrawn="1"/>
        </p:nvSpPr>
        <p:spPr>
          <a:xfrm>
            <a:off x="61992" y="6607102"/>
            <a:ext cx="10665275" cy="203653"/>
          </a:xfrm>
          <a:custGeom>
            <a:avLst/>
            <a:gdLst>
              <a:gd name="connsiteX0" fmla="*/ 0 w 10754435"/>
              <a:gd name="connsiteY0" fmla="*/ 0 h 203653"/>
              <a:gd name="connsiteX1" fmla="*/ 10754435 w 10754435"/>
              <a:gd name="connsiteY1" fmla="*/ 0 h 203653"/>
              <a:gd name="connsiteX2" fmla="*/ 10453869 w 10754435"/>
              <a:gd name="connsiteY2" fmla="*/ 203653 h 203653"/>
              <a:gd name="connsiteX3" fmla="*/ 0 w 10754435"/>
              <a:gd name="connsiteY3" fmla="*/ 203653 h 203653"/>
              <a:gd name="connsiteX4" fmla="*/ 0 w 10754435"/>
              <a:gd name="connsiteY4" fmla="*/ 0 h 203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54435" h="203653">
                <a:moveTo>
                  <a:pt x="0" y="0"/>
                </a:moveTo>
                <a:lnTo>
                  <a:pt x="10754435" y="0"/>
                </a:lnTo>
                <a:lnTo>
                  <a:pt x="10453869" y="203653"/>
                </a:lnTo>
                <a:lnTo>
                  <a:pt x="0" y="20365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Freeform 5">
            <a:extLst>
              <a:ext uri="{FF2B5EF4-FFF2-40B4-BE49-F238E27FC236}">
                <a16:creationId xmlns:a16="http://schemas.microsoft.com/office/drawing/2014/main" id="{C9BC0086-B736-45F9-B2E1-7CAB1BFE6AE1}"/>
              </a:ext>
            </a:extLst>
          </p:cNvPr>
          <p:cNvSpPr/>
          <p:nvPr userDrawn="1"/>
        </p:nvSpPr>
        <p:spPr bwMode="auto">
          <a:xfrm rot="16200000" flipH="1">
            <a:off x="80568" y="52993"/>
            <a:ext cx="1309013" cy="1297516"/>
          </a:xfrm>
          <a:custGeom>
            <a:avLst/>
            <a:gdLst>
              <a:gd name="T0" fmla="*/ 115 w 631"/>
              <a:gd name="T1" fmla="*/ 632 h 632"/>
              <a:gd name="T2" fmla="*/ 0 w 631"/>
              <a:gd name="T3" fmla="*/ 632 h 632"/>
              <a:gd name="T4" fmla="*/ 0 w 631"/>
              <a:gd name="T5" fmla="*/ 0 h 632"/>
              <a:gd name="T6" fmla="*/ 631 w 631"/>
              <a:gd name="T7" fmla="*/ 0 h 632"/>
              <a:gd name="T8" fmla="*/ 631 w 631"/>
              <a:gd name="T9" fmla="*/ 116 h 632"/>
              <a:gd name="T10" fmla="*/ 115 w 631"/>
              <a:gd name="T11" fmla="*/ 632 h 632"/>
            </a:gdLst>
            <a:ahLst/>
            <a:cxnLst>
              <a:cxn ang="0">
                <a:pos x="T0" y="T1"/>
              </a:cxn>
              <a:cxn ang="0">
                <a:pos x="T2" y="T3"/>
              </a:cxn>
              <a:cxn ang="0">
                <a:pos x="T4" y="T5"/>
              </a:cxn>
              <a:cxn ang="0">
                <a:pos x="T6" y="T7"/>
              </a:cxn>
              <a:cxn ang="0">
                <a:pos x="T8" y="T9"/>
              </a:cxn>
              <a:cxn ang="0">
                <a:pos x="T10" y="T11"/>
              </a:cxn>
            </a:cxnLst>
            <a:rect l="0" t="0" r="r" b="b"/>
            <a:pathLst>
              <a:path w="631" h="632">
                <a:moveTo>
                  <a:pt x="115" y="632"/>
                </a:moveTo>
                <a:cubicBezTo>
                  <a:pt x="0" y="632"/>
                  <a:pt x="0" y="632"/>
                  <a:pt x="0" y="632"/>
                </a:cubicBezTo>
                <a:cubicBezTo>
                  <a:pt x="0" y="0"/>
                  <a:pt x="0" y="0"/>
                  <a:pt x="0" y="0"/>
                </a:cubicBezTo>
                <a:cubicBezTo>
                  <a:pt x="631" y="0"/>
                  <a:pt x="631" y="0"/>
                  <a:pt x="631" y="0"/>
                </a:cubicBezTo>
                <a:cubicBezTo>
                  <a:pt x="631" y="116"/>
                  <a:pt x="631" y="116"/>
                  <a:pt x="631" y="116"/>
                </a:cubicBezTo>
                <a:cubicBezTo>
                  <a:pt x="631" y="401"/>
                  <a:pt x="400" y="632"/>
                  <a:pt x="115" y="632"/>
                </a:cubicBezTo>
                <a:close/>
              </a:path>
            </a:pathLst>
          </a:custGeom>
          <a:solidFill>
            <a:srgbClr val="418AB3"/>
          </a:solidFill>
          <a:ln>
            <a:noFill/>
          </a:ln>
        </p:spPr>
        <p:txBody>
          <a:bodyPr vert="horz" wrap="square" lIns="91440" tIns="45720" rIns="91440" bIns="45720" numCol="1" anchor="t" anchorCtr="0" compatLnSpc="1">
            <a:prstTxWarp prst="textNoShape">
              <a:avLst/>
            </a:prstTxWarp>
          </a:bodyPr>
          <a:lstStyle/>
          <a:p>
            <a:endParaRPr lang="es-ES"/>
          </a:p>
        </p:txBody>
      </p:sp>
      <p:grpSp>
        <p:nvGrpSpPr>
          <p:cNvPr id="8" name="Grupo 7">
            <a:extLst>
              <a:ext uri="{FF2B5EF4-FFF2-40B4-BE49-F238E27FC236}">
                <a16:creationId xmlns:a16="http://schemas.microsoft.com/office/drawing/2014/main" id="{02AF6DD9-73A6-43FE-8209-E06EEAC56B9A}"/>
              </a:ext>
            </a:extLst>
          </p:cNvPr>
          <p:cNvGrpSpPr/>
          <p:nvPr userDrawn="1"/>
        </p:nvGrpSpPr>
        <p:grpSpPr>
          <a:xfrm flipH="1">
            <a:off x="212513" y="207590"/>
            <a:ext cx="670186" cy="670186"/>
            <a:chOff x="1219201" y="2159001"/>
            <a:chExt cx="3414713" cy="3414712"/>
          </a:xfrm>
        </p:grpSpPr>
        <p:sp>
          <p:nvSpPr>
            <p:cNvPr id="9" name="Freeform 5">
              <a:extLst>
                <a:ext uri="{FF2B5EF4-FFF2-40B4-BE49-F238E27FC236}">
                  <a16:creationId xmlns:a16="http://schemas.microsoft.com/office/drawing/2014/main" id="{203DD52E-A59D-44B2-A749-55CB4693D483}"/>
                </a:ext>
              </a:extLst>
            </p:cNvPr>
            <p:cNvSpPr>
              <a:spLocks noEditPoints="1"/>
            </p:cNvSpPr>
            <p:nvPr/>
          </p:nvSpPr>
          <p:spPr bwMode="auto">
            <a:xfrm>
              <a:off x="1219201" y="2159001"/>
              <a:ext cx="1679575" cy="3414712"/>
            </a:xfrm>
            <a:custGeom>
              <a:avLst/>
              <a:gdLst>
                <a:gd name="T0" fmla="*/ 0 w 754"/>
                <a:gd name="T1" fmla="*/ 883 h 1533"/>
                <a:gd name="T2" fmla="*/ 2 w 754"/>
                <a:gd name="T3" fmla="*/ 864 h 1533"/>
                <a:gd name="T4" fmla="*/ 13 w 754"/>
                <a:gd name="T5" fmla="*/ 621 h 1533"/>
                <a:gd name="T6" fmla="*/ 35 w 754"/>
                <a:gd name="T7" fmla="*/ 455 h 1533"/>
                <a:gd name="T8" fmla="*/ 100 w 754"/>
                <a:gd name="T9" fmla="*/ 361 h 1533"/>
                <a:gd name="T10" fmla="*/ 241 w 754"/>
                <a:gd name="T11" fmla="*/ 267 h 1533"/>
                <a:gd name="T12" fmla="*/ 255 w 754"/>
                <a:gd name="T13" fmla="*/ 266 h 1533"/>
                <a:gd name="T14" fmla="*/ 468 w 754"/>
                <a:gd name="T15" fmla="*/ 299 h 1533"/>
                <a:gd name="T16" fmla="*/ 620 w 754"/>
                <a:gd name="T17" fmla="*/ 358 h 1533"/>
                <a:gd name="T18" fmla="*/ 626 w 754"/>
                <a:gd name="T19" fmla="*/ 364 h 1533"/>
                <a:gd name="T20" fmla="*/ 645 w 754"/>
                <a:gd name="T21" fmla="*/ 366 h 1533"/>
                <a:gd name="T22" fmla="*/ 644 w 754"/>
                <a:gd name="T23" fmla="*/ 348 h 1533"/>
                <a:gd name="T24" fmla="*/ 593 w 754"/>
                <a:gd name="T25" fmla="*/ 305 h 1533"/>
                <a:gd name="T26" fmla="*/ 442 w 754"/>
                <a:gd name="T27" fmla="*/ 277 h 1533"/>
                <a:gd name="T28" fmla="*/ 276 w 754"/>
                <a:gd name="T29" fmla="*/ 248 h 1533"/>
                <a:gd name="T30" fmla="*/ 334 w 754"/>
                <a:gd name="T31" fmla="*/ 218 h 1533"/>
                <a:gd name="T32" fmla="*/ 474 w 754"/>
                <a:gd name="T33" fmla="*/ 147 h 1533"/>
                <a:gd name="T34" fmla="*/ 563 w 754"/>
                <a:gd name="T35" fmla="*/ 9 h 1533"/>
                <a:gd name="T36" fmla="*/ 565 w 754"/>
                <a:gd name="T37" fmla="*/ 0 h 1533"/>
                <a:gd name="T38" fmla="*/ 754 w 754"/>
                <a:gd name="T39" fmla="*/ 0 h 1533"/>
                <a:gd name="T40" fmla="*/ 754 w 754"/>
                <a:gd name="T41" fmla="*/ 20 h 1533"/>
                <a:gd name="T42" fmla="*/ 754 w 754"/>
                <a:gd name="T43" fmla="*/ 1513 h 1533"/>
                <a:gd name="T44" fmla="*/ 754 w 754"/>
                <a:gd name="T45" fmla="*/ 1533 h 1533"/>
                <a:gd name="T46" fmla="*/ 272 w 754"/>
                <a:gd name="T47" fmla="*/ 1533 h 1533"/>
                <a:gd name="T48" fmla="*/ 273 w 754"/>
                <a:gd name="T49" fmla="*/ 1516 h 1533"/>
                <a:gd name="T50" fmla="*/ 273 w 754"/>
                <a:gd name="T51" fmla="*/ 735 h 1533"/>
                <a:gd name="T52" fmla="*/ 273 w 754"/>
                <a:gd name="T53" fmla="*/ 718 h 1533"/>
                <a:gd name="T54" fmla="*/ 311 w 754"/>
                <a:gd name="T55" fmla="*/ 841 h 1533"/>
                <a:gd name="T56" fmla="*/ 392 w 754"/>
                <a:gd name="T57" fmla="*/ 941 h 1533"/>
                <a:gd name="T58" fmla="*/ 403 w 754"/>
                <a:gd name="T59" fmla="*/ 943 h 1533"/>
                <a:gd name="T60" fmla="*/ 543 w 754"/>
                <a:gd name="T61" fmla="*/ 957 h 1533"/>
                <a:gd name="T62" fmla="*/ 683 w 754"/>
                <a:gd name="T63" fmla="*/ 970 h 1533"/>
                <a:gd name="T64" fmla="*/ 700 w 754"/>
                <a:gd name="T65" fmla="*/ 959 h 1533"/>
                <a:gd name="T66" fmla="*/ 685 w 754"/>
                <a:gd name="T67" fmla="*/ 946 h 1533"/>
                <a:gd name="T68" fmla="*/ 425 w 754"/>
                <a:gd name="T69" fmla="*/ 922 h 1533"/>
                <a:gd name="T70" fmla="*/ 335 w 754"/>
                <a:gd name="T71" fmla="*/ 834 h 1533"/>
                <a:gd name="T72" fmla="*/ 226 w 754"/>
                <a:gd name="T73" fmla="*/ 602 h 1533"/>
                <a:gd name="T74" fmla="*/ 206 w 754"/>
                <a:gd name="T75" fmla="*/ 597 h 1533"/>
                <a:gd name="T76" fmla="*/ 208 w 754"/>
                <a:gd name="T77" fmla="*/ 617 h 1533"/>
                <a:gd name="T78" fmla="*/ 240 w 754"/>
                <a:gd name="T79" fmla="*/ 657 h 1533"/>
                <a:gd name="T80" fmla="*/ 248 w 754"/>
                <a:gd name="T81" fmla="*/ 681 h 1533"/>
                <a:gd name="T82" fmla="*/ 248 w 754"/>
                <a:gd name="T83" fmla="*/ 1533 h 1533"/>
                <a:gd name="T84" fmla="*/ 6 w 754"/>
                <a:gd name="T85" fmla="*/ 1533 h 1533"/>
                <a:gd name="T86" fmla="*/ 2 w 754"/>
                <a:gd name="T87" fmla="*/ 1347 h 1533"/>
                <a:gd name="T88" fmla="*/ 0 w 754"/>
                <a:gd name="T89" fmla="*/ 1305 h 1533"/>
                <a:gd name="T90" fmla="*/ 0 w 754"/>
                <a:gd name="T91" fmla="*/ 883 h 1533"/>
                <a:gd name="T92" fmla="*/ 445 w 754"/>
                <a:gd name="T93" fmla="*/ 751 h 1533"/>
                <a:gd name="T94" fmla="*/ 396 w 754"/>
                <a:gd name="T95" fmla="*/ 788 h 1533"/>
                <a:gd name="T96" fmla="*/ 444 w 754"/>
                <a:gd name="T97" fmla="*/ 825 h 1533"/>
                <a:gd name="T98" fmla="*/ 454 w 754"/>
                <a:gd name="T99" fmla="*/ 823 h 1533"/>
                <a:gd name="T100" fmla="*/ 487 w 754"/>
                <a:gd name="T101" fmla="*/ 789 h 1533"/>
                <a:gd name="T102" fmla="*/ 459 w 754"/>
                <a:gd name="T103" fmla="*/ 754 h 1533"/>
                <a:gd name="T104" fmla="*/ 445 w 754"/>
                <a:gd name="T105" fmla="*/ 751 h 1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54" h="1533">
                  <a:moveTo>
                    <a:pt x="0" y="883"/>
                  </a:moveTo>
                  <a:cubicBezTo>
                    <a:pt x="0" y="877"/>
                    <a:pt x="2" y="870"/>
                    <a:pt x="2" y="864"/>
                  </a:cubicBezTo>
                  <a:cubicBezTo>
                    <a:pt x="5" y="783"/>
                    <a:pt x="7" y="702"/>
                    <a:pt x="13" y="621"/>
                  </a:cubicBezTo>
                  <a:cubicBezTo>
                    <a:pt x="17" y="565"/>
                    <a:pt x="26" y="510"/>
                    <a:pt x="35" y="455"/>
                  </a:cubicBezTo>
                  <a:cubicBezTo>
                    <a:pt x="42" y="415"/>
                    <a:pt x="69" y="384"/>
                    <a:pt x="100" y="361"/>
                  </a:cubicBezTo>
                  <a:cubicBezTo>
                    <a:pt x="146" y="327"/>
                    <a:pt x="194" y="298"/>
                    <a:pt x="241" y="267"/>
                  </a:cubicBezTo>
                  <a:cubicBezTo>
                    <a:pt x="245" y="264"/>
                    <a:pt x="251" y="264"/>
                    <a:pt x="255" y="266"/>
                  </a:cubicBezTo>
                  <a:cubicBezTo>
                    <a:pt x="322" y="302"/>
                    <a:pt x="393" y="309"/>
                    <a:pt x="468" y="299"/>
                  </a:cubicBezTo>
                  <a:cubicBezTo>
                    <a:pt x="529" y="291"/>
                    <a:pt x="578" y="316"/>
                    <a:pt x="620" y="358"/>
                  </a:cubicBezTo>
                  <a:cubicBezTo>
                    <a:pt x="622" y="360"/>
                    <a:pt x="624" y="363"/>
                    <a:pt x="626" y="364"/>
                  </a:cubicBezTo>
                  <a:cubicBezTo>
                    <a:pt x="632" y="365"/>
                    <a:pt x="638" y="365"/>
                    <a:pt x="645" y="366"/>
                  </a:cubicBezTo>
                  <a:cubicBezTo>
                    <a:pt x="644" y="360"/>
                    <a:pt x="647" y="351"/>
                    <a:pt x="644" y="348"/>
                  </a:cubicBezTo>
                  <a:cubicBezTo>
                    <a:pt x="627" y="333"/>
                    <a:pt x="611" y="317"/>
                    <a:pt x="593" y="305"/>
                  </a:cubicBezTo>
                  <a:cubicBezTo>
                    <a:pt x="547" y="273"/>
                    <a:pt x="495" y="270"/>
                    <a:pt x="442" y="277"/>
                  </a:cubicBezTo>
                  <a:cubicBezTo>
                    <a:pt x="385" y="284"/>
                    <a:pt x="330" y="276"/>
                    <a:pt x="276" y="248"/>
                  </a:cubicBezTo>
                  <a:cubicBezTo>
                    <a:pt x="297" y="237"/>
                    <a:pt x="315" y="227"/>
                    <a:pt x="334" y="218"/>
                  </a:cubicBezTo>
                  <a:cubicBezTo>
                    <a:pt x="381" y="194"/>
                    <a:pt x="427" y="170"/>
                    <a:pt x="474" y="147"/>
                  </a:cubicBezTo>
                  <a:cubicBezTo>
                    <a:pt x="531" y="119"/>
                    <a:pt x="560" y="73"/>
                    <a:pt x="563" y="9"/>
                  </a:cubicBezTo>
                  <a:cubicBezTo>
                    <a:pt x="564" y="7"/>
                    <a:pt x="564" y="4"/>
                    <a:pt x="565" y="0"/>
                  </a:cubicBezTo>
                  <a:cubicBezTo>
                    <a:pt x="628" y="0"/>
                    <a:pt x="690" y="0"/>
                    <a:pt x="754" y="0"/>
                  </a:cubicBezTo>
                  <a:cubicBezTo>
                    <a:pt x="754" y="7"/>
                    <a:pt x="754" y="14"/>
                    <a:pt x="754" y="20"/>
                  </a:cubicBezTo>
                  <a:cubicBezTo>
                    <a:pt x="754" y="518"/>
                    <a:pt x="754" y="1015"/>
                    <a:pt x="754" y="1513"/>
                  </a:cubicBezTo>
                  <a:cubicBezTo>
                    <a:pt x="754" y="1520"/>
                    <a:pt x="754" y="1526"/>
                    <a:pt x="754" y="1533"/>
                  </a:cubicBezTo>
                  <a:cubicBezTo>
                    <a:pt x="593" y="1533"/>
                    <a:pt x="433" y="1533"/>
                    <a:pt x="272" y="1533"/>
                  </a:cubicBezTo>
                  <a:cubicBezTo>
                    <a:pt x="272" y="1527"/>
                    <a:pt x="273" y="1522"/>
                    <a:pt x="273" y="1516"/>
                  </a:cubicBezTo>
                  <a:cubicBezTo>
                    <a:pt x="273" y="1256"/>
                    <a:pt x="273" y="995"/>
                    <a:pt x="273" y="735"/>
                  </a:cubicBezTo>
                  <a:cubicBezTo>
                    <a:pt x="273" y="730"/>
                    <a:pt x="273" y="724"/>
                    <a:pt x="273" y="718"/>
                  </a:cubicBezTo>
                  <a:cubicBezTo>
                    <a:pt x="295" y="757"/>
                    <a:pt x="307" y="798"/>
                    <a:pt x="311" y="841"/>
                  </a:cubicBezTo>
                  <a:cubicBezTo>
                    <a:pt x="314" y="881"/>
                    <a:pt x="353" y="929"/>
                    <a:pt x="392" y="941"/>
                  </a:cubicBezTo>
                  <a:cubicBezTo>
                    <a:pt x="395" y="942"/>
                    <a:pt x="399" y="943"/>
                    <a:pt x="403" y="943"/>
                  </a:cubicBezTo>
                  <a:cubicBezTo>
                    <a:pt x="450" y="948"/>
                    <a:pt x="496" y="953"/>
                    <a:pt x="543" y="957"/>
                  </a:cubicBezTo>
                  <a:cubicBezTo>
                    <a:pt x="590" y="962"/>
                    <a:pt x="636" y="966"/>
                    <a:pt x="683" y="970"/>
                  </a:cubicBezTo>
                  <a:cubicBezTo>
                    <a:pt x="692" y="971"/>
                    <a:pt x="701" y="970"/>
                    <a:pt x="700" y="959"/>
                  </a:cubicBezTo>
                  <a:cubicBezTo>
                    <a:pt x="699" y="954"/>
                    <a:pt x="690" y="947"/>
                    <a:pt x="685" y="946"/>
                  </a:cubicBezTo>
                  <a:cubicBezTo>
                    <a:pt x="598" y="938"/>
                    <a:pt x="511" y="929"/>
                    <a:pt x="425" y="922"/>
                  </a:cubicBezTo>
                  <a:cubicBezTo>
                    <a:pt x="376" y="918"/>
                    <a:pt x="340" y="882"/>
                    <a:pt x="335" y="834"/>
                  </a:cubicBezTo>
                  <a:cubicBezTo>
                    <a:pt x="324" y="745"/>
                    <a:pt x="287" y="667"/>
                    <a:pt x="226" y="602"/>
                  </a:cubicBezTo>
                  <a:cubicBezTo>
                    <a:pt x="222" y="598"/>
                    <a:pt x="213" y="599"/>
                    <a:pt x="206" y="597"/>
                  </a:cubicBezTo>
                  <a:cubicBezTo>
                    <a:pt x="207" y="604"/>
                    <a:pt x="205" y="612"/>
                    <a:pt x="208" y="617"/>
                  </a:cubicBezTo>
                  <a:cubicBezTo>
                    <a:pt x="218" y="631"/>
                    <a:pt x="230" y="643"/>
                    <a:pt x="240" y="657"/>
                  </a:cubicBezTo>
                  <a:cubicBezTo>
                    <a:pt x="244" y="664"/>
                    <a:pt x="248" y="673"/>
                    <a:pt x="248" y="681"/>
                  </a:cubicBezTo>
                  <a:cubicBezTo>
                    <a:pt x="248" y="965"/>
                    <a:pt x="248" y="1249"/>
                    <a:pt x="248" y="1533"/>
                  </a:cubicBezTo>
                  <a:cubicBezTo>
                    <a:pt x="167" y="1533"/>
                    <a:pt x="86" y="1533"/>
                    <a:pt x="6" y="1533"/>
                  </a:cubicBezTo>
                  <a:cubicBezTo>
                    <a:pt x="4" y="1471"/>
                    <a:pt x="3" y="1409"/>
                    <a:pt x="2" y="1347"/>
                  </a:cubicBezTo>
                  <a:cubicBezTo>
                    <a:pt x="2" y="1333"/>
                    <a:pt x="1" y="1319"/>
                    <a:pt x="0" y="1305"/>
                  </a:cubicBezTo>
                  <a:cubicBezTo>
                    <a:pt x="0" y="1164"/>
                    <a:pt x="0" y="1024"/>
                    <a:pt x="0" y="883"/>
                  </a:cubicBezTo>
                  <a:close/>
                  <a:moveTo>
                    <a:pt x="445" y="751"/>
                  </a:moveTo>
                  <a:cubicBezTo>
                    <a:pt x="416" y="751"/>
                    <a:pt x="395" y="767"/>
                    <a:pt x="396" y="788"/>
                  </a:cubicBezTo>
                  <a:cubicBezTo>
                    <a:pt x="396" y="809"/>
                    <a:pt x="418" y="826"/>
                    <a:pt x="444" y="825"/>
                  </a:cubicBezTo>
                  <a:cubicBezTo>
                    <a:pt x="447" y="824"/>
                    <a:pt x="451" y="824"/>
                    <a:pt x="454" y="823"/>
                  </a:cubicBezTo>
                  <a:cubicBezTo>
                    <a:pt x="472" y="819"/>
                    <a:pt x="486" y="805"/>
                    <a:pt x="487" y="789"/>
                  </a:cubicBezTo>
                  <a:cubicBezTo>
                    <a:pt x="488" y="774"/>
                    <a:pt x="476" y="760"/>
                    <a:pt x="459" y="754"/>
                  </a:cubicBezTo>
                  <a:cubicBezTo>
                    <a:pt x="454" y="752"/>
                    <a:pt x="448" y="751"/>
                    <a:pt x="445" y="75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10" name="Freeform 6">
              <a:extLst>
                <a:ext uri="{FF2B5EF4-FFF2-40B4-BE49-F238E27FC236}">
                  <a16:creationId xmlns:a16="http://schemas.microsoft.com/office/drawing/2014/main" id="{9FF2DA10-8244-4933-9637-427B0910E5B8}"/>
                </a:ext>
              </a:extLst>
            </p:cNvPr>
            <p:cNvSpPr/>
            <p:nvPr/>
          </p:nvSpPr>
          <p:spPr bwMode="auto">
            <a:xfrm>
              <a:off x="4138613" y="3214688"/>
              <a:ext cx="358775" cy="2359025"/>
            </a:xfrm>
            <a:custGeom>
              <a:avLst/>
              <a:gdLst>
                <a:gd name="T0" fmla="*/ 28 w 161"/>
                <a:gd name="T1" fmla="*/ 1059 h 1059"/>
                <a:gd name="T2" fmla="*/ 37 w 161"/>
                <a:gd name="T3" fmla="*/ 906 h 1059"/>
                <a:gd name="T4" fmla="*/ 36 w 161"/>
                <a:gd name="T5" fmla="*/ 558 h 1059"/>
                <a:gd name="T6" fmla="*/ 20 w 161"/>
                <a:gd name="T7" fmla="*/ 298 h 1059"/>
                <a:gd name="T8" fmla="*/ 1 w 161"/>
                <a:gd name="T9" fmla="*/ 134 h 1059"/>
                <a:gd name="T10" fmla="*/ 4 w 161"/>
                <a:gd name="T11" fmla="*/ 114 h 1059"/>
                <a:gd name="T12" fmla="*/ 52 w 161"/>
                <a:gd name="T13" fmla="*/ 41 h 1059"/>
                <a:gd name="T14" fmla="*/ 65 w 161"/>
                <a:gd name="T15" fmla="*/ 33 h 1059"/>
                <a:gd name="T16" fmla="*/ 107 w 161"/>
                <a:gd name="T17" fmla="*/ 22 h 1059"/>
                <a:gd name="T18" fmla="*/ 144 w 161"/>
                <a:gd name="T19" fmla="*/ 0 h 1059"/>
                <a:gd name="T20" fmla="*/ 151 w 161"/>
                <a:gd name="T21" fmla="*/ 141 h 1059"/>
                <a:gd name="T22" fmla="*/ 115 w 161"/>
                <a:gd name="T23" fmla="*/ 390 h 1059"/>
                <a:gd name="T24" fmla="*/ 97 w 161"/>
                <a:gd name="T25" fmla="*/ 1059 h 1059"/>
                <a:gd name="T26" fmla="*/ 28 w 161"/>
                <a:gd name="T27" fmla="*/ 1059 h 1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1" h="1059">
                  <a:moveTo>
                    <a:pt x="28" y="1059"/>
                  </a:moveTo>
                  <a:cubicBezTo>
                    <a:pt x="31" y="1008"/>
                    <a:pt x="36" y="957"/>
                    <a:pt x="37" y="906"/>
                  </a:cubicBezTo>
                  <a:cubicBezTo>
                    <a:pt x="38" y="790"/>
                    <a:pt x="39" y="674"/>
                    <a:pt x="36" y="558"/>
                  </a:cubicBezTo>
                  <a:cubicBezTo>
                    <a:pt x="34" y="471"/>
                    <a:pt x="27" y="385"/>
                    <a:pt x="20" y="298"/>
                  </a:cubicBezTo>
                  <a:cubicBezTo>
                    <a:pt x="15" y="243"/>
                    <a:pt x="7" y="189"/>
                    <a:pt x="1" y="134"/>
                  </a:cubicBezTo>
                  <a:cubicBezTo>
                    <a:pt x="0" y="127"/>
                    <a:pt x="1" y="119"/>
                    <a:pt x="4" y="114"/>
                  </a:cubicBezTo>
                  <a:cubicBezTo>
                    <a:pt x="19" y="89"/>
                    <a:pt x="35" y="65"/>
                    <a:pt x="52" y="41"/>
                  </a:cubicBezTo>
                  <a:cubicBezTo>
                    <a:pt x="54" y="37"/>
                    <a:pt x="60" y="35"/>
                    <a:pt x="65" y="33"/>
                  </a:cubicBezTo>
                  <a:cubicBezTo>
                    <a:pt x="79" y="29"/>
                    <a:pt x="93" y="28"/>
                    <a:pt x="107" y="22"/>
                  </a:cubicBezTo>
                  <a:cubicBezTo>
                    <a:pt x="120" y="17"/>
                    <a:pt x="131" y="8"/>
                    <a:pt x="144" y="0"/>
                  </a:cubicBezTo>
                  <a:cubicBezTo>
                    <a:pt x="156" y="46"/>
                    <a:pt x="161" y="92"/>
                    <a:pt x="151" y="141"/>
                  </a:cubicBezTo>
                  <a:cubicBezTo>
                    <a:pt x="135" y="223"/>
                    <a:pt x="123" y="307"/>
                    <a:pt x="115" y="390"/>
                  </a:cubicBezTo>
                  <a:cubicBezTo>
                    <a:pt x="94" y="613"/>
                    <a:pt x="96" y="836"/>
                    <a:pt x="97" y="1059"/>
                  </a:cubicBezTo>
                  <a:cubicBezTo>
                    <a:pt x="74" y="1059"/>
                    <a:pt x="51" y="1059"/>
                    <a:pt x="28" y="105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11" name="Freeform 7">
              <a:extLst>
                <a:ext uri="{FF2B5EF4-FFF2-40B4-BE49-F238E27FC236}">
                  <a16:creationId xmlns:a16="http://schemas.microsoft.com/office/drawing/2014/main" id="{5A6A6286-8921-4F24-9C77-8C0FEE0540F9}"/>
                </a:ext>
              </a:extLst>
            </p:cNvPr>
            <p:cNvSpPr/>
            <p:nvPr/>
          </p:nvSpPr>
          <p:spPr bwMode="auto">
            <a:xfrm>
              <a:off x="3324226" y="2160588"/>
              <a:ext cx="1309688" cy="3413125"/>
            </a:xfrm>
            <a:custGeom>
              <a:avLst/>
              <a:gdLst>
                <a:gd name="T0" fmla="*/ 558 w 587"/>
                <a:gd name="T1" fmla="*/ 1532 h 1532"/>
                <a:gd name="T2" fmla="*/ 565 w 587"/>
                <a:gd name="T3" fmla="*/ 947 h 1532"/>
                <a:gd name="T4" fmla="*/ 557 w 587"/>
                <a:gd name="T5" fmla="*/ 664 h 1532"/>
                <a:gd name="T6" fmla="*/ 540 w 587"/>
                <a:gd name="T7" fmla="*/ 496 h 1532"/>
                <a:gd name="T8" fmla="*/ 458 w 587"/>
                <a:gd name="T9" fmla="*/ 366 h 1532"/>
                <a:gd name="T10" fmla="*/ 304 w 587"/>
                <a:gd name="T11" fmla="*/ 271 h 1532"/>
                <a:gd name="T12" fmla="*/ 84 w 587"/>
                <a:gd name="T13" fmla="*/ 163 h 1532"/>
                <a:gd name="T14" fmla="*/ 0 w 587"/>
                <a:gd name="T15" fmla="*/ 0 h 1532"/>
                <a:gd name="T16" fmla="*/ 22 w 587"/>
                <a:gd name="T17" fmla="*/ 0 h 1532"/>
                <a:gd name="T18" fmla="*/ 30 w 587"/>
                <a:gd name="T19" fmla="*/ 48 h 1532"/>
                <a:gd name="T20" fmla="*/ 97 w 587"/>
                <a:gd name="T21" fmla="*/ 136 h 1532"/>
                <a:gd name="T22" fmla="*/ 290 w 587"/>
                <a:gd name="T23" fmla="*/ 236 h 1532"/>
                <a:gd name="T24" fmla="*/ 481 w 587"/>
                <a:gd name="T25" fmla="*/ 353 h 1532"/>
                <a:gd name="T26" fmla="*/ 564 w 587"/>
                <a:gd name="T27" fmla="*/ 511 h 1532"/>
                <a:gd name="T28" fmla="*/ 586 w 587"/>
                <a:gd name="T29" fmla="*/ 921 h 1532"/>
                <a:gd name="T30" fmla="*/ 582 w 587"/>
                <a:gd name="T31" fmla="*/ 1515 h 1532"/>
                <a:gd name="T32" fmla="*/ 582 w 587"/>
                <a:gd name="T33" fmla="*/ 1532 h 1532"/>
                <a:gd name="T34" fmla="*/ 558 w 587"/>
                <a:gd name="T35" fmla="*/ 1532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7" h="1532">
                  <a:moveTo>
                    <a:pt x="558" y="1532"/>
                  </a:moveTo>
                  <a:cubicBezTo>
                    <a:pt x="560" y="1337"/>
                    <a:pt x="565" y="1142"/>
                    <a:pt x="565" y="947"/>
                  </a:cubicBezTo>
                  <a:cubicBezTo>
                    <a:pt x="566" y="853"/>
                    <a:pt x="562" y="758"/>
                    <a:pt x="557" y="664"/>
                  </a:cubicBezTo>
                  <a:cubicBezTo>
                    <a:pt x="554" y="608"/>
                    <a:pt x="546" y="552"/>
                    <a:pt x="540" y="496"/>
                  </a:cubicBezTo>
                  <a:cubicBezTo>
                    <a:pt x="533" y="440"/>
                    <a:pt x="500" y="400"/>
                    <a:pt x="458" y="366"/>
                  </a:cubicBezTo>
                  <a:cubicBezTo>
                    <a:pt x="410" y="328"/>
                    <a:pt x="358" y="298"/>
                    <a:pt x="304" y="271"/>
                  </a:cubicBezTo>
                  <a:cubicBezTo>
                    <a:pt x="231" y="235"/>
                    <a:pt x="157" y="200"/>
                    <a:pt x="84" y="163"/>
                  </a:cubicBezTo>
                  <a:cubicBezTo>
                    <a:pt x="18" y="129"/>
                    <a:pt x="0" y="70"/>
                    <a:pt x="0" y="0"/>
                  </a:cubicBezTo>
                  <a:cubicBezTo>
                    <a:pt x="8" y="0"/>
                    <a:pt x="15" y="0"/>
                    <a:pt x="22" y="0"/>
                  </a:cubicBezTo>
                  <a:cubicBezTo>
                    <a:pt x="24" y="16"/>
                    <a:pt x="26" y="32"/>
                    <a:pt x="30" y="48"/>
                  </a:cubicBezTo>
                  <a:cubicBezTo>
                    <a:pt x="40" y="86"/>
                    <a:pt x="61" y="118"/>
                    <a:pt x="97" y="136"/>
                  </a:cubicBezTo>
                  <a:cubicBezTo>
                    <a:pt x="161" y="170"/>
                    <a:pt x="226" y="202"/>
                    <a:pt x="290" y="236"/>
                  </a:cubicBezTo>
                  <a:cubicBezTo>
                    <a:pt x="357" y="270"/>
                    <a:pt x="422" y="307"/>
                    <a:pt x="481" y="353"/>
                  </a:cubicBezTo>
                  <a:cubicBezTo>
                    <a:pt x="532" y="394"/>
                    <a:pt x="556" y="447"/>
                    <a:pt x="564" y="511"/>
                  </a:cubicBezTo>
                  <a:cubicBezTo>
                    <a:pt x="581" y="647"/>
                    <a:pt x="586" y="784"/>
                    <a:pt x="586" y="921"/>
                  </a:cubicBezTo>
                  <a:cubicBezTo>
                    <a:pt x="587" y="1119"/>
                    <a:pt x="583" y="1317"/>
                    <a:pt x="582" y="1515"/>
                  </a:cubicBezTo>
                  <a:cubicBezTo>
                    <a:pt x="582" y="1521"/>
                    <a:pt x="582" y="1526"/>
                    <a:pt x="582" y="1532"/>
                  </a:cubicBezTo>
                  <a:cubicBezTo>
                    <a:pt x="574" y="1532"/>
                    <a:pt x="566" y="1532"/>
                    <a:pt x="558" y="15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12" name="Freeform 8">
              <a:extLst>
                <a:ext uri="{FF2B5EF4-FFF2-40B4-BE49-F238E27FC236}">
                  <a16:creationId xmlns:a16="http://schemas.microsoft.com/office/drawing/2014/main" id="{90B7D25B-3E5A-4780-8718-4A0ED5D02547}"/>
                </a:ext>
              </a:extLst>
            </p:cNvPr>
            <p:cNvSpPr/>
            <p:nvPr/>
          </p:nvSpPr>
          <p:spPr bwMode="auto">
            <a:xfrm>
              <a:off x="3929063" y="3278188"/>
              <a:ext cx="266700" cy="2295525"/>
            </a:xfrm>
            <a:custGeom>
              <a:avLst/>
              <a:gdLst>
                <a:gd name="T0" fmla="*/ 17 w 120"/>
                <a:gd name="T1" fmla="*/ 1030 h 1030"/>
                <a:gd name="T2" fmla="*/ 16 w 120"/>
                <a:gd name="T3" fmla="*/ 1010 h 1030"/>
                <a:gd name="T4" fmla="*/ 16 w 120"/>
                <a:gd name="T5" fmla="*/ 343 h 1030"/>
                <a:gd name="T6" fmla="*/ 20 w 120"/>
                <a:gd name="T7" fmla="*/ 311 h 1030"/>
                <a:gd name="T8" fmla="*/ 0 w 120"/>
                <a:gd name="T9" fmla="*/ 220 h 1030"/>
                <a:gd name="T10" fmla="*/ 24 w 120"/>
                <a:gd name="T11" fmla="*/ 145 h 1030"/>
                <a:gd name="T12" fmla="*/ 90 w 120"/>
                <a:gd name="T13" fmla="*/ 4 h 1030"/>
                <a:gd name="T14" fmla="*/ 120 w 120"/>
                <a:gd name="T15" fmla="*/ 2 h 1030"/>
                <a:gd name="T16" fmla="*/ 111 w 120"/>
                <a:gd name="T17" fmla="*/ 15 h 1030"/>
                <a:gd name="T18" fmla="*/ 50 w 120"/>
                <a:gd name="T19" fmla="*/ 192 h 1030"/>
                <a:gd name="T20" fmla="*/ 50 w 120"/>
                <a:gd name="T21" fmla="*/ 1024 h 1030"/>
                <a:gd name="T22" fmla="*/ 50 w 120"/>
                <a:gd name="T23" fmla="*/ 1030 h 1030"/>
                <a:gd name="T24" fmla="*/ 17 w 120"/>
                <a:gd name="T25" fmla="*/ 1030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030">
                  <a:moveTo>
                    <a:pt x="17" y="1030"/>
                  </a:moveTo>
                  <a:cubicBezTo>
                    <a:pt x="17" y="1023"/>
                    <a:pt x="16" y="1017"/>
                    <a:pt x="16" y="1010"/>
                  </a:cubicBezTo>
                  <a:cubicBezTo>
                    <a:pt x="16" y="788"/>
                    <a:pt x="16" y="566"/>
                    <a:pt x="16" y="343"/>
                  </a:cubicBezTo>
                  <a:cubicBezTo>
                    <a:pt x="16" y="332"/>
                    <a:pt x="18" y="321"/>
                    <a:pt x="20" y="311"/>
                  </a:cubicBezTo>
                  <a:cubicBezTo>
                    <a:pt x="28" y="277"/>
                    <a:pt x="21" y="248"/>
                    <a:pt x="0" y="220"/>
                  </a:cubicBezTo>
                  <a:cubicBezTo>
                    <a:pt x="21" y="199"/>
                    <a:pt x="22" y="173"/>
                    <a:pt x="24" y="145"/>
                  </a:cubicBezTo>
                  <a:cubicBezTo>
                    <a:pt x="28" y="90"/>
                    <a:pt x="48" y="42"/>
                    <a:pt x="90" y="4"/>
                  </a:cubicBezTo>
                  <a:cubicBezTo>
                    <a:pt x="95" y="0"/>
                    <a:pt x="107" y="2"/>
                    <a:pt x="120" y="2"/>
                  </a:cubicBezTo>
                  <a:cubicBezTo>
                    <a:pt x="115" y="9"/>
                    <a:pt x="113" y="12"/>
                    <a:pt x="111" y="15"/>
                  </a:cubicBezTo>
                  <a:cubicBezTo>
                    <a:pt x="71" y="68"/>
                    <a:pt x="50" y="127"/>
                    <a:pt x="50" y="192"/>
                  </a:cubicBezTo>
                  <a:cubicBezTo>
                    <a:pt x="49" y="469"/>
                    <a:pt x="50" y="746"/>
                    <a:pt x="50" y="1024"/>
                  </a:cubicBezTo>
                  <a:cubicBezTo>
                    <a:pt x="50" y="1026"/>
                    <a:pt x="50" y="1028"/>
                    <a:pt x="50" y="1030"/>
                  </a:cubicBezTo>
                  <a:cubicBezTo>
                    <a:pt x="39" y="1030"/>
                    <a:pt x="28" y="1030"/>
                    <a:pt x="17" y="103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13" name="Freeform 9">
              <a:extLst>
                <a:ext uri="{FF2B5EF4-FFF2-40B4-BE49-F238E27FC236}">
                  <a16:creationId xmlns:a16="http://schemas.microsoft.com/office/drawing/2014/main" id="{D47B4C61-A72A-4EDF-B7B6-05DD69BB4B86}"/>
                </a:ext>
              </a:extLst>
            </p:cNvPr>
            <p:cNvSpPr/>
            <p:nvPr/>
          </p:nvSpPr>
          <p:spPr bwMode="auto">
            <a:xfrm>
              <a:off x="2952751" y="5476875"/>
              <a:ext cx="122238" cy="96837"/>
            </a:xfrm>
            <a:custGeom>
              <a:avLst/>
              <a:gdLst>
                <a:gd name="T0" fmla="*/ 0 w 55"/>
                <a:gd name="T1" fmla="*/ 43 h 43"/>
                <a:gd name="T2" fmla="*/ 0 w 55"/>
                <a:gd name="T3" fmla="*/ 6 h 43"/>
                <a:gd name="T4" fmla="*/ 54 w 55"/>
                <a:gd name="T5" fmla="*/ 43 h 43"/>
                <a:gd name="T6" fmla="*/ 0 w 55"/>
                <a:gd name="T7" fmla="*/ 43 h 43"/>
              </a:gdLst>
              <a:ahLst/>
              <a:cxnLst>
                <a:cxn ang="0">
                  <a:pos x="T0" y="T1"/>
                </a:cxn>
                <a:cxn ang="0">
                  <a:pos x="T2" y="T3"/>
                </a:cxn>
                <a:cxn ang="0">
                  <a:pos x="T4" y="T5"/>
                </a:cxn>
                <a:cxn ang="0">
                  <a:pos x="T6" y="T7"/>
                </a:cxn>
              </a:cxnLst>
              <a:rect l="0" t="0" r="r" b="b"/>
              <a:pathLst>
                <a:path w="55" h="43">
                  <a:moveTo>
                    <a:pt x="0" y="43"/>
                  </a:moveTo>
                  <a:cubicBezTo>
                    <a:pt x="0" y="30"/>
                    <a:pt x="0" y="18"/>
                    <a:pt x="0" y="6"/>
                  </a:cubicBezTo>
                  <a:cubicBezTo>
                    <a:pt x="52" y="0"/>
                    <a:pt x="55" y="4"/>
                    <a:pt x="54" y="43"/>
                  </a:cubicBezTo>
                  <a:cubicBezTo>
                    <a:pt x="36" y="43"/>
                    <a:pt x="18" y="43"/>
                    <a:pt x="0" y="4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14" name="Freeform 10">
              <a:extLst>
                <a:ext uri="{FF2B5EF4-FFF2-40B4-BE49-F238E27FC236}">
                  <a16:creationId xmlns:a16="http://schemas.microsoft.com/office/drawing/2014/main" id="{E7FC288E-E931-4B39-BC09-E506FEA9F521}"/>
                </a:ext>
              </a:extLst>
            </p:cNvPr>
            <p:cNvSpPr/>
            <p:nvPr/>
          </p:nvSpPr>
          <p:spPr bwMode="auto">
            <a:xfrm>
              <a:off x="3084513" y="2828925"/>
              <a:ext cx="1352550" cy="412750"/>
            </a:xfrm>
            <a:custGeom>
              <a:avLst/>
              <a:gdLst>
                <a:gd name="T0" fmla="*/ 2 w 607"/>
                <a:gd name="T1" fmla="*/ 164 h 185"/>
                <a:gd name="T2" fmla="*/ 9 w 607"/>
                <a:gd name="T3" fmla="*/ 128 h 185"/>
                <a:gd name="T4" fmla="*/ 127 w 607"/>
                <a:gd name="T5" fmla="*/ 128 h 185"/>
                <a:gd name="T6" fmla="*/ 389 w 607"/>
                <a:gd name="T7" fmla="*/ 116 h 185"/>
                <a:gd name="T8" fmla="*/ 480 w 607"/>
                <a:gd name="T9" fmla="*/ 106 h 185"/>
                <a:gd name="T10" fmla="*/ 492 w 607"/>
                <a:gd name="T11" fmla="*/ 104 h 185"/>
                <a:gd name="T12" fmla="*/ 504 w 607"/>
                <a:gd name="T13" fmla="*/ 92 h 185"/>
                <a:gd name="T14" fmla="*/ 492 w 607"/>
                <a:gd name="T15" fmla="*/ 80 h 185"/>
                <a:gd name="T16" fmla="*/ 428 w 607"/>
                <a:gd name="T17" fmla="*/ 66 h 185"/>
                <a:gd name="T18" fmla="*/ 224 w 607"/>
                <a:gd name="T19" fmla="*/ 43 h 185"/>
                <a:gd name="T20" fmla="*/ 29 w 607"/>
                <a:gd name="T21" fmla="*/ 84 h 185"/>
                <a:gd name="T22" fmla="*/ 6 w 607"/>
                <a:gd name="T23" fmla="*/ 93 h 185"/>
                <a:gd name="T24" fmla="*/ 0 w 607"/>
                <a:gd name="T25" fmla="*/ 77 h 185"/>
                <a:gd name="T26" fmla="*/ 116 w 607"/>
                <a:gd name="T27" fmla="*/ 23 h 185"/>
                <a:gd name="T28" fmla="*/ 454 w 607"/>
                <a:gd name="T29" fmla="*/ 38 h 185"/>
                <a:gd name="T30" fmla="*/ 593 w 607"/>
                <a:gd name="T31" fmla="*/ 127 h 185"/>
                <a:gd name="T32" fmla="*/ 589 w 607"/>
                <a:gd name="T33" fmla="*/ 162 h 185"/>
                <a:gd name="T34" fmla="*/ 505 w 607"/>
                <a:gd name="T35" fmla="*/ 182 h 185"/>
                <a:gd name="T36" fmla="*/ 462 w 607"/>
                <a:gd name="T37" fmla="*/ 171 h 185"/>
                <a:gd name="T38" fmla="*/ 333 w 607"/>
                <a:gd name="T39" fmla="*/ 146 h 185"/>
                <a:gd name="T40" fmla="*/ 63 w 607"/>
                <a:gd name="T41" fmla="*/ 151 h 185"/>
                <a:gd name="T42" fmla="*/ 2 w 607"/>
                <a:gd name="T43" fmla="*/ 16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7" h="185">
                  <a:moveTo>
                    <a:pt x="2" y="164"/>
                  </a:moveTo>
                  <a:cubicBezTo>
                    <a:pt x="5" y="151"/>
                    <a:pt x="7" y="138"/>
                    <a:pt x="9" y="128"/>
                  </a:cubicBezTo>
                  <a:cubicBezTo>
                    <a:pt x="49" y="128"/>
                    <a:pt x="88" y="129"/>
                    <a:pt x="127" y="128"/>
                  </a:cubicBezTo>
                  <a:cubicBezTo>
                    <a:pt x="214" y="125"/>
                    <a:pt x="302" y="120"/>
                    <a:pt x="389" y="116"/>
                  </a:cubicBezTo>
                  <a:cubicBezTo>
                    <a:pt x="420" y="114"/>
                    <a:pt x="450" y="109"/>
                    <a:pt x="480" y="106"/>
                  </a:cubicBezTo>
                  <a:cubicBezTo>
                    <a:pt x="484" y="106"/>
                    <a:pt x="489" y="106"/>
                    <a:pt x="492" y="104"/>
                  </a:cubicBezTo>
                  <a:cubicBezTo>
                    <a:pt x="496" y="101"/>
                    <a:pt x="504" y="96"/>
                    <a:pt x="504" y="92"/>
                  </a:cubicBezTo>
                  <a:cubicBezTo>
                    <a:pt x="503" y="88"/>
                    <a:pt x="497" y="81"/>
                    <a:pt x="492" y="80"/>
                  </a:cubicBezTo>
                  <a:cubicBezTo>
                    <a:pt x="471" y="74"/>
                    <a:pt x="450" y="70"/>
                    <a:pt x="428" y="66"/>
                  </a:cubicBezTo>
                  <a:cubicBezTo>
                    <a:pt x="361" y="53"/>
                    <a:pt x="293" y="41"/>
                    <a:pt x="224" y="43"/>
                  </a:cubicBezTo>
                  <a:cubicBezTo>
                    <a:pt x="156" y="45"/>
                    <a:pt x="92" y="62"/>
                    <a:pt x="29" y="84"/>
                  </a:cubicBezTo>
                  <a:cubicBezTo>
                    <a:pt x="21" y="87"/>
                    <a:pt x="14" y="90"/>
                    <a:pt x="6" y="93"/>
                  </a:cubicBezTo>
                  <a:cubicBezTo>
                    <a:pt x="4" y="86"/>
                    <a:pt x="2" y="81"/>
                    <a:pt x="0" y="77"/>
                  </a:cubicBezTo>
                  <a:cubicBezTo>
                    <a:pt x="27" y="30"/>
                    <a:pt x="74" y="31"/>
                    <a:pt x="116" y="23"/>
                  </a:cubicBezTo>
                  <a:cubicBezTo>
                    <a:pt x="230" y="0"/>
                    <a:pt x="342" y="19"/>
                    <a:pt x="454" y="38"/>
                  </a:cubicBezTo>
                  <a:cubicBezTo>
                    <a:pt x="514" y="49"/>
                    <a:pt x="555" y="84"/>
                    <a:pt x="593" y="127"/>
                  </a:cubicBezTo>
                  <a:cubicBezTo>
                    <a:pt x="607" y="142"/>
                    <a:pt x="605" y="150"/>
                    <a:pt x="589" y="162"/>
                  </a:cubicBezTo>
                  <a:cubicBezTo>
                    <a:pt x="564" y="180"/>
                    <a:pt x="535" y="185"/>
                    <a:pt x="505" y="182"/>
                  </a:cubicBezTo>
                  <a:cubicBezTo>
                    <a:pt x="490" y="181"/>
                    <a:pt x="475" y="177"/>
                    <a:pt x="462" y="171"/>
                  </a:cubicBezTo>
                  <a:cubicBezTo>
                    <a:pt x="421" y="152"/>
                    <a:pt x="377" y="145"/>
                    <a:pt x="333" y="146"/>
                  </a:cubicBezTo>
                  <a:cubicBezTo>
                    <a:pt x="243" y="147"/>
                    <a:pt x="153" y="148"/>
                    <a:pt x="63" y="151"/>
                  </a:cubicBezTo>
                  <a:cubicBezTo>
                    <a:pt x="43" y="152"/>
                    <a:pt x="23" y="160"/>
                    <a:pt x="2" y="16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15" name="Freeform 11">
              <a:extLst>
                <a:ext uri="{FF2B5EF4-FFF2-40B4-BE49-F238E27FC236}">
                  <a16:creationId xmlns:a16="http://schemas.microsoft.com/office/drawing/2014/main" id="{59ACE848-5F13-41AE-9945-CBB5BFDFAE00}"/>
                </a:ext>
              </a:extLst>
            </p:cNvPr>
            <p:cNvSpPr/>
            <p:nvPr/>
          </p:nvSpPr>
          <p:spPr bwMode="auto">
            <a:xfrm>
              <a:off x="3040063" y="2160588"/>
              <a:ext cx="534988" cy="454025"/>
            </a:xfrm>
            <a:custGeom>
              <a:avLst/>
              <a:gdLst>
                <a:gd name="T0" fmla="*/ 104 w 240"/>
                <a:gd name="T1" fmla="*/ 0 h 204"/>
                <a:gd name="T2" fmla="*/ 240 w 240"/>
                <a:gd name="T3" fmla="*/ 204 h 204"/>
                <a:gd name="T4" fmla="*/ 73 w 240"/>
                <a:gd name="T5" fmla="*/ 196 h 204"/>
                <a:gd name="T6" fmla="*/ 64 w 240"/>
                <a:gd name="T7" fmla="*/ 196 h 204"/>
                <a:gd name="T8" fmla="*/ 33 w 240"/>
                <a:gd name="T9" fmla="*/ 198 h 204"/>
                <a:gd name="T10" fmla="*/ 5 w 240"/>
                <a:gd name="T11" fmla="*/ 188 h 204"/>
                <a:gd name="T12" fmla="*/ 5 w 240"/>
                <a:gd name="T13" fmla="*/ 169 h 204"/>
                <a:gd name="T14" fmla="*/ 39 w 240"/>
                <a:gd name="T15" fmla="*/ 132 h 204"/>
                <a:gd name="T16" fmla="*/ 5 w 240"/>
                <a:gd name="T17" fmla="*/ 73 h 204"/>
                <a:gd name="T18" fmla="*/ 19 w 240"/>
                <a:gd name="T19" fmla="*/ 39 h 204"/>
                <a:gd name="T20" fmla="*/ 39 w 240"/>
                <a:gd name="T21" fmla="*/ 0 h 204"/>
                <a:gd name="T22" fmla="*/ 104 w 240"/>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204">
                  <a:moveTo>
                    <a:pt x="104" y="0"/>
                  </a:moveTo>
                  <a:cubicBezTo>
                    <a:pt x="99" y="101"/>
                    <a:pt x="146" y="169"/>
                    <a:pt x="240" y="204"/>
                  </a:cubicBezTo>
                  <a:cubicBezTo>
                    <a:pt x="184" y="201"/>
                    <a:pt x="129" y="199"/>
                    <a:pt x="73" y="196"/>
                  </a:cubicBezTo>
                  <a:cubicBezTo>
                    <a:pt x="70" y="196"/>
                    <a:pt x="67" y="196"/>
                    <a:pt x="64" y="196"/>
                  </a:cubicBezTo>
                  <a:cubicBezTo>
                    <a:pt x="54" y="197"/>
                    <a:pt x="43" y="200"/>
                    <a:pt x="33" y="198"/>
                  </a:cubicBezTo>
                  <a:cubicBezTo>
                    <a:pt x="24" y="197"/>
                    <a:pt x="15" y="192"/>
                    <a:pt x="5" y="188"/>
                  </a:cubicBezTo>
                  <a:cubicBezTo>
                    <a:pt x="5" y="182"/>
                    <a:pt x="5" y="175"/>
                    <a:pt x="5" y="169"/>
                  </a:cubicBezTo>
                  <a:cubicBezTo>
                    <a:pt x="30" y="161"/>
                    <a:pt x="39" y="152"/>
                    <a:pt x="39" y="132"/>
                  </a:cubicBezTo>
                  <a:cubicBezTo>
                    <a:pt x="40" y="89"/>
                    <a:pt x="37" y="84"/>
                    <a:pt x="5" y="73"/>
                  </a:cubicBezTo>
                  <a:cubicBezTo>
                    <a:pt x="3" y="59"/>
                    <a:pt x="0" y="47"/>
                    <a:pt x="19" y="39"/>
                  </a:cubicBezTo>
                  <a:cubicBezTo>
                    <a:pt x="34" y="33"/>
                    <a:pt x="39" y="17"/>
                    <a:pt x="39" y="0"/>
                  </a:cubicBezTo>
                  <a:cubicBezTo>
                    <a:pt x="61" y="0"/>
                    <a:pt x="82" y="0"/>
                    <a:pt x="10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16" name="Freeform 12">
              <a:extLst>
                <a:ext uri="{FF2B5EF4-FFF2-40B4-BE49-F238E27FC236}">
                  <a16:creationId xmlns:a16="http://schemas.microsoft.com/office/drawing/2014/main" id="{6D3D70F4-9279-43B5-9108-FD0443F1F622}"/>
                </a:ext>
              </a:extLst>
            </p:cNvPr>
            <p:cNvSpPr/>
            <p:nvPr/>
          </p:nvSpPr>
          <p:spPr bwMode="auto">
            <a:xfrm>
              <a:off x="2946401" y="3795713"/>
              <a:ext cx="1009650" cy="292100"/>
            </a:xfrm>
            <a:custGeom>
              <a:avLst/>
              <a:gdLst>
                <a:gd name="T0" fmla="*/ 4 w 453"/>
                <a:gd name="T1" fmla="*/ 16 h 131"/>
                <a:gd name="T2" fmla="*/ 134 w 453"/>
                <a:gd name="T3" fmla="*/ 58 h 131"/>
                <a:gd name="T4" fmla="*/ 294 w 453"/>
                <a:gd name="T5" fmla="*/ 87 h 131"/>
                <a:gd name="T6" fmla="*/ 351 w 453"/>
                <a:gd name="T7" fmla="*/ 82 h 131"/>
                <a:gd name="T8" fmla="*/ 396 w 453"/>
                <a:gd name="T9" fmla="*/ 13 h 131"/>
                <a:gd name="T10" fmla="*/ 435 w 453"/>
                <a:gd name="T11" fmla="*/ 27 h 131"/>
                <a:gd name="T12" fmla="*/ 368 w 453"/>
                <a:gd name="T13" fmla="*/ 127 h 131"/>
                <a:gd name="T14" fmla="*/ 173 w 453"/>
                <a:gd name="T15" fmla="*/ 101 h 131"/>
                <a:gd name="T16" fmla="*/ 19 w 453"/>
                <a:gd name="T17" fmla="*/ 46 h 131"/>
                <a:gd name="T18" fmla="*/ 4 w 453"/>
                <a:gd name="T19" fmla="*/ 1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2" h="131">
                  <a:moveTo>
                    <a:pt x="4" y="16"/>
                  </a:moveTo>
                  <a:cubicBezTo>
                    <a:pt x="47" y="31"/>
                    <a:pt x="90" y="48"/>
                    <a:pt x="134" y="58"/>
                  </a:cubicBezTo>
                  <a:cubicBezTo>
                    <a:pt x="186" y="71"/>
                    <a:pt x="240" y="79"/>
                    <a:pt x="294" y="87"/>
                  </a:cubicBezTo>
                  <a:cubicBezTo>
                    <a:pt x="312" y="89"/>
                    <a:pt x="333" y="86"/>
                    <a:pt x="351" y="82"/>
                  </a:cubicBezTo>
                  <a:cubicBezTo>
                    <a:pt x="390" y="75"/>
                    <a:pt x="404" y="51"/>
                    <a:pt x="396" y="13"/>
                  </a:cubicBezTo>
                  <a:cubicBezTo>
                    <a:pt x="419" y="0"/>
                    <a:pt x="426" y="2"/>
                    <a:pt x="435" y="27"/>
                  </a:cubicBezTo>
                  <a:cubicBezTo>
                    <a:pt x="453" y="76"/>
                    <a:pt x="421" y="124"/>
                    <a:pt x="368" y="127"/>
                  </a:cubicBezTo>
                  <a:cubicBezTo>
                    <a:pt x="301" y="131"/>
                    <a:pt x="236" y="120"/>
                    <a:pt x="173" y="101"/>
                  </a:cubicBezTo>
                  <a:cubicBezTo>
                    <a:pt x="121" y="86"/>
                    <a:pt x="71" y="64"/>
                    <a:pt x="19" y="46"/>
                  </a:cubicBezTo>
                  <a:cubicBezTo>
                    <a:pt x="4" y="40"/>
                    <a:pt x="0" y="30"/>
                    <a:pt x="4" y="1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17" name="Freeform 13">
              <a:extLst>
                <a:ext uri="{FF2B5EF4-FFF2-40B4-BE49-F238E27FC236}">
                  <a16:creationId xmlns:a16="http://schemas.microsoft.com/office/drawing/2014/main" id="{C351732A-BF5F-4637-A8C8-2D2C9795A619}"/>
                </a:ext>
              </a:extLst>
            </p:cNvPr>
            <p:cNvSpPr/>
            <p:nvPr/>
          </p:nvSpPr>
          <p:spPr bwMode="auto">
            <a:xfrm>
              <a:off x="2943226" y="3463925"/>
              <a:ext cx="996950" cy="315912"/>
            </a:xfrm>
            <a:custGeom>
              <a:avLst/>
              <a:gdLst>
                <a:gd name="T0" fmla="*/ 5 w 447"/>
                <a:gd name="T1" fmla="*/ 43 h 142"/>
                <a:gd name="T2" fmla="*/ 182 w 447"/>
                <a:gd name="T3" fmla="*/ 86 h 142"/>
                <a:gd name="T4" fmla="*/ 342 w 447"/>
                <a:gd name="T5" fmla="*/ 100 h 142"/>
                <a:gd name="T6" fmla="*/ 401 w 447"/>
                <a:gd name="T7" fmla="*/ 23 h 142"/>
                <a:gd name="T8" fmla="*/ 407 w 447"/>
                <a:gd name="T9" fmla="*/ 5 h 142"/>
                <a:gd name="T10" fmla="*/ 423 w 447"/>
                <a:gd name="T11" fmla="*/ 14 h 142"/>
                <a:gd name="T12" fmla="*/ 440 w 447"/>
                <a:gd name="T13" fmla="*/ 61 h 142"/>
                <a:gd name="T14" fmla="*/ 374 w 447"/>
                <a:gd name="T15" fmla="*/ 138 h 142"/>
                <a:gd name="T16" fmla="*/ 205 w 447"/>
                <a:gd name="T17" fmla="*/ 123 h 142"/>
                <a:gd name="T18" fmla="*/ 21 w 447"/>
                <a:gd name="T19" fmla="*/ 69 h 142"/>
                <a:gd name="T20" fmla="*/ 5 w 447"/>
                <a:gd name="T21" fmla="*/ 4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7" h="142">
                  <a:moveTo>
                    <a:pt x="5" y="43"/>
                  </a:moveTo>
                  <a:cubicBezTo>
                    <a:pt x="64" y="58"/>
                    <a:pt x="123" y="73"/>
                    <a:pt x="182" y="86"/>
                  </a:cubicBezTo>
                  <a:cubicBezTo>
                    <a:pt x="235" y="97"/>
                    <a:pt x="288" y="103"/>
                    <a:pt x="342" y="100"/>
                  </a:cubicBezTo>
                  <a:cubicBezTo>
                    <a:pt x="387" y="97"/>
                    <a:pt x="410" y="67"/>
                    <a:pt x="401" y="23"/>
                  </a:cubicBezTo>
                  <a:cubicBezTo>
                    <a:pt x="400" y="16"/>
                    <a:pt x="396" y="9"/>
                    <a:pt x="407" y="5"/>
                  </a:cubicBezTo>
                  <a:cubicBezTo>
                    <a:pt x="418" y="0"/>
                    <a:pt x="420" y="8"/>
                    <a:pt x="423" y="14"/>
                  </a:cubicBezTo>
                  <a:cubicBezTo>
                    <a:pt x="430" y="30"/>
                    <a:pt x="438" y="45"/>
                    <a:pt x="440" y="61"/>
                  </a:cubicBezTo>
                  <a:cubicBezTo>
                    <a:pt x="447" y="110"/>
                    <a:pt x="423" y="135"/>
                    <a:pt x="374" y="138"/>
                  </a:cubicBezTo>
                  <a:cubicBezTo>
                    <a:pt x="317" y="142"/>
                    <a:pt x="261" y="134"/>
                    <a:pt x="205" y="123"/>
                  </a:cubicBezTo>
                  <a:cubicBezTo>
                    <a:pt x="142" y="111"/>
                    <a:pt x="81" y="93"/>
                    <a:pt x="21" y="69"/>
                  </a:cubicBezTo>
                  <a:cubicBezTo>
                    <a:pt x="8" y="63"/>
                    <a:pt x="0" y="57"/>
                    <a:pt x="5" y="4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18" name="Freeform 14">
              <a:extLst>
                <a:ext uri="{FF2B5EF4-FFF2-40B4-BE49-F238E27FC236}">
                  <a16:creationId xmlns:a16="http://schemas.microsoft.com/office/drawing/2014/main" id="{036A2E43-131C-4DBB-9C4F-272471257E3D}"/>
                </a:ext>
              </a:extLst>
            </p:cNvPr>
            <p:cNvSpPr/>
            <p:nvPr/>
          </p:nvSpPr>
          <p:spPr bwMode="auto">
            <a:xfrm>
              <a:off x="2946401" y="4359275"/>
              <a:ext cx="871538" cy="344487"/>
            </a:xfrm>
            <a:custGeom>
              <a:avLst/>
              <a:gdLst>
                <a:gd name="T0" fmla="*/ 341 w 391"/>
                <a:gd name="T1" fmla="*/ 7 h 155"/>
                <a:gd name="T2" fmla="*/ 357 w 391"/>
                <a:gd name="T3" fmla="*/ 0 h 155"/>
                <a:gd name="T4" fmla="*/ 366 w 391"/>
                <a:gd name="T5" fmla="*/ 123 h 155"/>
                <a:gd name="T6" fmla="*/ 298 w 391"/>
                <a:gd name="T7" fmla="*/ 152 h 155"/>
                <a:gd name="T8" fmla="*/ 19 w 391"/>
                <a:gd name="T9" fmla="*/ 81 h 155"/>
                <a:gd name="T10" fmla="*/ 5 w 391"/>
                <a:gd name="T11" fmla="*/ 46 h 155"/>
                <a:gd name="T12" fmla="*/ 48 w 391"/>
                <a:gd name="T13" fmla="*/ 68 h 155"/>
                <a:gd name="T14" fmla="*/ 267 w 391"/>
                <a:gd name="T15" fmla="*/ 120 h 155"/>
                <a:gd name="T16" fmla="*/ 299 w 391"/>
                <a:gd name="T17" fmla="*/ 114 h 155"/>
                <a:gd name="T18" fmla="*/ 346 w 391"/>
                <a:gd name="T19" fmla="*/ 19 h 155"/>
                <a:gd name="T20" fmla="*/ 341 w 391"/>
                <a:gd name="T21" fmla="*/ 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1" h="155">
                  <a:moveTo>
                    <a:pt x="341" y="7"/>
                  </a:moveTo>
                  <a:cubicBezTo>
                    <a:pt x="346" y="4"/>
                    <a:pt x="352" y="2"/>
                    <a:pt x="357" y="0"/>
                  </a:cubicBezTo>
                  <a:cubicBezTo>
                    <a:pt x="387" y="30"/>
                    <a:pt x="391" y="90"/>
                    <a:pt x="366" y="123"/>
                  </a:cubicBezTo>
                  <a:cubicBezTo>
                    <a:pt x="349" y="146"/>
                    <a:pt x="324" y="151"/>
                    <a:pt x="298" y="152"/>
                  </a:cubicBezTo>
                  <a:cubicBezTo>
                    <a:pt x="198" y="155"/>
                    <a:pt x="106" y="129"/>
                    <a:pt x="19" y="81"/>
                  </a:cubicBezTo>
                  <a:cubicBezTo>
                    <a:pt x="5" y="73"/>
                    <a:pt x="0" y="63"/>
                    <a:pt x="5" y="46"/>
                  </a:cubicBezTo>
                  <a:cubicBezTo>
                    <a:pt x="19" y="53"/>
                    <a:pt x="33" y="61"/>
                    <a:pt x="48" y="68"/>
                  </a:cubicBezTo>
                  <a:cubicBezTo>
                    <a:pt x="118" y="99"/>
                    <a:pt x="189" y="124"/>
                    <a:pt x="267" y="120"/>
                  </a:cubicBezTo>
                  <a:cubicBezTo>
                    <a:pt x="277" y="119"/>
                    <a:pt x="288" y="117"/>
                    <a:pt x="299" y="114"/>
                  </a:cubicBezTo>
                  <a:cubicBezTo>
                    <a:pt x="344" y="102"/>
                    <a:pt x="363" y="62"/>
                    <a:pt x="346" y="19"/>
                  </a:cubicBezTo>
                  <a:cubicBezTo>
                    <a:pt x="344" y="15"/>
                    <a:pt x="343" y="12"/>
                    <a:pt x="341"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19" name="Freeform 15">
              <a:extLst>
                <a:ext uri="{FF2B5EF4-FFF2-40B4-BE49-F238E27FC236}">
                  <a16:creationId xmlns:a16="http://schemas.microsoft.com/office/drawing/2014/main" id="{5FDFE673-681E-4EC6-8F46-74AFA99EFF14}"/>
                </a:ext>
              </a:extLst>
            </p:cNvPr>
            <p:cNvSpPr/>
            <p:nvPr/>
          </p:nvSpPr>
          <p:spPr bwMode="auto">
            <a:xfrm>
              <a:off x="2952751" y="3203575"/>
              <a:ext cx="958850" cy="273050"/>
            </a:xfrm>
            <a:custGeom>
              <a:avLst/>
              <a:gdLst>
                <a:gd name="T0" fmla="*/ 371 w 430"/>
                <a:gd name="T1" fmla="*/ 2 h 123"/>
                <a:gd name="T2" fmla="*/ 423 w 430"/>
                <a:gd name="T3" fmla="*/ 42 h 123"/>
                <a:gd name="T4" fmla="*/ 400 w 430"/>
                <a:gd name="T5" fmla="*/ 95 h 123"/>
                <a:gd name="T6" fmla="*/ 333 w 430"/>
                <a:gd name="T7" fmla="*/ 114 h 123"/>
                <a:gd name="T8" fmla="*/ 105 w 430"/>
                <a:gd name="T9" fmla="*/ 104 h 123"/>
                <a:gd name="T10" fmla="*/ 11 w 430"/>
                <a:gd name="T11" fmla="*/ 84 h 123"/>
                <a:gd name="T12" fmla="*/ 0 w 430"/>
                <a:gd name="T13" fmla="*/ 73 h 123"/>
                <a:gd name="T14" fmla="*/ 130 w 430"/>
                <a:gd name="T15" fmla="*/ 76 h 123"/>
                <a:gd name="T16" fmla="*/ 344 w 430"/>
                <a:gd name="T17" fmla="*/ 82 h 123"/>
                <a:gd name="T18" fmla="*/ 361 w 430"/>
                <a:gd name="T19" fmla="*/ 77 h 123"/>
                <a:gd name="T20" fmla="*/ 383 w 430"/>
                <a:gd name="T21" fmla="*/ 30 h 123"/>
                <a:gd name="T22" fmla="*/ 371 w 430"/>
                <a:gd name="T23" fmla="*/ 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0" h="123">
                  <a:moveTo>
                    <a:pt x="371" y="2"/>
                  </a:moveTo>
                  <a:cubicBezTo>
                    <a:pt x="396" y="0"/>
                    <a:pt x="415" y="15"/>
                    <a:pt x="423" y="42"/>
                  </a:cubicBezTo>
                  <a:cubicBezTo>
                    <a:pt x="430" y="63"/>
                    <a:pt x="422" y="86"/>
                    <a:pt x="400" y="95"/>
                  </a:cubicBezTo>
                  <a:cubicBezTo>
                    <a:pt x="379" y="104"/>
                    <a:pt x="356" y="111"/>
                    <a:pt x="333" y="114"/>
                  </a:cubicBezTo>
                  <a:cubicBezTo>
                    <a:pt x="257" y="123"/>
                    <a:pt x="181" y="116"/>
                    <a:pt x="105" y="104"/>
                  </a:cubicBezTo>
                  <a:cubicBezTo>
                    <a:pt x="74" y="99"/>
                    <a:pt x="42" y="91"/>
                    <a:pt x="11" y="84"/>
                  </a:cubicBezTo>
                  <a:cubicBezTo>
                    <a:pt x="6" y="83"/>
                    <a:pt x="3" y="78"/>
                    <a:pt x="0" y="73"/>
                  </a:cubicBezTo>
                  <a:cubicBezTo>
                    <a:pt x="44" y="70"/>
                    <a:pt x="87" y="68"/>
                    <a:pt x="130" y="76"/>
                  </a:cubicBezTo>
                  <a:cubicBezTo>
                    <a:pt x="201" y="90"/>
                    <a:pt x="272" y="95"/>
                    <a:pt x="344" y="82"/>
                  </a:cubicBezTo>
                  <a:cubicBezTo>
                    <a:pt x="350" y="81"/>
                    <a:pt x="355" y="79"/>
                    <a:pt x="361" y="77"/>
                  </a:cubicBezTo>
                  <a:cubicBezTo>
                    <a:pt x="383" y="68"/>
                    <a:pt x="390" y="53"/>
                    <a:pt x="383" y="30"/>
                  </a:cubicBezTo>
                  <a:cubicBezTo>
                    <a:pt x="380" y="21"/>
                    <a:pt x="375" y="12"/>
                    <a:pt x="371"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20" name="Freeform 16">
              <a:extLst>
                <a:ext uri="{FF2B5EF4-FFF2-40B4-BE49-F238E27FC236}">
                  <a16:creationId xmlns:a16="http://schemas.microsoft.com/office/drawing/2014/main" id="{9C4F120D-8BB6-4B92-B77A-DF72E49B1BCB}"/>
                </a:ext>
              </a:extLst>
            </p:cNvPr>
            <p:cNvSpPr/>
            <p:nvPr/>
          </p:nvSpPr>
          <p:spPr bwMode="auto">
            <a:xfrm>
              <a:off x="2946401" y="4067175"/>
              <a:ext cx="882650" cy="263525"/>
            </a:xfrm>
            <a:custGeom>
              <a:avLst/>
              <a:gdLst>
                <a:gd name="T0" fmla="*/ 4 w 396"/>
                <a:gd name="T1" fmla="*/ 0 h 118"/>
                <a:gd name="T2" fmla="*/ 131 w 396"/>
                <a:gd name="T3" fmla="*/ 51 h 118"/>
                <a:gd name="T4" fmla="*/ 274 w 396"/>
                <a:gd name="T5" fmla="*/ 90 h 118"/>
                <a:gd name="T6" fmla="*/ 311 w 396"/>
                <a:gd name="T7" fmla="*/ 91 h 118"/>
                <a:gd name="T8" fmla="*/ 369 w 396"/>
                <a:gd name="T9" fmla="*/ 30 h 118"/>
                <a:gd name="T10" fmla="*/ 386 w 396"/>
                <a:gd name="T11" fmla="*/ 27 h 118"/>
                <a:gd name="T12" fmla="*/ 356 w 396"/>
                <a:gd name="T13" fmla="*/ 104 h 118"/>
                <a:gd name="T14" fmla="*/ 284 w 396"/>
                <a:gd name="T15" fmla="*/ 115 h 118"/>
                <a:gd name="T16" fmla="*/ 19 w 396"/>
                <a:gd name="T17" fmla="*/ 32 h 118"/>
                <a:gd name="T18" fmla="*/ 4 w 396"/>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6" h="118">
                  <a:moveTo>
                    <a:pt x="4" y="0"/>
                  </a:moveTo>
                  <a:cubicBezTo>
                    <a:pt x="47" y="17"/>
                    <a:pt x="88" y="37"/>
                    <a:pt x="131" y="51"/>
                  </a:cubicBezTo>
                  <a:cubicBezTo>
                    <a:pt x="178" y="67"/>
                    <a:pt x="226" y="78"/>
                    <a:pt x="274" y="90"/>
                  </a:cubicBezTo>
                  <a:cubicBezTo>
                    <a:pt x="286" y="93"/>
                    <a:pt x="299" y="93"/>
                    <a:pt x="311" y="91"/>
                  </a:cubicBezTo>
                  <a:cubicBezTo>
                    <a:pt x="347" y="85"/>
                    <a:pt x="362" y="68"/>
                    <a:pt x="369" y="30"/>
                  </a:cubicBezTo>
                  <a:cubicBezTo>
                    <a:pt x="375" y="29"/>
                    <a:pt x="381" y="28"/>
                    <a:pt x="386" y="27"/>
                  </a:cubicBezTo>
                  <a:cubicBezTo>
                    <a:pt x="396" y="55"/>
                    <a:pt x="383" y="86"/>
                    <a:pt x="356" y="104"/>
                  </a:cubicBezTo>
                  <a:cubicBezTo>
                    <a:pt x="333" y="118"/>
                    <a:pt x="308" y="118"/>
                    <a:pt x="284" y="115"/>
                  </a:cubicBezTo>
                  <a:cubicBezTo>
                    <a:pt x="190" y="104"/>
                    <a:pt x="102" y="78"/>
                    <a:pt x="19" y="32"/>
                  </a:cubicBezTo>
                  <a:cubicBezTo>
                    <a:pt x="5" y="24"/>
                    <a:pt x="0" y="15"/>
                    <a:pt x="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21" name="Freeform 17">
              <a:extLst>
                <a:ext uri="{FF2B5EF4-FFF2-40B4-BE49-F238E27FC236}">
                  <a16:creationId xmlns:a16="http://schemas.microsoft.com/office/drawing/2014/main" id="{E915BBCF-EF61-47CB-896B-727E371CFE06}"/>
                </a:ext>
              </a:extLst>
            </p:cNvPr>
            <p:cNvSpPr/>
            <p:nvPr/>
          </p:nvSpPr>
          <p:spPr bwMode="auto">
            <a:xfrm>
              <a:off x="2946401" y="4741863"/>
              <a:ext cx="758825" cy="227012"/>
            </a:xfrm>
            <a:custGeom>
              <a:avLst/>
              <a:gdLst>
                <a:gd name="T0" fmla="*/ 316 w 341"/>
                <a:gd name="T1" fmla="*/ 3 h 102"/>
                <a:gd name="T2" fmla="*/ 331 w 341"/>
                <a:gd name="T3" fmla="*/ 0 h 102"/>
                <a:gd name="T4" fmla="*/ 318 w 341"/>
                <a:gd name="T5" fmla="*/ 69 h 102"/>
                <a:gd name="T6" fmla="*/ 244 w 341"/>
                <a:gd name="T7" fmla="*/ 100 h 102"/>
                <a:gd name="T8" fmla="*/ 62 w 341"/>
                <a:gd name="T9" fmla="*/ 66 h 102"/>
                <a:gd name="T10" fmla="*/ 21 w 341"/>
                <a:gd name="T11" fmla="*/ 49 h 102"/>
                <a:gd name="T12" fmla="*/ 3 w 341"/>
                <a:gd name="T13" fmla="*/ 19 h 102"/>
                <a:gd name="T14" fmla="*/ 3 w 341"/>
                <a:gd name="T15" fmla="*/ 7 h 102"/>
                <a:gd name="T16" fmla="*/ 14 w 341"/>
                <a:gd name="T17" fmla="*/ 13 h 102"/>
                <a:gd name="T18" fmla="*/ 231 w 341"/>
                <a:gd name="T19" fmla="*/ 73 h 102"/>
                <a:gd name="T20" fmla="*/ 290 w 341"/>
                <a:gd name="T21" fmla="*/ 52 h 102"/>
                <a:gd name="T22" fmla="*/ 316 w 341"/>
                <a:gd name="T23" fmla="*/ 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1" h="102">
                  <a:moveTo>
                    <a:pt x="316" y="3"/>
                  </a:moveTo>
                  <a:cubicBezTo>
                    <a:pt x="322" y="2"/>
                    <a:pt x="326" y="1"/>
                    <a:pt x="331" y="0"/>
                  </a:cubicBezTo>
                  <a:cubicBezTo>
                    <a:pt x="341" y="19"/>
                    <a:pt x="336" y="49"/>
                    <a:pt x="318" y="69"/>
                  </a:cubicBezTo>
                  <a:cubicBezTo>
                    <a:pt x="298" y="90"/>
                    <a:pt x="273" y="99"/>
                    <a:pt x="244" y="100"/>
                  </a:cubicBezTo>
                  <a:cubicBezTo>
                    <a:pt x="181" y="102"/>
                    <a:pt x="121" y="87"/>
                    <a:pt x="62" y="66"/>
                  </a:cubicBezTo>
                  <a:cubicBezTo>
                    <a:pt x="48" y="61"/>
                    <a:pt x="35" y="54"/>
                    <a:pt x="21" y="49"/>
                  </a:cubicBezTo>
                  <a:cubicBezTo>
                    <a:pt x="7" y="43"/>
                    <a:pt x="0" y="35"/>
                    <a:pt x="3" y="19"/>
                  </a:cubicBezTo>
                  <a:cubicBezTo>
                    <a:pt x="4" y="16"/>
                    <a:pt x="3" y="13"/>
                    <a:pt x="3" y="7"/>
                  </a:cubicBezTo>
                  <a:cubicBezTo>
                    <a:pt x="8" y="9"/>
                    <a:pt x="11" y="11"/>
                    <a:pt x="14" y="13"/>
                  </a:cubicBezTo>
                  <a:cubicBezTo>
                    <a:pt x="81" y="53"/>
                    <a:pt x="153" y="76"/>
                    <a:pt x="231" y="73"/>
                  </a:cubicBezTo>
                  <a:cubicBezTo>
                    <a:pt x="251" y="72"/>
                    <a:pt x="272" y="62"/>
                    <a:pt x="290" y="52"/>
                  </a:cubicBezTo>
                  <a:cubicBezTo>
                    <a:pt x="309" y="43"/>
                    <a:pt x="316" y="24"/>
                    <a:pt x="316"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22" name="Freeform 18">
              <a:extLst>
                <a:ext uri="{FF2B5EF4-FFF2-40B4-BE49-F238E27FC236}">
                  <a16:creationId xmlns:a16="http://schemas.microsoft.com/office/drawing/2014/main" id="{BBDF12BA-6472-453D-BB4A-E5FB9E037B9B}"/>
                </a:ext>
              </a:extLst>
            </p:cNvPr>
            <p:cNvSpPr/>
            <p:nvPr/>
          </p:nvSpPr>
          <p:spPr bwMode="auto">
            <a:xfrm>
              <a:off x="3448051" y="2663825"/>
              <a:ext cx="582613" cy="182562"/>
            </a:xfrm>
            <a:custGeom>
              <a:avLst/>
              <a:gdLst>
                <a:gd name="T0" fmla="*/ 0 w 262"/>
                <a:gd name="T1" fmla="*/ 0 h 82"/>
                <a:gd name="T2" fmla="*/ 262 w 262"/>
                <a:gd name="T3" fmla="*/ 82 h 82"/>
                <a:gd name="T4" fmla="*/ 7 w 262"/>
                <a:gd name="T5" fmla="*/ 64 h 82"/>
                <a:gd name="T6" fmla="*/ 0 w 262"/>
                <a:gd name="T7" fmla="*/ 0 h 82"/>
              </a:gdLst>
              <a:ahLst/>
              <a:cxnLst>
                <a:cxn ang="0">
                  <a:pos x="T0" y="T1"/>
                </a:cxn>
                <a:cxn ang="0">
                  <a:pos x="T2" y="T3"/>
                </a:cxn>
                <a:cxn ang="0">
                  <a:pos x="T4" y="T5"/>
                </a:cxn>
                <a:cxn ang="0">
                  <a:pos x="T6" y="T7"/>
                </a:cxn>
              </a:cxnLst>
              <a:rect l="0" t="0" r="r" b="b"/>
              <a:pathLst>
                <a:path w="262" h="82">
                  <a:moveTo>
                    <a:pt x="0" y="0"/>
                  </a:moveTo>
                  <a:cubicBezTo>
                    <a:pt x="91" y="8"/>
                    <a:pt x="180" y="28"/>
                    <a:pt x="262" y="82"/>
                  </a:cubicBezTo>
                  <a:cubicBezTo>
                    <a:pt x="175" y="67"/>
                    <a:pt x="90" y="56"/>
                    <a:pt x="7" y="64"/>
                  </a:cubicBezTo>
                  <a:cubicBezTo>
                    <a:pt x="5" y="42"/>
                    <a:pt x="3" y="22"/>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23" name="Freeform 19">
              <a:extLst>
                <a:ext uri="{FF2B5EF4-FFF2-40B4-BE49-F238E27FC236}">
                  <a16:creationId xmlns:a16="http://schemas.microsoft.com/office/drawing/2014/main" id="{E5C5E5C3-7339-4AF0-9EAC-6E8905A64CB1}"/>
                </a:ext>
              </a:extLst>
            </p:cNvPr>
            <p:cNvSpPr/>
            <p:nvPr/>
          </p:nvSpPr>
          <p:spPr bwMode="auto">
            <a:xfrm>
              <a:off x="2946401" y="5018088"/>
              <a:ext cx="590550" cy="163512"/>
            </a:xfrm>
            <a:custGeom>
              <a:avLst/>
              <a:gdLst>
                <a:gd name="T0" fmla="*/ 263 w 265"/>
                <a:gd name="T1" fmla="*/ 1 h 73"/>
                <a:gd name="T2" fmla="*/ 237 w 265"/>
                <a:gd name="T3" fmla="*/ 48 h 73"/>
                <a:gd name="T4" fmla="*/ 144 w 265"/>
                <a:gd name="T5" fmla="*/ 73 h 73"/>
                <a:gd name="T6" fmla="*/ 18 w 265"/>
                <a:gd name="T7" fmla="*/ 45 h 73"/>
                <a:gd name="T8" fmla="*/ 4 w 265"/>
                <a:gd name="T9" fmla="*/ 15 h 73"/>
                <a:gd name="T10" fmla="*/ 82 w 265"/>
                <a:gd name="T11" fmla="*/ 40 h 73"/>
                <a:gd name="T12" fmla="*/ 170 w 265"/>
                <a:gd name="T13" fmla="*/ 45 h 73"/>
                <a:gd name="T14" fmla="*/ 213 w 265"/>
                <a:gd name="T15" fmla="*/ 11 h 73"/>
                <a:gd name="T16" fmla="*/ 231 w 265"/>
                <a:gd name="T17" fmla="*/ 0 h 73"/>
                <a:gd name="T18" fmla="*/ 263 w 265"/>
                <a:gd name="T19" fmla="*/ 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5" h="73">
                  <a:moveTo>
                    <a:pt x="263" y="1"/>
                  </a:moveTo>
                  <a:cubicBezTo>
                    <a:pt x="265" y="22"/>
                    <a:pt x="254" y="37"/>
                    <a:pt x="237" y="48"/>
                  </a:cubicBezTo>
                  <a:cubicBezTo>
                    <a:pt x="209" y="66"/>
                    <a:pt x="177" y="73"/>
                    <a:pt x="144" y="73"/>
                  </a:cubicBezTo>
                  <a:cubicBezTo>
                    <a:pt x="100" y="73"/>
                    <a:pt x="58" y="65"/>
                    <a:pt x="18" y="45"/>
                  </a:cubicBezTo>
                  <a:cubicBezTo>
                    <a:pt x="5" y="38"/>
                    <a:pt x="0" y="29"/>
                    <a:pt x="4" y="15"/>
                  </a:cubicBezTo>
                  <a:cubicBezTo>
                    <a:pt x="30" y="23"/>
                    <a:pt x="56" y="33"/>
                    <a:pt x="82" y="40"/>
                  </a:cubicBezTo>
                  <a:cubicBezTo>
                    <a:pt x="111" y="48"/>
                    <a:pt x="140" y="52"/>
                    <a:pt x="170" y="45"/>
                  </a:cubicBezTo>
                  <a:cubicBezTo>
                    <a:pt x="190" y="41"/>
                    <a:pt x="205" y="30"/>
                    <a:pt x="213" y="11"/>
                  </a:cubicBezTo>
                  <a:cubicBezTo>
                    <a:pt x="217" y="3"/>
                    <a:pt x="222" y="0"/>
                    <a:pt x="231" y="0"/>
                  </a:cubicBezTo>
                  <a:cubicBezTo>
                    <a:pt x="241" y="1"/>
                    <a:pt x="251" y="1"/>
                    <a:pt x="263"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24" name="Freeform 20">
              <a:extLst>
                <a:ext uri="{FF2B5EF4-FFF2-40B4-BE49-F238E27FC236}">
                  <a16:creationId xmlns:a16="http://schemas.microsoft.com/office/drawing/2014/main" id="{BFFDE4A6-FD65-4E1D-883C-6F68DF8D2760}"/>
                </a:ext>
              </a:extLst>
            </p:cNvPr>
            <p:cNvSpPr/>
            <p:nvPr/>
          </p:nvSpPr>
          <p:spPr bwMode="auto">
            <a:xfrm>
              <a:off x="3249613" y="2635250"/>
              <a:ext cx="161925" cy="203200"/>
            </a:xfrm>
            <a:custGeom>
              <a:avLst/>
              <a:gdLst>
                <a:gd name="T0" fmla="*/ 5 w 73"/>
                <a:gd name="T1" fmla="*/ 91 h 91"/>
                <a:gd name="T2" fmla="*/ 0 w 73"/>
                <a:gd name="T3" fmla="*/ 7 h 91"/>
                <a:gd name="T4" fmla="*/ 59 w 73"/>
                <a:gd name="T5" fmla="*/ 20 h 91"/>
                <a:gd name="T6" fmla="*/ 70 w 73"/>
                <a:gd name="T7" fmla="*/ 61 h 91"/>
                <a:gd name="T8" fmla="*/ 48 w 73"/>
                <a:gd name="T9" fmla="*/ 84 h 91"/>
                <a:gd name="T10" fmla="*/ 5 w 73"/>
                <a:gd name="T11" fmla="*/ 91 h 91"/>
              </a:gdLst>
              <a:ahLst/>
              <a:cxnLst>
                <a:cxn ang="0">
                  <a:pos x="T0" y="T1"/>
                </a:cxn>
                <a:cxn ang="0">
                  <a:pos x="T2" y="T3"/>
                </a:cxn>
                <a:cxn ang="0">
                  <a:pos x="T4" y="T5"/>
                </a:cxn>
                <a:cxn ang="0">
                  <a:pos x="T6" y="T7"/>
                </a:cxn>
                <a:cxn ang="0">
                  <a:pos x="T8" y="T9"/>
                </a:cxn>
                <a:cxn ang="0">
                  <a:pos x="T10" y="T11"/>
                </a:cxn>
              </a:cxnLst>
              <a:rect l="0" t="0" r="r" b="b"/>
              <a:pathLst>
                <a:path w="73" h="91">
                  <a:moveTo>
                    <a:pt x="5" y="91"/>
                  </a:moveTo>
                  <a:cubicBezTo>
                    <a:pt x="20" y="63"/>
                    <a:pt x="19" y="36"/>
                    <a:pt x="0" y="7"/>
                  </a:cubicBezTo>
                  <a:cubicBezTo>
                    <a:pt x="22" y="10"/>
                    <a:pt x="43" y="0"/>
                    <a:pt x="59" y="20"/>
                  </a:cubicBezTo>
                  <a:cubicBezTo>
                    <a:pt x="69" y="32"/>
                    <a:pt x="73" y="46"/>
                    <a:pt x="70" y="61"/>
                  </a:cubicBezTo>
                  <a:cubicBezTo>
                    <a:pt x="68" y="74"/>
                    <a:pt x="62" y="83"/>
                    <a:pt x="48" y="84"/>
                  </a:cubicBezTo>
                  <a:cubicBezTo>
                    <a:pt x="34" y="85"/>
                    <a:pt x="20" y="89"/>
                    <a:pt x="5" y="9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25" name="Freeform 21">
              <a:extLst>
                <a:ext uri="{FF2B5EF4-FFF2-40B4-BE49-F238E27FC236}">
                  <a16:creationId xmlns:a16="http://schemas.microsoft.com/office/drawing/2014/main" id="{3D7E78F3-E843-42AE-B717-D0A98A5DAC83}"/>
                </a:ext>
              </a:extLst>
            </p:cNvPr>
            <p:cNvSpPr/>
            <p:nvPr/>
          </p:nvSpPr>
          <p:spPr bwMode="auto">
            <a:xfrm>
              <a:off x="2952751" y="3013075"/>
              <a:ext cx="120650" cy="261937"/>
            </a:xfrm>
            <a:custGeom>
              <a:avLst/>
              <a:gdLst>
                <a:gd name="T0" fmla="*/ 34 w 54"/>
                <a:gd name="T1" fmla="*/ 0 h 117"/>
                <a:gd name="T2" fmla="*/ 0 w 54"/>
                <a:gd name="T3" fmla="*/ 117 h 117"/>
                <a:gd name="T4" fmla="*/ 1 w 54"/>
                <a:gd name="T5" fmla="*/ 17 h 117"/>
                <a:gd name="T6" fmla="*/ 7 w 54"/>
                <a:gd name="T7" fmla="*/ 9 h 117"/>
                <a:gd name="T8" fmla="*/ 34 w 54"/>
                <a:gd name="T9" fmla="*/ 0 h 117"/>
              </a:gdLst>
              <a:ahLst/>
              <a:cxnLst>
                <a:cxn ang="0">
                  <a:pos x="T0" y="T1"/>
                </a:cxn>
                <a:cxn ang="0">
                  <a:pos x="T2" y="T3"/>
                </a:cxn>
                <a:cxn ang="0">
                  <a:pos x="T4" y="T5"/>
                </a:cxn>
                <a:cxn ang="0">
                  <a:pos x="T6" y="T7"/>
                </a:cxn>
                <a:cxn ang="0">
                  <a:pos x="T8" y="T9"/>
                </a:cxn>
              </a:cxnLst>
              <a:rect l="0" t="0" r="r" b="b"/>
              <a:pathLst>
                <a:path w="54" h="117">
                  <a:moveTo>
                    <a:pt x="34" y="0"/>
                  </a:moveTo>
                  <a:cubicBezTo>
                    <a:pt x="54" y="40"/>
                    <a:pt x="39" y="95"/>
                    <a:pt x="0" y="117"/>
                  </a:cubicBezTo>
                  <a:cubicBezTo>
                    <a:pt x="0" y="83"/>
                    <a:pt x="0" y="50"/>
                    <a:pt x="1" y="17"/>
                  </a:cubicBezTo>
                  <a:cubicBezTo>
                    <a:pt x="1" y="14"/>
                    <a:pt x="4" y="10"/>
                    <a:pt x="7" y="9"/>
                  </a:cubicBezTo>
                  <a:cubicBezTo>
                    <a:pt x="16" y="5"/>
                    <a:pt x="25" y="3"/>
                    <a:pt x="3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26" name="Freeform 22">
              <a:extLst>
                <a:ext uri="{FF2B5EF4-FFF2-40B4-BE49-F238E27FC236}">
                  <a16:creationId xmlns:a16="http://schemas.microsoft.com/office/drawing/2014/main" id="{34B184AB-9274-481F-92DC-4D1A765C24E3}"/>
                </a:ext>
              </a:extLst>
            </p:cNvPr>
            <p:cNvSpPr/>
            <p:nvPr/>
          </p:nvSpPr>
          <p:spPr bwMode="auto">
            <a:xfrm>
              <a:off x="3913188" y="3206750"/>
              <a:ext cx="158750" cy="269875"/>
            </a:xfrm>
            <a:custGeom>
              <a:avLst/>
              <a:gdLst>
                <a:gd name="T0" fmla="*/ 3 w 71"/>
                <a:gd name="T1" fmla="*/ 0 h 121"/>
                <a:gd name="T2" fmla="*/ 71 w 71"/>
                <a:gd name="T3" fmla="*/ 18 h 121"/>
                <a:gd name="T4" fmla="*/ 13 w 71"/>
                <a:gd name="T5" fmla="*/ 121 h 121"/>
                <a:gd name="T6" fmla="*/ 0 w 71"/>
                <a:gd name="T7" fmla="*/ 102 h 121"/>
                <a:gd name="T8" fmla="*/ 1 w 71"/>
                <a:gd name="T9" fmla="*/ 3 h 121"/>
                <a:gd name="T10" fmla="*/ 3 w 71"/>
                <a:gd name="T11" fmla="*/ 0 h 121"/>
              </a:gdLst>
              <a:ahLst/>
              <a:cxnLst>
                <a:cxn ang="0">
                  <a:pos x="T0" y="T1"/>
                </a:cxn>
                <a:cxn ang="0">
                  <a:pos x="T2" y="T3"/>
                </a:cxn>
                <a:cxn ang="0">
                  <a:pos x="T4" y="T5"/>
                </a:cxn>
                <a:cxn ang="0">
                  <a:pos x="T6" y="T7"/>
                </a:cxn>
                <a:cxn ang="0">
                  <a:pos x="T8" y="T9"/>
                </a:cxn>
                <a:cxn ang="0">
                  <a:pos x="T10" y="T11"/>
                </a:cxn>
              </a:cxnLst>
              <a:rect l="0" t="0" r="r" b="b"/>
              <a:pathLst>
                <a:path w="71" h="120">
                  <a:moveTo>
                    <a:pt x="3" y="0"/>
                  </a:moveTo>
                  <a:cubicBezTo>
                    <a:pt x="27" y="6"/>
                    <a:pt x="50" y="13"/>
                    <a:pt x="71" y="18"/>
                  </a:cubicBezTo>
                  <a:cubicBezTo>
                    <a:pt x="51" y="54"/>
                    <a:pt x="32" y="87"/>
                    <a:pt x="13" y="121"/>
                  </a:cubicBezTo>
                  <a:cubicBezTo>
                    <a:pt x="10" y="116"/>
                    <a:pt x="5" y="110"/>
                    <a:pt x="0" y="102"/>
                  </a:cubicBezTo>
                  <a:cubicBezTo>
                    <a:pt x="27" y="70"/>
                    <a:pt x="24" y="37"/>
                    <a:pt x="1" y="3"/>
                  </a:cubicBezTo>
                  <a:cubicBezTo>
                    <a:pt x="2" y="2"/>
                    <a:pt x="3" y="1"/>
                    <a:pt x="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27" name="Freeform 23">
              <a:extLst>
                <a:ext uri="{FF2B5EF4-FFF2-40B4-BE49-F238E27FC236}">
                  <a16:creationId xmlns:a16="http://schemas.microsoft.com/office/drawing/2014/main" id="{8428F2AC-3E8B-424B-9B69-7050A11E6151}"/>
                </a:ext>
              </a:extLst>
            </p:cNvPr>
            <p:cNvSpPr/>
            <p:nvPr/>
          </p:nvSpPr>
          <p:spPr bwMode="auto">
            <a:xfrm>
              <a:off x="3014663" y="3209925"/>
              <a:ext cx="365125" cy="90487"/>
            </a:xfrm>
            <a:custGeom>
              <a:avLst/>
              <a:gdLst>
                <a:gd name="T0" fmla="*/ 164 w 164"/>
                <a:gd name="T1" fmla="*/ 3 h 41"/>
                <a:gd name="T2" fmla="*/ 0 w 164"/>
                <a:gd name="T3" fmla="*/ 40 h 41"/>
                <a:gd name="T4" fmla="*/ 18 w 164"/>
                <a:gd name="T5" fmla="*/ 27 h 41"/>
                <a:gd name="T6" fmla="*/ 164 w 164"/>
                <a:gd name="T7" fmla="*/ 3 h 41"/>
              </a:gdLst>
              <a:ahLst/>
              <a:cxnLst>
                <a:cxn ang="0">
                  <a:pos x="T0" y="T1"/>
                </a:cxn>
                <a:cxn ang="0">
                  <a:pos x="T2" y="T3"/>
                </a:cxn>
                <a:cxn ang="0">
                  <a:pos x="T4" y="T5"/>
                </a:cxn>
                <a:cxn ang="0">
                  <a:pos x="T6" y="T7"/>
                </a:cxn>
              </a:cxnLst>
              <a:rect l="0" t="0" r="r" b="b"/>
              <a:pathLst>
                <a:path w="164" h="41">
                  <a:moveTo>
                    <a:pt x="164" y="3"/>
                  </a:moveTo>
                  <a:cubicBezTo>
                    <a:pt x="113" y="29"/>
                    <a:pt x="59" y="41"/>
                    <a:pt x="0" y="40"/>
                  </a:cubicBezTo>
                  <a:cubicBezTo>
                    <a:pt x="6" y="36"/>
                    <a:pt x="11" y="30"/>
                    <a:pt x="18" y="27"/>
                  </a:cubicBezTo>
                  <a:cubicBezTo>
                    <a:pt x="64" y="6"/>
                    <a:pt x="113" y="0"/>
                    <a:pt x="164"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28" name="Freeform 24">
              <a:extLst>
                <a:ext uri="{FF2B5EF4-FFF2-40B4-BE49-F238E27FC236}">
                  <a16:creationId xmlns:a16="http://schemas.microsoft.com/office/drawing/2014/main" id="{D65F5448-05FA-4BF6-938E-0E40A5D77653}"/>
                </a:ext>
              </a:extLst>
            </p:cNvPr>
            <p:cNvSpPr/>
            <p:nvPr/>
          </p:nvSpPr>
          <p:spPr bwMode="auto">
            <a:xfrm>
              <a:off x="3267076" y="5194300"/>
              <a:ext cx="200025" cy="161925"/>
            </a:xfrm>
            <a:custGeom>
              <a:avLst/>
              <a:gdLst>
                <a:gd name="T0" fmla="*/ 90 w 90"/>
                <a:gd name="T1" fmla="*/ 0 h 73"/>
                <a:gd name="T2" fmla="*/ 68 w 90"/>
                <a:gd name="T3" fmla="*/ 43 h 73"/>
                <a:gd name="T4" fmla="*/ 27 w 90"/>
                <a:gd name="T5" fmla="*/ 71 h 73"/>
                <a:gd name="T6" fmla="*/ 7 w 90"/>
                <a:gd name="T7" fmla="*/ 65 h 73"/>
                <a:gd name="T8" fmla="*/ 11 w 90"/>
                <a:gd name="T9" fmla="*/ 44 h 73"/>
                <a:gd name="T10" fmla="*/ 39 w 90"/>
                <a:gd name="T11" fmla="*/ 18 h 73"/>
                <a:gd name="T12" fmla="*/ 47 w 90"/>
                <a:gd name="T13" fmla="*/ 14 h 73"/>
                <a:gd name="T14" fmla="*/ 90 w 90"/>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73">
                  <a:moveTo>
                    <a:pt x="90" y="0"/>
                  </a:moveTo>
                  <a:cubicBezTo>
                    <a:pt x="88" y="18"/>
                    <a:pt x="80" y="32"/>
                    <a:pt x="68" y="43"/>
                  </a:cubicBezTo>
                  <a:cubicBezTo>
                    <a:pt x="55" y="54"/>
                    <a:pt x="41" y="64"/>
                    <a:pt x="27" y="71"/>
                  </a:cubicBezTo>
                  <a:cubicBezTo>
                    <a:pt x="22" y="73"/>
                    <a:pt x="11" y="69"/>
                    <a:pt x="7" y="65"/>
                  </a:cubicBezTo>
                  <a:cubicBezTo>
                    <a:pt x="0" y="58"/>
                    <a:pt x="5" y="50"/>
                    <a:pt x="11" y="44"/>
                  </a:cubicBezTo>
                  <a:cubicBezTo>
                    <a:pt x="21" y="36"/>
                    <a:pt x="30" y="27"/>
                    <a:pt x="39" y="18"/>
                  </a:cubicBezTo>
                  <a:cubicBezTo>
                    <a:pt x="41" y="16"/>
                    <a:pt x="44" y="15"/>
                    <a:pt x="47" y="14"/>
                  </a:cubicBezTo>
                  <a:cubicBezTo>
                    <a:pt x="61" y="9"/>
                    <a:pt x="75" y="5"/>
                    <a:pt x="9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29" name="Freeform 25">
              <a:extLst>
                <a:ext uri="{FF2B5EF4-FFF2-40B4-BE49-F238E27FC236}">
                  <a16:creationId xmlns:a16="http://schemas.microsoft.com/office/drawing/2014/main" id="{4B928838-2919-4426-9683-F0E7C0264CFC}"/>
                </a:ext>
              </a:extLst>
            </p:cNvPr>
            <p:cNvSpPr/>
            <p:nvPr/>
          </p:nvSpPr>
          <p:spPr bwMode="auto">
            <a:xfrm>
              <a:off x="2954338" y="2379663"/>
              <a:ext cx="120650" cy="96837"/>
            </a:xfrm>
            <a:custGeom>
              <a:avLst/>
              <a:gdLst>
                <a:gd name="T0" fmla="*/ 0 w 54"/>
                <a:gd name="T1" fmla="*/ 44 h 44"/>
                <a:gd name="T2" fmla="*/ 0 w 54"/>
                <a:gd name="T3" fmla="*/ 1 h 44"/>
                <a:gd name="T4" fmla="*/ 43 w 54"/>
                <a:gd name="T5" fmla="*/ 2 h 44"/>
                <a:gd name="T6" fmla="*/ 53 w 54"/>
                <a:gd name="T7" fmla="*/ 12 h 44"/>
                <a:gd name="T8" fmla="*/ 53 w 54"/>
                <a:gd name="T9" fmla="*/ 16 h 44"/>
                <a:gd name="T10" fmla="*/ 26 w 54"/>
                <a:gd name="T11" fmla="*/ 44 h 44"/>
                <a:gd name="T12" fmla="*/ 0 w 54"/>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54" h="44">
                  <a:moveTo>
                    <a:pt x="0" y="44"/>
                  </a:moveTo>
                  <a:cubicBezTo>
                    <a:pt x="0" y="30"/>
                    <a:pt x="0" y="16"/>
                    <a:pt x="0" y="1"/>
                  </a:cubicBezTo>
                  <a:cubicBezTo>
                    <a:pt x="14" y="1"/>
                    <a:pt x="29" y="0"/>
                    <a:pt x="43" y="2"/>
                  </a:cubicBezTo>
                  <a:cubicBezTo>
                    <a:pt x="46" y="2"/>
                    <a:pt x="50" y="8"/>
                    <a:pt x="53" y="12"/>
                  </a:cubicBezTo>
                  <a:cubicBezTo>
                    <a:pt x="53" y="13"/>
                    <a:pt x="53" y="15"/>
                    <a:pt x="53" y="16"/>
                  </a:cubicBezTo>
                  <a:cubicBezTo>
                    <a:pt x="54" y="44"/>
                    <a:pt x="54" y="44"/>
                    <a:pt x="26" y="44"/>
                  </a:cubicBezTo>
                  <a:cubicBezTo>
                    <a:pt x="17" y="44"/>
                    <a:pt x="9" y="44"/>
                    <a:pt x="0" y="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30" name="Freeform 26">
              <a:extLst>
                <a:ext uri="{FF2B5EF4-FFF2-40B4-BE49-F238E27FC236}">
                  <a16:creationId xmlns:a16="http://schemas.microsoft.com/office/drawing/2014/main" id="{4123F1F8-59C4-4882-A008-3D055A3CECEA}"/>
                </a:ext>
              </a:extLst>
            </p:cNvPr>
            <p:cNvSpPr/>
            <p:nvPr/>
          </p:nvSpPr>
          <p:spPr bwMode="auto">
            <a:xfrm>
              <a:off x="3048001" y="2781300"/>
              <a:ext cx="169863" cy="92075"/>
            </a:xfrm>
            <a:custGeom>
              <a:avLst/>
              <a:gdLst>
                <a:gd name="T0" fmla="*/ 40 w 76"/>
                <a:gd name="T1" fmla="*/ 41 h 41"/>
                <a:gd name="T2" fmla="*/ 3 w 76"/>
                <a:gd name="T3" fmla="*/ 12 h 41"/>
                <a:gd name="T4" fmla="*/ 0 w 76"/>
                <a:gd name="T5" fmla="*/ 15 h 41"/>
                <a:gd name="T6" fmla="*/ 0 w 76"/>
                <a:gd name="T7" fmla="*/ 0 h 41"/>
                <a:gd name="T8" fmla="*/ 76 w 76"/>
                <a:gd name="T9" fmla="*/ 0 h 41"/>
                <a:gd name="T10" fmla="*/ 40 w 76"/>
                <a:gd name="T11" fmla="*/ 41 h 41"/>
              </a:gdLst>
              <a:ahLst/>
              <a:cxnLst>
                <a:cxn ang="0">
                  <a:pos x="T0" y="T1"/>
                </a:cxn>
                <a:cxn ang="0">
                  <a:pos x="T2" y="T3"/>
                </a:cxn>
                <a:cxn ang="0">
                  <a:pos x="T4" y="T5"/>
                </a:cxn>
                <a:cxn ang="0">
                  <a:pos x="T6" y="T7"/>
                </a:cxn>
                <a:cxn ang="0">
                  <a:pos x="T8" y="T9"/>
                </a:cxn>
                <a:cxn ang="0">
                  <a:pos x="T10" y="T11"/>
                </a:cxn>
              </a:cxnLst>
              <a:rect l="0" t="0" r="r" b="b"/>
              <a:pathLst>
                <a:path w="76" h="41">
                  <a:moveTo>
                    <a:pt x="40" y="41"/>
                  </a:moveTo>
                  <a:cubicBezTo>
                    <a:pt x="26" y="31"/>
                    <a:pt x="15" y="21"/>
                    <a:pt x="3" y="12"/>
                  </a:cubicBezTo>
                  <a:cubicBezTo>
                    <a:pt x="2" y="13"/>
                    <a:pt x="1" y="14"/>
                    <a:pt x="0" y="15"/>
                  </a:cubicBezTo>
                  <a:cubicBezTo>
                    <a:pt x="0" y="10"/>
                    <a:pt x="0" y="6"/>
                    <a:pt x="0" y="0"/>
                  </a:cubicBezTo>
                  <a:cubicBezTo>
                    <a:pt x="26" y="0"/>
                    <a:pt x="51" y="0"/>
                    <a:pt x="76" y="0"/>
                  </a:cubicBezTo>
                  <a:cubicBezTo>
                    <a:pt x="73" y="25"/>
                    <a:pt x="62" y="36"/>
                    <a:pt x="40" y="4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31" name="Freeform 27">
              <a:extLst>
                <a:ext uri="{FF2B5EF4-FFF2-40B4-BE49-F238E27FC236}">
                  <a16:creationId xmlns:a16="http://schemas.microsoft.com/office/drawing/2014/main" id="{C8907CF3-114B-4993-8DEC-74178BAC5C06}"/>
                </a:ext>
              </a:extLst>
            </p:cNvPr>
            <p:cNvSpPr/>
            <p:nvPr/>
          </p:nvSpPr>
          <p:spPr bwMode="auto">
            <a:xfrm>
              <a:off x="3698876" y="2987675"/>
              <a:ext cx="295275" cy="66675"/>
            </a:xfrm>
            <a:custGeom>
              <a:avLst/>
              <a:gdLst>
                <a:gd name="T0" fmla="*/ 132 w 132"/>
                <a:gd name="T1" fmla="*/ 19 h 30"/>
                <a:gd name="T2" fmla="*/ 0 w 132"/>
                <a:gd name="T3" fmla="*/ 30 h 30"/>
                <a:gd name="T4" fmla="*/ 19 w 132"/>
                <a:gd name="T5" fmla="*/ 3 h 30"/>
                <a:gd name="T6" fmla="*/ 27 w 132"/>
                <a:gd name="T7" fmla="*/ 0 h 30"/>
                <a:gd name="T8" fmla="*/ 132 w 132"/>
                <a:gd name="T9" fmla="*/ 15 h 30"/>
                <a:gd name="T10" fmla="*/ 132 w 132"/>
                <a:gd name="T11" fmla="*/ 19 h 30"/>
              </a:gdLst>
              <a:ahLst/>
              <a:cxnLst>
                <a:cxn ang="0">
                  <a:pos x="T0" y="T1"/>
                </a:cxn>
                <a:cxn ang="0">
                  <a:pos x="T2" y="T3"/>
                </a:cxn>
                <a:cxn ang="0">
                  <a:pos x="T4" y="T5"/>
                </a:cxn>
                <a:cxn ang="0">
                  <a:pos x="T6" y="T7"/>
                </a:cxn>
                <a:cxn ang="0">
                  <a:pos x="T8" y="T9"/>
                </a:cxn>
                <a:cxn ang="0">
                  <a:pos x="T10" y="T11"/>
                </a:cxn>
              </a:cxnLst>
              <a:rect l="0" t="0" r="r" b="b"/>
              <a:pathLst>
                <a:path w="132" h="30">
                  <a:moveTo>
                    <a:pt x="132" y="19"/>
                  </a:moveTo>
                  <a:cubicBezTo>
                    <a:pt x="89" y="23"/>
                    <a:pt x="46" y="26"/>
                    <a:pt x="0" y="30"/>
                  </a:cubicBezTo>
                  <a:cubicBezTo>
                    <a:pt x="7" y="20"/>
                    <a:pt x="13" y="11"/>
                    <a:pt x="19" y="3"/>
                  </a:cubicBezTo>
                  <a:cubicBezTo>
                    <a:pt x="20" y="1"/>
                    <a:pt x="24" y="0"/>
                    <a:pt x="27" y="0"/>
                  </a:cubicBezTo>
                  <a:cubicBezTo>
                    <a:pt x="62" y="5"/>
                    <a:pt x="97" y="10"/>
                    <a:pt x="132" y="15"/>
                  </a:cubicBezTo>
                  <a:cubicBezTo>
                    <a:pt x="132" y="16"/>
                    <a:pt x="132" y="18"/>
                    <a:pt x="132" y="1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32" name="Freeform 28">
              <a:extLst>
                <a:ext uri="{FF2B5EF4-FFF2-40B4-BE49-F238E27FC236}">
                  <a16:creationId xmlns:a16="http://schemas.microsoft.com/office/drawing/2014/main" id="{38F5E715-E549-44FA-BFCA-73B285FD7F81}"/>
                </a:ext>
              </a:extLst>
            </p:cNvPr>
            <p:cNvSpPr/>
            <p:nvPr/>
          </p:nvSpPr>
          <p:spPr bwMode="auto">
            <a:xfrm>
              <a:off x="2954338" y="5165725"/>
              <a:ext cx="120650" cy="117475"/>
            </a:xfrm>
            <a:custGeom>
              <a:avLst/>
              <a:gdLst>
                <a:gd name="T0" fmla="*/ 0 w 54"/>
                <a:gd name="T1" fmla="*/ 51 h 53"/>
                <a:gd name="T2" fmla="*/ 0 w 54"/>
                <a:gd name="T3" fmla="*/ 0 h 53"/>
                <a:gd name="T4" fmla="*/ 49 w 54"/>
                <a:gd name="T5" fmla="*/ 19 h 53"/>
                <a:gd name="T6" fmla="*/ 52 w 54"/>
                <a:gd name="T7" fmla="*/ 35 h 53"/>
                <a:gd name="T8" fmla="*/ 35 w 54"/>
                <a:gd name="T9" fmla="*/ 50 h 53"/>
                <a:gd name="T10" fmla="*/ 0 w 54"/>
                <a:gd name="T11" fmla="*/ 51 h 53"/>
              </a:gdLst>
              <a:ahLst/>
              <a:cxnLst>
                <a:cxn ang="0">
                  <a:pos x="T0" y="T1"/>
                </a:cxn>
                <a:cxn ang="0">
                  <a:pos x="T2" y="T3"/>
                </a:cxn>
                <a:cxn ang="0">
                  <a:pos x="T4" y="T5"/>
                </a:cxn>
                <a:cxn ang="0">
                  <a:pos x="T6" y="T7"/>
                </a:cxn>
                <a:cxn ang="0">
                  <a:pos x="T8" y="T9"/>
                </a:cxn>
                <a:cxn ang="0">
                  <a:pos x="T10" y="T11"/>
                </a:cxn>
              </a:cxnLst>
              <a:rect l="0" t="0" r="r" b="b"/>
              <a:pathLst>
                <a:path w="54" h="52">
                  <a:moveTo>
                    <a:pt x="0" y="51"/>
                  </a:moveTo>
                  <a:cubicBezTo>
                    <a:pt x="0" y="33"/>
                    <a:pt x="0" y="17"/>
                    <a:pt x="0" y="0"/>
                  </a:cubicBezTo>
                  <a:cubicBezTo>
                    <a:pt x="17" y="6"/>
                    <a:pt x="33" y="12"/>
                    <a:pt x="49" y="19"/>
                  </a:cubicBezTo>
                  <a:cubicBezTo>
                    <a:pt x="52" y="21"/>
                    <a:pt x="54" y="31"/>
                    <a:pt x="52" y="35"/>
                  </a:cubicBezTo>
                  <a:cubicBezTo>
                    <a:pt x="48" y="41"/>
                    <a:pt x="42" y="49"/>
                    <a:pt x="35" y="50"/>
                  </a:cubicBezTo>
                  <a:cubicBezTo>
                    <a:pt x="24" y="53"/>
                    <a:pt x="12" y="51"/>
                    <a:pt x="0" y="5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33" name="Freeform 29">
              <a:extLst>
                <a:ext uri="{FF2B5EF4-FFF2-40B4-BE49-F238E27FC236}">
                  <a16:creationId xmlns:a16="http://schemas.microsoft.com/office/drawing/2014/main" id="{149C9950-EE91-4C3B-A5D7-B9929ABF0567}"/>
                </a:ext>
              </a:extLst>
            </p:cNvPr>
            <p:cNvSpPr/>
            <p:nvPr/>
          </p:nvSpPr>
          <p:spPr bwMode="auto">
            <a:xfrm>
              <a:off x="3489326" y="2954338"/>
              <a:ext cx="192088" cy="112712"/>
            </a:xfrm>
            <a:custGeom>
              <a:avLst/>
              <a:gdLst>
                <a:gd name="T0" fmla="*/ 0 w 86"/>
                <a:gd name="T1" fmla="*/ 46 h 51"/>
                <a:gd name="T2" fmla="*/ 8 w 86"/>
                <a:gd name="T3" fmla="*/ 37 h 51"/>
                <a:gd name="T4" fmla="*/ 86 w 86"/>
                <a:gd name="T5" fmla="*/ 12 h 51"/>
                <a:gd name="T6" fmla="*/ 0 w 86"/>
                <a:gd name="T7" fmla="*/ 46 h 51"/>
              </a:gdLst>
              <a:ahLst/>
              <a:cxnLst>
                <a:cxn ang="0">
                  <a:pos x="T0" y="T1"/>
                </a:cxn>
                <a:cxn ang="0">
                  <a:pos x="T2" y="T3"/>
                </a:cxn>
                <a:cxn ang="0">
                  <a:pos x="T4" y="T5"/>
                </a:cxn>
                <a:cxn ang="0">
                  <a:pos x="T6" y="T7"/>
                </a:cxn>
              </a:cxnLst>
              <a:rect l="0" t="0" r="r" b="b"/>
              <a:pathLst>
                <a:path w="86" h="51">
                  <a:moveTo>
                    <a:pt x="0" y="46"/>
                  </a:moveTo>
                  <a:cubicBezTo>
                    <a:pt x="3" y="42"/>
                    <a:pt x="6" y="40"/>
                    <a:pt x="8" y="37"/>
                  </a:cubicBezTo>
                  <a:cubicBezTo>
                    <a:pt x="24" y="0"/>
                    <a:pt x="56" y="13"/>
                    <a:pt x="86" y="12"/>
                  </a:cubicBezTo>
                  <a:cubicBezTo>
                    <a:pt x="66" y="47"/>
                    <a:pt x="35" y="51"/>
                    <a:pt x="0" y="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34" name="Freeform 30">
              <a:extLst>
                <a:ext uri="{FF2B5EF4-FFF2-40B4-BE49-F238E27FC236}">
                  <a16:creationId xmlns:a16="http://schemas.microsoft.com/office/drawing/2014/main" id="{53952787-5976-4120-BCAF-3C79C1BB53B5}"/>
                </a:ext>
              </a:extLst>
            </p:cNvPr>
            <p:cNvSpPr/>
            <p:nvPr/>
          </p:nvSpPr>
          <p:spPr bwMode="auto">
            <a:xfrm>
              <a:off x="2954338" y="4183063"/>
              <a:ext cx="120650" cy="120650"/>
            </a:xfrm>
            <a:custGeom>
              <a:avLst/>
              <a:gdLst>
                <a:gd name="T0" fmla="*/ 0 w 54"/>
                <a:gd name="T1" fmla="*/ 52 h 54"/>
                <a:gd name="T2" fmla="*/ 0 w 54"/>
                <a:gd name="T3" fmla="*/ 0 h 54"/>
                <a:gd name="T4" fmla="*/ 48 w 54"/>
                <a:gd name="T5" fmla="*/ 24 h 54"/>
                <a:gd name="T6" fmla="*/ 52 w 54"/>
                <a:gd name="T7" fmla="*/ 38 h 54"/>
                <a:gd name="T8" fmla="*/ 37 w 54"/>
                <a:gd name="T9" fmla="*/ 52 h 54"/>
                <a:gd name="T10" fmla="*/ 0 w 54"/>
                <a:gd name="T11" fmla="*/ 52 h 54"/>
              </a:gdLst>
              <a:ahLst/>
              <a:cxnLst>
                <a:cxn ang="0">
                  <a:pos x="T0" y="T1"/>
                </a:cxn>
                <a:cxn ang="0">
                  <a:pos x="T2" y="T3"/>
                </a:cxn>
                <a:cxn ang="0">
                  <a:pos x="T4" y="T5"/>
                </a:cxn>
                <a:cxn ang="0">
                  <a:pos x="T6" y="T7"/>
                </a:cxn>
                <a:cxn ang="0">
                  <a:pos x="T8" y="T9"/>
                </a:cxn>
                <a:cxn ang="0">
                  <a:pos x="T10" y="T11"/>
                </a:cxn>
              </a:cxnLst>
              <a:rect l="0" t="0" r="r" b="b"/>
              <a:pathLst>
                <a:path w="54" h="54">
                  <a:moveTo>
                    <a:pt x="0" y="52"/>
                  </a:moveTo>
                  <a:cubicBezTo>
                    <a:pt x="0" y="34"/>
                    <a:pt x="0" y="18"/>
                    <a:pt x="0" y="0"/>
                  </a:cubicBezTo>
                  <a:cubicBezTo>
                    <a:pt x="17" y="8"/>
                    <a:pt x="33" y="16"/>
                    <a:pt x="48" y="24"/>
                  </a:cubicBezTo>
                  <a:cubicBezTo>
                    <a:pt x="51" y="26"/>
                    <a:pt x="54" y="35"/>
                    <a:pt x="52" y="38"/>
                  </a:cubicBezTo>
                  <a:cubicBezTo>
                    <a:pt x="49" y="44"/>
                    <a:pt x="43" y="51"/>
                    <a:pt x="37" y="52"/>
                  </a:cubicBezTo>
                  <a:cubicBezTo>
                    <a:pt x="25" y="54"/>
                    <a:pt x="13" y="52"/>
                    <a:pt x="0" y="5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35" name="Freeform 31">
              <a:extLst>
                <a:ext uri="{FF2B5EF4-FFF2-40B4-BE49-F238E27FC236}">
                  <a16:creationId xmlns:a16="http://schemas.microsoft.com/office/drawing/2014/main" id="{0267954A-9E82-4875-BA37-8767222F6C1C}"/>
                </a:ext>
              </a:extLst>
            </p:cNvPr>
            <p:cNvSpPr/>
            <p:nvPr/>
          </p:nvSpPr>
          <p:spPr bwMode="auto">
            <a:xfrm>
              <a:off x="2954338" y="2635250"/>
              <a:ext cx="127000" cy="88900"/>
            </a:xfrm>
            <a:custGeom>
              <a:avLst/>
              <a:gdLst>
                <a:gd name="T0" fmla="*/ 0 w 57"/>
                <a:gd name="T1" fmla="*/ 40 h 40"/>
                <a:gd name="T2" fmla="*/ 0 w 57"/>
                <a:gd name="T3" fmla="*/ 1 h 40"/>
                <a:gd name="T4" fmla="*/ 42 w 57"/>
                <a:gd name="T5" fmla="*/ 2 h 40"/>
                <a:gd name="T6" fmla="*/ 53 w 57"/>
                <a:gd name="T7" fmla="*/ 26 h 40"/>
                <a:gd name="T8" fmla="*/ 40 w 57"/>
                <a:gd name="T9" fmla="*/ 40 h 40"/>
                <a:gd name="T10" fmla="*/ 0 w 57"/>
                <a:gd name="T11" fmla="*/ 40 h 40"/>
              </a:gdLst>
              <a:ahLst/>
              <a:cxnLst>
                <a:cxn ang="0">
                  <a:pos x="T0" y="T1"/>
                </a:cxn>
                <a:cxn ang="0">
                  <a:pos x="T2" y="T3"/>
                </a:cxn>
                <a:cxn ang="0">
                  <a:pos x="T4" y="T5"/>
                </a:cxn>
                <a:cxn ang="0">
                  <a:pos x="T6" y="T7"/>
                </a:cxn>
                <a:cxn ang="0">
                  <a:pos x="T8" y="T9"/>
                </a:cxn>
                <a:cxn ang="0">
                  <a:pos x="T10" y="T11"/>
                </a:cxn>
              </a:cxnLst>
              <a:rect l="0" t="0" r="r" b="b"/>
              <a:pathLst>
                <a:path w="57" h="40">
                  <a:moveTo>
                    <a:pt x="0" y="40"/>
                  </a:moveTo>
                  <a:cubicBezTo>
                    <a:pt x="0" y="27"/>
                    <a:pt x="0" y="15"/>
                    <a:pt x="0" y="1"/>
                  </a:cubicBezTo>
                  <a:cubicBezTo>
                    <a:pt x="14" y="1"/>
                    <a:pt x="29" y="0"/>
                    <a:pt x="42" y="2"/>
                  </a:cubicBezTo>
                  <a:cubicBezTo>
                    <a:pt x="57" y="4"/>
                    <a:pt x="52" y="17"/>
                    <a:pt x="53" y="26"/>
                  </a:cubicBezTo>
                  <a:cubicBezTo>
                    <a:pt x="53" y="34"/>
                    <a:pt x="50" y="40"/>
                    <a:pt x="40" y="40"/>
                  </a:cubicBezTo>
                  <a:cubicBezTo>
                    <a:pt x="27" y="40"/>
                    <a:pt x="14" y="40"/>
                    <a:pt x="0" y="4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36" name="Freeform 32">
              <a:extLst>
                <a:ext uri="{FF2B5EF4-FFF2-40B4-BE49-F238E27FC236}">
                  <a16:creationId xmlns:a16="http://schemas.microsoft.com/office/drawing/2014/main" id="{A3B28837-5786-470F-87BF-EF4969317BCD}"/>
                </a:ext>
              </a:extLst>
            </p:cNvPr>
            <p:cNvSpPr/>
            <p:nvPr/>
          </p:nvSpPr>
          <p:spPr bwMode="auto">
            <a:xfrm>
              <a:off x="2954338" y="2874963"/>
              <a:ext cx="127000" cy="104775"/>
            </a:xfrm>
            <a:custGeom>
              <a:avLst/>
              <a:gdLst>
                <a:gd name="T0" fmla="*/ 0 w 57"/>
                <a:gd name="T1" fmla="*/ 8 h 47"/>
                <a:gd name="T2" fmla="*/ 35 w 57"/>
                <a:gd name="T3" fmla="*/ 1 h 47"/>
                <a:gd name="T4" fmla="*/ 51 w 57"/>
                <a:gd name="T5" fmla="*/ 7 h 47"/>
                <a:gd name="T6" fmla="*/ 45 w 57"/>
                <a:gd name="T7" fmla="*/ 31 h 47"/>
                <a:gd name="T8" fmla="*/ 0 w 57"/>
                <a:gd name="T9" fmla="*/ 47 h 47"/>
                <a:gd name="T10" fmla="*/ 0 w 57"/>
                <a:gd name="T11" fmla="*/ 8 h 47"/>
              </a:gdLst>
              <a:ahLst/>
              <a:cxnLst>
                <a:cxn ang="0">
                  <a:pos x="T0" y="T1"/>
                </a:cxn>
                <a:cxn ang="0">
                  <a:pos x="T2" y="T3"/>
                </a:cxn>
                <a:cxn ang="0">
                  <a:pos x="T4" y="T5"/>
                </a:cxn>
                <a:cxn ang="0">
                  <a:pos x="T6" y="T7"/>
                </a:cxn>
                <a:cxn ang="0">
                  <a:pos x="T8" y="T9"/>
                </a:cxn>
                <a:cxn ang="0">
                  <a:pos x="T10" y="T11"/>
                </a:cxn>
              </a:cxnLst>
              <a:rect l="0" t="0" r="r" b="b"/>
              <a:pathLst>
                <a:path w="57" h="47">
                  <a:moveTo>
                    <a:pt x="0" y="8"/>
                  </a:moveTo>
                  <a:cubicBezTo>
                    <a:pt x="12" y="6"/>
                    <a:pt x="23" y="2"/>
                    <a:pt x="35" y="1"/>
                  </a:cubicBezTo>
                  <a:cubicBezTo>
                    <a:pt x="40" y="0"/>
                    <a:pt x="50" y="3"/>
                    <a:pt x="51" y="7"/>
                  </a:cubicBezTo>
                  <a:cubicBezTo>
                    <a:pt x="54" y="15"/>
                    <a:pt x="57" y="26"/>
                    <a:pt x="45" y="31"/>
                  </a:cubicBezTo>
                  <a:cubicBezTo>
                    <a:pt x="31" y="37"/>
                    <a:pt x="16" y="41"/>
                    <a:pt x="0" y="47"/>
                  </a:cubicBezTo>
                  <a:cubicBezTo>
                    <a:pt x="0" y="33"/>
                    <a:pt x="0" y="21"/>
                    <a:pt x="0" y="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37" name="Freeform 33">
              <a:extLst>
                <a:ext uri="{FF2B5EF4-FFF2-40B4-BE49-F238E27FC236}">
                  <a16:creationId xmlns:a16="http://schemas.microsoft.com/office/drawing/2014/main" id="{00F56063-49F0-4371-8D9E-E225F524B200}"/>
                </a:ext>
              </a:extLst>
            </p:cNvPr>
            <p:cNvSpPr/>
            <p:nvPr/>
          </p:nvSpPr>
          <p:spPr bwMode="auto">
            <a:xfrm>
              <a:off x="3216276" y="2987675"/>
              <a:ext cx="250825" cy="79375"/>
            </a:xfrm>
            <a:custGeom>
              <a:avLst/>
              <a:gdLst>
                <a:gd name="T0" fmla="*/ 113 w 113"/>
                <a:gd name="T1" fmla="*/ 5 h 36"/>
                <a:gd name="T2" fmla="*/ 61 w 113"/>
                <a:gd name="T3" fmla="*/ 33 h 36"/>
                <a:gd name="T4" fmla="*/ 1 w 113"/>
                <a:gd name="T5" fmla="*/ 33 h 36"/>
                <a:gd name="T6" fmla="*/ 0 w 113"/>
                <a:gd name="T7" fmla="*/ 27 h 36"/>
                <a:gd name="T8" fmla="*/ 112 w 113"/>
                <a:gd name="T9" fmla="*/ 0 h 36"/>
                <a:gd name="T10" fmla="*/ 113 w 113"/>
                <a:gd name="T11" fmla="*/ 5 h 36"/>
              </a:gdLst>
              <a:ahLst/>
              <a:cxnLst>
                <a:cxn ang="0">
                  <a:pos x="T0" y="T1"/>
                </a:cxn>
                <a:cxn ang="0">
                  <a:pos x="T2" y="T3"/>
                </a:cxn>
                <a:cxn ang="0">
                  <a:pos x="T4" y="T5"/>
                </a:cxn>
                <a:cxn ang="0">
                  <a:pos x="T6" y="T7"/>
                </a:cxn>
                <a:cxn ang="0">
                  <a:pos x="T8" y="T9"/>
                </a:cxn>
                <a:cxn ang="0">
                  <a:pos x="T10" y="T11"/>
                </a:cxn>
              </a:cxnLst>
              <a:rect l="0" t="0" r="r" b="b"/>
              <a:pathLst>
                <a:path w="113" h="36">
                  <a:moveTo>
                    <a:pt x="113" y="5"/>
                  </a:moveTo>
                  <a:cubicBezTo>
                    <a:pt x="99" y="20"/>
                    <a:pt x="86" y="36"/>
                    <a:pt x="61" y="33"/>
                  </a:cubicBezTo>
                  <a:cubicBezTo>
                    <a:pt x="41" y="31"/>
                    <a:pt x="21" y="33"/>
                    <a:pt x="1" y="33"/>
                  </a:cubicBezTo>
                  <a:cubicBezTo>
                    <a:pt x="1" y="31"/>
                    <a:pt x="1" y="29"/>
                    <a:pt x="0" y="27"/>
                  </a:cubicBezTo>
                  <a:cubicBezTo>
                    <a:pt x="37" y="18"/>
                    <a:pt x="74" y="9"/>
                    <a:pt x="112" y="0"/>
                  </a:cubicBezTo>
                  <a:cubicBezTo>
                    <a:pt x="112" y="2"/>
                    <a:pt x="113" y="3"/>
                    <a:pt x="113" y="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38" name="Freeform 34">
              <a:extLst>
                <a:ext uri="{FF2B5EF4-FFF2-40B4-BE49-F238E27FC236}">
                  <a16:creationId xmlns:a16="http://schemas.microsoft.com/office/drawing/2014/main" id="{8014CF12-F700-460D-B4A3-59FA2C1CC3C5}"/>
                </a:ext>
              </a:extLst>
            </p:cNvPr>
            <p:cNvSpPr/>
            <p:nvPr/>
          </p:nvSpPr>
          <p:spPr bwMode="auto">
            <a:xfrm>
              <a:off x="2954338" y="2160588"/>
              <a:ext cx="120650" cy="57150"/>
            </a:xfrm>
            <a:custGeom>
              <a:avLst/>
              <a:gdLst>
                <a:gd name="T0" fmla="*/ 52 w 54"/>
                <a:gd name="T1" fmla="*/ 0 h 26"/>
                <a:gd name="T2" fmla="*/ 0 w 54"/>
                <a:gd name="T3" fmla="*/ 22 h 26"/>
                <a:gd name="T4" fmla="*/ 0 w 54"/>
                <a:gd name="T5" fmla="*/ 0 h 26"/>
                <a:gd name="T6" fmla="*/ 52 w 54"/>
                <a:gd name="T7" fmla="*/ 0 h 26"/>
              </a:gdLst>
              <a:ahLst/>
              <a:cxnLst>
                <a:cxn ang="0">
                  <a:pos x="T0" y="T1"/>
                </a:cxn>
                <a:cxn ang="0">
                  <a:pos x="T2" y="T3"/>
                </a:cxn>
                <a:cxn ang="0">
                  <a:pos x="T4" y="T5"/>
                </a:cxn>
                <a:cxn ang="0">
                  <a:pos x="T6" y="T7"/>
                </a:cxn>
              </a:cxnLst>
              <a:rect l="0" t="0" r="r" b="b"/>
              <a:pathLst>
                <a:path w="54" h="26">
                  <a:moveTo>
                    <a:pt x="52" y="0"/>
                  </a:moveTo>
                  <a:cubicBezTo>
                    <a:pt x="54" y="24"/>
                    <a:pt x="35" y="26"/>
                    <a:pt x="0" y="22"/>
                  </a:cubicBezTo>
                  <a:cubicBezTo>
                    <a:pt x="0" y="15"/>
                    <a:pt x="0" y="8"/>
                    <a:pt x="0" y="0"/>
                  </a:cubicBezTo>
                  <a:cubicBezTo>
                    <a:pt x="18" y="0"/>
                    <a:pt x="35" y="0"/>
                    <a:pt x="5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39" name="Freeform 35">
              <a:extLst>
                <a:ext uri="{FF2B5EF4-FFF2-40B4-BE49-F238E27FC236}">
                  <a16:creationId xmlns:a16="http://schemas.microsoft.com/office/drawing/2014/main" id="{707C5244-A09D-4E93-986B-CFB4271E8503}"/>
                </a:ext>
              </a:extLst>
            </p:cNvPr>
            <p:cNvSpPr/>
            <p:nvPr/>
          </p:nvSpPr>
          <p:spPr bwMode="auto">
            <a:xfrm>
              <a:off x="3125788" y="2643188"/>
              <a:ext cx="96838" cy="80962"/>
            </a:xfrm>
            <a:custGeom>
              <a:avLst/>
              <a:gdLst>
                <a:gd name="T0" fmla="*/ 0 w 43"/>
                <a:gd name="T1" fmla="*/ 36 h 36"/>
                <a:gd name="T2" fmla="*/ 0 w 43"/>
                <a:gd name="T3" fmla="*/ 8 h 36"/>
                <a:gd name="T4" fmla="*/ 43 w 43"/>
                <a:gd name="T5" fmla="*/ 36 h 36"/>
                <a:gd name="T6" fmla="*/ 0 w 43"/>
                <a:gd name="T7" fmla="*/ 36 h 36"/>
              </a:gdLst>
              <a:ahLst/>
              <a:cxnLst>
                <a:cxn ang="0">
                  <a:pos x="T0" y="T1"/>
                </a:cxn>
                <a:cxn ang="0">
                  <a:pos x="T2" y="T3"/>
                </a:cxn>
                <a:cxn ang="0">
                  <a:pos x="T4" y="T5"/>
                </a:cxn>
                <a:cxn ang="0">
                  <a:pos x="T6" y="T7"/>
                </a:cxn>
              </a:cxnLst>
              <a:rect l="0" t="0" r="r" b="b"/>
              <a:pathLst>
                <a:path w="43" h="36">
                  <a:moveTo>
                    <a:pt x="0" y="36"/>
                  </a:moveTo>
                  <a:cubicBezTo>
                    <a:pt x="0" y="26"/>
                    <a:pt x="0" y="17"/>
                    <a:pt x="0" y="8"/>
                  </a:cubicBezTo>
                  <a:cubicBezTo>
                    <a:pt x="24" y="0"/>
                    <a:pt x="34" y="6"/>
                    <a:pt x="43" y="36"/>
                  </a:cubicBezTo>
                  <a:cubicBezTo>
                    <a:pt x="29" y="36"/>
                    <a:pt x="15" y="36"/>
                    <a:pt x="0" y="3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40" name="Freeform 36">
              <a:extLst>
                <a:ext uri="{FF2B5EF4-FFF2-40B4-BE49-F238E27FC236}">
                  <a16:creationId xmlns:a16="http://schemas.microsoft.com/office/drawing/2014/main" id="{BD015B8C-4F51-431D-A469-9E9B5549D271}"/>
                </a:ext>
              </a:extLst>
            </p:cNvPr>
            <p:cNvSpPr/>
            <p:nvPr/>
          </p:nvSpPr>
          <p:spPr bwMode="auto">
            <a:xfrm>
              <a:off x="2930526" y="4581525"/>
              <a:ext cx="93663" cy="131762"/>
            </a:xfrm>
            <a:custGeom>
              <a:avLst/>
              <a:gdLst>
                <a:gd name="T0" fmla="*/ 9 w 42"/>
                <a:gd name="T1" fmla="*/ 0 h 59"/>
                <a:gd name="T2" fmla="*/ 30 w 42"/>
                <a:gd name="T3" fmla="*/ 59 h 59"/>
                <a:gd name="T4" fmla="*/ 9 w 42"/>
                <a:gd name="T5" fmla="*/ 0 h 59"/>
              </a:gdLst>
              <a:ahLst/>
              <a:cxnLst>
                <a:cxn ang="0">
                  <a:pos x="T0" y="T1"/>
                </a:cxn>
                <a:cxn ang="0">
                  <a:pos x="T2" y="T3"/>
                </a:cxn>
                <a:cxn ang="0">
                  <a:pos x="T4" y="T5"/>
                </a:cxn>
              </a:cxnLst>
              <a:rect l="0" t="0" r="r" b="b"/>
              <a:pathLst>
                <a:path w="42" h="59">
                  <a:moveTo>
                    <a:pt x="9" y="0"/>
                  </a:moveTo>
                  <a:cubicBezTo>
                    <a:pt x="42" y="14"/>
                    <a:pt x="22" y="39"/>
                    <a:pt x="30" y="59"/>
                  </a:cubicBezTo>
                  <a:cubicBezTo>
                    <a:pt x="0" y="46"/>
                    <a:pt x="14" y="22"/>
                    <a:pt x="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41" name="Freeform 37">
              <a:extLst>
                <a:ext uri="{FF2B5EF4-FFF2-40B4-BE49-F238E27FC236}">
                  <a16:creationId xmlns:a16="http://schemas.microsoft.com/office/drawing/2014/main" id="{F0BF362C-D4C7-418C-8C6C-786555EC56F0}"/>
                </a:ext>
              </a:extLst>
            </p:cNvPr>
            <p:cNvSpPr/>
            <p:nvPr/>
          </p:nvSpPr>
          <p:spPr bwMode="auto">
            <a:xfrm>
              <a:off x="2924176" y="3659188"/>
              <a:ext cx="74613" cy="120650"/>
            </a:xfrm>
            <a:custGeom>
              <a:avLst/>
              <a:gdLst>
                <a:gd name="T0" fmla="*/ 30 w 34"/>
                <a:gd name="T1" fmla="*/ 54 h 54"/>
                <a:gd name="T2" fmla="*/ 12 w 34"/>
                <a:gd name="T3" fmla="*/ 2 h 54"/>
                <a:gd name="T4" fmla="*/ 30 w 34"/>
                <a:gd name="T5" fmla="*/ 54 h 54"/>
              </a:gdLst>
              <a:ahLst/>
              <a:cxnLst>
                <a:cxn ang="0">
                  <a:pos x="T0" y="T1"/>
                </a:cxn>
                <a:cxn ang="0">
                  <a:pos x="T2" y="T3"/>
                </a:cxn>
                <a:cxn ang="0">
                  <a:pos x="T4" y="T5"/>
                </a:cxn>
              </a:cxnLst>
              <a:rect l="0" t="0" r="r" b="b"/>
              <a:pathLst>
                <a:path w="34" h="54">
                  <a:moveTo>
                    <a:pt x="30" y="54"/>
                  </a:moveTo>
                  <a:cubicBezTo>
                    <a:pt x="0" y="43"/>
                    <a:pt x="19" y="19"/>
                    <a:pt x="12" y="2"/>
                  </a:cubicBezTo>
                  <a:cubicBezTo>
                    <a:pt x="34" y="6"/>
                    <a:pt x="32" y="0"/>
                    <a:pt x="30" y="5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42" name="Freeform 38">
              <a:extLst>
                <a:ext uri="{FF2B5EF4-FFF2-40B4-BE49-F238E27FC236}">
                  <a16:creationId xmlns:a16="http://schemas.microsoft.com/office/drawing/2014/main" id="{4828594B-5F9E-4F13-A0D0-E56BD4991116}"/>
                </a:ext>
              </a:extLst>
            </p:cNvPr>
            <p:cNvSpPr/>
            <p:nvPr/>
          </p:nvSpPr>
          <p:spPr bwMode="auto">
            <a:xfrm>
              <a:off x="2952751" y="5334000"/>
              <a:ext cx="38100" cy="98425"/>
            </a:xfrm>
            <a:custGeom>
              <a:avLst/>
              <a:gdLst>
                <a:gd name="T0" fmla="*/ 17 w 17"/>
                <a:gd name="T1" fmla="*/ 44 h 44"/>
                <a:gd name="T2" fmla="*/ 0 w 17"/>
                <a:gd name="T3" fmla="*/ 43 h 44"/>
                <a:gd name="T4" fmla="*/ 0 w 17"/>
                <a:gd name="T5" fmla="*/ 14 h 44"/>
                <a:gd name="T6" fmla="*/ 1 w 17"/>
                <a:gd name="T7" fmla="*/ 0 h 44"/>
                <a:gd name="T8" fmla="*/ 17 w 17"/>
                <a:gd name="T9" fmla="*/ 0 h 44"/>
                <a:gd name="T10" fmla="*/ 17 w 17"/>
                <a:gd name="T11" fmla="*/ 44 h 44"/>
              </a:gdLst>
              <a:ahLst/>
              <a:cxnLst>
                <a:cxn ang="0">
                  <a:pos x="T0" y="T1"/>
                </a:cxn>
                <a:cxn ang="0">
                  <a:pos x="T2" y="T3"/>
                </a:cxn>
                <a:cxn ang="0">
                  <a:pos x="T4" y="T5"/>
                </a:cxn>
                <a:cxn ang="0">
                  <a:pos x="T6" y="T7"/>
                </a:cxn>
                <a:cxn ang="0">
                  <a:pos x="T8" y="T9"/>
                </a:cxn>
                <a:cxn ang="0">
                  <a:pos x="T10" y="T11"/>
                </a:cxn>
              </a:cxnLst>
              <a:rect l="0" t="0" r="r" b="b"/>
              <a:pathLst>
                <a:path w="17" h="44">
                  <a:moveTo>
                    <a:pt x="17" y="44"/>
                  </a:moveTo>
                  <a:cubicBezTo>
                    <a:pt x="11" y="43"/>
                    <a:pt x="6" y="43"/>
                    <a:pt x="0" y="43"/>
                  </a:cubicBezTo>
                  <a:cubicBezTo>
                    <a:pt x="0" y="33"/>
                    <a:pt x="0" y="23"/>
                    <a:pt x="0" y="14"/>
                  </a:cubicBezTo>
                  <a:cubicBezTo>
                    <a:pt x="0" y="10"/>
                    <a:pt x="1" y="5"/>
                    <a:pt x="1" y="0"/>
                  </a:cubicBezTo>
                  <a:cubicBezTo>
                    <a:pt x="7" y="0"/>
                    <a:pt x="11" y="0"/>
                    <a:pt x="17" y="0"/>
                  </a:cubicBezTo>
                  <a:cubicBezTo>
                    <a:pt x="17" y="14"/>
                    <a:pt x="17" y="28"/>
                    <a:pt x="17" y="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43" name="Freeform 39">
              <a:extLst>
                <a:ext uri="{FF2B5EF4-FFF2-40B4-BE49-F238E27FC236}">
                  <a16:creationId xmlns:a16="http://schemas.microsoft.com/office/drawing/2014/main" id="{D622590C-3F58-408C-B65F-838CDD329F01}"/>
                </a:ext>
              </a:extLst>
            </p:cNvPr>
            <p:cNvSpPr/>
            <p:nvPr/>
          </p:nvSpPr>
          <p:spPr bwMode="auto">
            <a:xfrm>
              <a:off x="2947988" y="4895850"/>
              <a:ext cx="53975" cy="103187"/>
            </a:xfrm>
            <a:custGeom>
              <a:avLst/>
              <a:gdLst>
                <a:gd name="T0" fmla="*/ 3 w 24"/>
                <a:gd name="T1" fmla="*/ 0 h 46"/>
                <a:gd name="T2" fmla="*/ 19 w 24"/>
                <a:gd name="T3" fmla="*/ 46 h 46"/>
                <a:gd name="T4" fmla="*/ 3 w 24"/>
                <a:gd name="T5" fmla="*/ 0 h 46"/>
              </a:gdLst>
              <a:ahLst/>
              <a:cxnLst>
                <a:cxn ang="0">
                  <a:pos x="T0" y="T1"/>
                </a:cxn>
                <a:cxn ang="0">
                  <a:pos x="T2" y="T3"/>
                </a:cxn>
                <a:cxn ang="0">
                  <a:pos x="T4" y="T5"/>
                </a:cxn>
              </a:cxnLst>
              <a:rect l="0" t="0" r="r" b="b"/>
              <a:pathLst>
                <a:path w="24" h="46">
                  <a:moveTo>
                    <a:pt x="3" y="0"/>
                  </a:moveTo>
                  <a:cubicBezTo>
                    <a:pt x="23" y="6"/>
                    <a:pt x="24" y="9"/>
                    <a:pt x="19" y="46"/>
                  </a:cubicBezTo>
                  <a:cubicBezTo>
                    <a:pt x="0" y="42"/>
                    <a:pt x="0" y="42"/>
                    <a:pt x="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44" name="Freeform 40">
              <a:extLst>
                <a:ext uri="{FF2B5EF4-FFF2-40B4-BE49-F238E27FC236}">
                  <a16:creationId xmlns:a16="http://schemas.microsoft.com/office/drawing/2014/main" id="{432E9557-8867-4702-8D2D-9DF1A966C5A9}"/>
                </a:ext>
              </a:extLst>
            </p:cNvPr>
            <p:cNvSpPr/>
            <p:nvPr/>
          </p:nvSpPr>
          <p:spPr bwMode="auto">
            <a:xfrm>
              <a:off x="2954338" y="2265363"/>
              <a:ext cx="38100" cy="57150"/>
            </a:xfrm>
            <a:custGeom>
              <a:avLst/>
              <a:gdLst>
                <a:gd name="T0" fmla="*/ 17 w 17"/>
                <a:gd name="T1" fmla="*/ 0 h 26"/>
                <a:gd name="T2" fmla="*/ 17 w 17"/>
                <a:gd name="T3" fmla="*/ 26 h 26"/>
                <a:gd name="T4" fmla="*/ 0 w 17"/>
                <a:gd name="T5" fmla="*/ 26 h 26"/>
                <a:gd name="T6" fmla="*/ 0 w 17"/>
                <a:gd name="T7" fmla="*/ 1 h 26"/>
                <a:gd name="T8" fmla="*/ 17 w 17"/>
                <a:gd name="T9" fmla="*/ 0 h 26"/>
              </a:gdLst>
              <a:ahLst/>
              <a:cxnLst>
                <a:cxn ang="0">
                  <a:pos x="T0" y="T1"/>
                </a:cxn>
                <a:cxn ang="0">
                  <a:pos x="T2" y="T3"/>
                </a:cxn>
                <a:cxn ang="0">
                  <a:pos x="T4" y="T5"/>
                </a:cxn>
                <a:cxn ang="0">
                  <a:pos x="T6" y="T7"/>
                </a:cxn>
                <a:cxn ang="0">
                  <a:pos x="T8" y="T9"/>
                </a:cxn>
              </a:cxnLst>
              <a:rect l="0" t="0" r="r" b="b"/>
              <a:pathLst>
                <a:path w="17" h="26">
                  <a:moveTo>
                    <a:pt x="17" y="0"/>
                  </a:moveTo>
                  <a:cubicBezTo>
                    <a:pt x="17" y="10"/>
                    <a:pt x="17" y="18"/>
                    <a:pt x="17" y="26"/>
                  </a:cubicBezTo>
                  <a:cubicBezTo>
                    <a:pt x="11" y="26"/>
                    <a:pt x="6" y="26"/>
                    <a:pt x="0" y="26"/>
                  </a:cubicBezTo>
                  <a:cubicBezTo>
                    <a:pt x="0" y="18"/>
                    <a:pt x="0" y="10"/>
                    <a:pt x="0" y="1"/>
                  </a:cubicBezTo>
                  <a:cubicBezTo>
                    <a:pt x="5" y="1"/>
                    <a:pt x="10" y="1"/>
                    <a:pt x="1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45" name="Freeform 41">
              <a:extLst>
                <a:ext uri="{FF2B5EF4-FFF2-40B4-BE49-F238E27FC236}">
                  <a16:creationId xmlns:a16="http://schemas.microsoft.com/office/drawing/2014/main" id="{7BCD2FC9-89E3-4520-BF69-9876A66BFC16}"/>
                </a:ext>
              </a:extLst>
            </p:cNvPr>
            <p:cNvSpPr/>
            <p:nvPr/>
          </p:nvSpPr>
          <p:spPr bwMode="auto">
            <a:xfrm>
              <a:off x="2947988" y="3944938"/>
              <a:ext cx="50800" cy="68262"/>
            </a:xfrm>
            <a:custGeom>
              <a:avLst/>
              <a:gdLst>
                <a:gd name="T0" fmla="*/ 3 w 23"/>
                <a:gd name="T1" fmla="*/ 0 h 31"/>
                <a:gd name="T2" fmla="*/ 19 w 23"/>
                <a:gd name="T3" fmla="*/ 31 h 31"/>
                <a:gd name="T4" fmla="*/ 3 w 23"/>
                <a:gd name="T5" fmla="*/ 0 h 31"/>
              </a:gdLst>
              <a:ahLst/>
              <a:cxnLst>
                <a:cxn ang="0">
                  <a:pos x="T0" y="T1"/>
                </a:cxn>
                <a:cxn ang="0">
                  <a:pos x="T2" y="T3"/>
                </a:cxn>
                <a:cxn ang="0">
                  <a:pos x="T4" y="T5"/>
                </a:cxn>
              </a:cxnLst>
              <a:rect l="0" t="0" r="r" b="b"/>
              <a:pathLst>
                <a:path w="23" h="31">
                  <a:moveTo>
                    <a:pt x="3" y="0"/>
                  </a:moveTo>
                  <a:cubicBezTo>
                    <a:pt x="22" y="6"/>
                    <a:pt x="23" y="6"/>
                    <a:pt x="19" y="31"/>
                  </a:cubicBezTo>
                  <a:cubicBezTo>
                    <a:pt x="0" y="29"/>
                    <a:pt x="1" y="15"/>
                    <a:pt x="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46" name="Freeform 42">
              <a:extLst>
                <a:ext uri="{FF2B5EF4-FFF2-40B4-BE49-F238E27FC236}">
                  <a16:creationId xmlns:a16="http://schemas.microsoft.com/office/drawing/2014/main" id="{D02E17F7-9273-4360-A494-87DAEA3C0ECD}"/>
                </a:ext>
              </a:extLst>
            </p:cNvPr>
            <p:cNvSpPr/>
            <p:nvPr/>
          </p:nvSpPr>
          <p:spPr bwMode="auto">
            <a:xfrm>
              <a:off x="2954338" y="2779713"/>
              <a:ext cx="36513" cy="58737"/>
            </a:xfrm>
            <a:custGeom>
              <a:avLst/>
              <a:gdLst>
                <a:gd name="T0" fmla="*/ 0 w 16"/>
                <a:gd name="T1" fmla="*/ 26 h 26"/>
                <a:gd name="T2" fmla="*/ 0 w 16"/>
                <a:gd name="T3" fmla="*/ 1 h 26"/>
                <a:gd name="T4" fmla="*/ 16 w 16"/>
                <a:gd name="T5" fmla="*/ 0 h 26"/>
                <a:gd name="T6" fmla="*/ 16 w 16"/>
                <a:gd name="T7" fmla="*/ 22 h 26"/>
                <a:gd name="T8" fmla="*/ 0 w 16"/>
                <a:gd name="T9" fmla="*/ 26 h 26"/>
              </a:gdLst>
              <a:ahLst/>
              <a:cxnLst>
                <a:cxn ang="0">
                  <a:pos x="T0" y="T1"/>
                </a:cxn>
                <a:cxn ang="0">
                  <a:pos x="T2" y="T3"/>
                </a:cxn>
                <a:cxn ang="0">
                  <a:pos x="T4" y="T5"/>
                </a:cxn>
                <a:cxn ang="0">
                  <a:pos x="T6" y="T7"/>
                </a:cxn>
                <a:cxn ang="0">
                  <a:pos x="T8" y="T9"/>
                </a:cxn>
              </a:cxnLst>
              <a:rect l="0" t="0" r="r" b="b"/>
              <a:pathLst>
                <a:path w="16" h="26">
                  <a:moveTo>
                    <a:pt x="0" y="26"/>
                  </a:moveTo>
                  <a:cubicBezTo>
                    <a:pt x="0" y="17"/>
                    <a:pt x="0" y="10"/>
                    <a:pt x="0" y="1"/>
                  </a:cubicBezTo>
                  <a:cubicBezTo>
                    <a:pt x="5" y="0"/>
                    <a:pt x="10" y="0"/>
                    <a:pt x="16" y="0"/>
                  </a:cubicBezTo>
                  <a:cubicBezTo>
                    <a:pt x="16" y="7"/>
                    <a:pt x="16" y="14"/>
                    <a:pt x="16" y="22"/>
                  </a:cubicBezTo>
                  <a:cubicBezTo>
                    <a:pt x="12" y="23"/>
                    <a:pt x="7" y="25"/>
                    <a:pt x="0" y="2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47" name="Freeform 43">
              <a:extLst>
                <a:ext uri="{FF2B5EF4-FFF2-40B4-BE49-F238E27FC236}">
                  <a16:creationId xmlns:a16="http://schemas.microsoft.com/office/drawing/2014/main" id="{D413D0E7-4854-4475-BC4C-CFA4D12D9E1D}"/>
                </a:ext>
              </a:extLst>
            </p:cNvPr>
            <p:cNvSpPr/>
            <p:nvPr/>
          </p:nvSpPr>
          <p:spPr bwMode="auto">
            <a:xfrm>
              <a:off x="2954338" y="2530475"/>
              <a:ext cx="36513" cy="50800"/>
            </a:xfrm>
            <a:custGeom>
              <a:avLst/>
              <a:gdLst>
                <a:gd name="T0" fmla="*/ 16 w 16"/>
                <a:gd name="T1" fmla="*/ 0 h 23"/>
                <a:gd name="T2" fmla="*/ 16 w 16"/>
                <a:gd name="T3" fmla="*/ 23 h 23"/>
                <a:gd name="T4" fmla="*/ 0 w 16"/>
                <a:gd name="T5" fmla="*/ 23 h 23"/>
                <a:gd name="T6" fmla="*/ 0 w 16"/>
                <a:gd name="T7" fmla="*/ 2 h 23"/>
                <a:gd name="T8" fmla="*/ 16 w 16"/>
                <a:gd name="T9" fmla="*/ 0 h 23"/>
              </a:gdLst>
              <a:ahLst/>
              <a:cxnLst>
                <a:cxn ang="0">
                  <a:pos x="T0" y="T1"/>
                </a:cxn>
                <a:cxn ang="0">
                  <a:pos x="T2" y="T3"/>
                </a:cxn>
                <a:cxn ang="0">
                  <a:pos x="T4" y="T5"/>
                </a:cxn>
                <a:cxn ang="0">
                  <a:pos x="T6" y="T7"/>
                </a:cxn>
                <a:cxn ang="0">
                  <a:pos x="T8" y="T9"/>
                </a:cxn>
              </a:cxnLst>
              <a:rect l="0" t="0" r="r" b="b"/>
              <a:pathLst>
                <a:path w="16" h="23">
                  <a:moveTo>
                    <a:pt x="16" y="0"/>
                  </a:moveTo>
                  <a:cubicBezTo>
                    <a:pt x="16" y="9"/>
                    <a:pt x="16" y="16"/>
                    <a:pt x="16" y="23"/>
                  </a:cubicBezTo>
                  <a:cubicBezTo>
                    <a:pt x="11" y="23"/>
                    <a:pt x="6" y="23"/>
                    <a:pt x="0" y="23"/>
                  </a:cubicBezTo>
                  <a:cubicBezTo>
                    <a:pt x="0" y="16"/>
                    <a:pt x="0" y="9"/>
                    <a:pt x="0" y="2"/>
                  </a:cubicBezTo>
                  <a:cubicBezTo>
                    <a:pt x="5" y="1"/>
                    <a:pt x="10" y="1"/>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48" name="Freeform 44">
              <a:extLst>
                <a:ext uri="{FF2B5EF4-FFF2-40B4-BE49-F238E27FC236}">
                  <a16:creationId xmlns:a16="http://schemas.microsoft.com/office/drawing/2014/main" id="{7C262AF1-8648-4ED6-A2A7-7D4D5E3E0BE2}"/>
                </a:ext>
              </a:extLst>
            </p:cNvPr>
            <p:cNvSpPr/>
            <p:nvPr/>
          </p:nvSpPr>
          <p:spPr bwMode="auto">
            <a:xfrm>
              <a:off x="2946401" y="4354513"/>
              <a:ext cx="46038" cy="60325"/>
            </a:xfrm>
            <a:custGeom>
              <a:avLst/>
              <a:gdLst>
                <a:gd name="T0" fmla="*/ 21 w 21"/>
                <a:gd name="T1" fmla="*/ 0 h 27"/>
                <a:gd name="T2" fmla="*/ 21 w 21"/>
                <a:gd name="T3" fmla="*/ 27 h 27"/>
                <a:gd name="T4" fmla="*/ 5 w 21"/>
                <a:gd name="T5" fmla="*/ 1 h 27"/>
                <a:gd name="T6" fmla="*/ 21 w 21"/>
                <a:gd name="T7" fmla="*/ 0 h 27"/>
              </a:gdLst>
              <a:ahLst/>
              <a:cxnLst>
                <a:cxn ang="0">
                  <a:pos x="T0" y="T1"/>
                </a:cxn>
                <a:cxn ang="0">
                  <a:pos x="T2" y="T3"/>
                </a:cxn>
                <a:cxn ang="0">
                  <a:pos x="T4" y="T5"/>
                </a:cxn>
                <a:cxn ang="0">
                  <a:pos x="T6" y="T7"/>
                </a:cxn>
              </a:cxnLst>
              <a:rect l="0" t="0" r="r" b="b"/>
              <a:pathLst>
                <a:path w="21" h="27">
                  <a:moveTo>
                    <a:pt x="21" y="0"/>
                  </a:moveTo>
                  <a:cubicBezTo>
                    <a:pt x="21" y="10"/>
                    <a:pt x="21" y="18"/>
                    <a:pt x="21" y="27"/>
                  </a:cubicBezTo>
                  <a:cubicBezTo>
                    <a:pt x="8" y="23"/>
                    <a:pt x="0" y="17"/>
                    <a:pt x="5" y="1"/>
                  </a:cubicBezTo>
                  <a:cubicBezTo>
                    <a:pt x="9" y="1"/>
                    <a:pt x="14" y="0"/>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49" name="Freeform 45">
              <a:extLst>
                <a:ext uri="{FF2B5EF4-FFF2-40B4-BE49-F238E27FC236}">
                  <a16:creationId xmlns:a16="http://schemas.microsoft.com/office/drawing/2014/main" id="{BA1C9FD4-2AE9-4812-B46E-45EBD19DA821}"/>
                </a:ext>
              </a:extLst>
            </p:cNvPr>
            <p:cNvSpPr/>
            <p:nvPr/>
          </p:nvSpPr>
          <p:spPr bwMode="auto">
            <a:xfrm>
              <a:off x="2947988" y="3446463"/>
              <a:ext cx="49213" cy="57150"/>
            </a:xfrm>
            <a:custGeom>
              <a:avLst/>
              <a:gdLst>
                <a:gd name="T0" fmla="*/ 4 w 22"/>
                <a:gd name="T1" fmla="*/ 0 h 26"/>
                <a:gd name="T2" fmla="*/ 19 w 22"/>
                <a:gd name="T3" fmla="*/ 26 h 26"/>
                <a:gd name="T4" fmla="*/ 4 w 22"/>
                <a:gd name="T5" fmla="*/ 0 h 26"/>
              </a:gdLst>
              <a:ahLst/>
              <a:cxnLst>
                <a:cxn ang="0">
                  <a:pos x="T0" y="T1"/>
                </a:cxn>
                <a:cxn ang="0">
                  <a:pos x="T2" y="T3"/>
                </a:cxn>
                <a:cxn ang="0">
                  <a:pos x="T4" y="T5"/>
                </a:cxn>
              </a:cxnLst>
              <a:rect l="0" t="0" r="r" b="b"/>
              <a:pathLst>
                <a:path w="22" h="26">
                  <a:moveTo>
                    <a:pt x="4" y="0"/>
                  </a:moveTo>
                  <a:cubicBezTo>
                    <a:pt x="22" y="1"/>
                    <a:pt x="22" y="2"/>
                    <a:pt x="19" y="26"/>
                  </a:cubicBezTo>
                  <a:cubicBezTo>
                    <a:pt x="0" y="21"/>
                    <a:pt x="0" y="21"/>
                    <a:pt x="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grpSp>
      <p:grpSp>
        <p:nvGrpSpPr>
          <p:cNvPr id="50" name="Grupo 49">
            <a:extLst>
              <a:ext uri="{FF2B5EF4-FFF2-40B4-BE49-F238E27FC236}">
                <a16:creationId xmlns:a16="http://schemas.microsoft.com/office/drawing/2014/main" id="{79E296D1-6EE6-43EA-AF54-C1E0559DEA9C}"/>
              </a:ext>
            </a:extLst>
          </p:cNvPr>
          <p:cNvGrpSpPr/>
          <p:nvPr userDrawn="1"/>
        </p:nvGrpSpPr>
        <p:grpSpPr>
          <a:xfrm rot="10800000">
            <a:off x="10515861" y="5540980"/>
            <a:ext cx="1676139" cy="1324030"/>
            <a:chOff x="-14591" y="-15476"/>
            <a:chExt cx="2024038" cy="3147627"/>
          </a:xfrm>
        </p:grpSpPr>
        <p:sp>
          <p:nvSpPr>
            <p:cNvPr id="51" name="Freeform 50">
              <a:extLst>
                <a:ext uri="{FF2B5EF4-FFF2-40B4-BE49-F238E27FC236}">
                  <a16:creationId xmlns:a16="http://schemas.microsoft.com/office/drawing/2014/main" id="{FCCBC04F-774F-4045-8003-18C27A771F71}"/>
                </a:ext>
              </a:extLst>
            </p:cNvPr>
            <p:cNvSpPr/>
            <p:nvPr/>
          </p:nvSpPr>
          <p:spPr bwMode="auto">
            <a:xfrm flipH="1">
              <a:off x="-14591" y="-15476"/>
              <a:ext cx="922218" cy="1808574"/>
            </a:xfrm>
            <a:custGeom>
              <a:avLst/>
              <a:gdLst>
                <a:gd name="T0" fmla="*/ 0 w 540"/>
                <a:gd name="T1" fmla="*/ 0 h 1059"/>
                <a:gd name="T2" fmla="*/ 540 w 540"/>
                <a:gd name="T3" fmla="*/ 1059 h 1059"/>
                <a:gd name="T4" fmla="*/ 540 w 540"/>
                <a:gd name="T5" fmla="*/ 0 h 1059"/>
                <a:gd name="T6" fmla="*/ 0 w 540"/>
                <a:gd name="T7" fmla="*/ 0 h 1059"/>
              </a:gdLst>
              <a:ahLst/>
              <a:cxnLst>
                <a:cxn ang="0">
                  <a:pos x="T0" y="T1"/>
                </a:cxn>
                <a:cxn ang="0">
                  <a:pos x="T2" y="T3"/>
                </a:cxn>
                <a:cxn ang="0">
                  <a:pos x="T4" y="T5"/>
                </a:cxn>
                <a:cxn ang="0">
                  <a:pos x="T6" y="T7"/>
                </a:cxn>
              </a:cxnLst>
              <a:rect l="0" t="0" r="r" b="b"/>
              <a:pathLst>
                <a:path w="540" h="1059">
                  <a:moveTo>
                    <a:pt x="0" y="0"/>
                  </a:moveTo>
                  <a:lnTo>
                    <a:pt x="540" y="1059"/>
                  </a:lnTo>
                  <a:lnTo>
                    <a:pt x="540" y="0"/>
                  </a:lnTo>
                  <a:lnTo>
                    <a:pt x="0" y="0"/>
                  </a:lnTo>
                  <a:close/>
                </a:path>
              </a:pathLst>
            </a:cu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s-ES"/>
            </a:p>
          </p:txBody>
        </p:sp>
        <p:sp>
          <p:nvSpPr>
            <p:cNvPr id="52" name="Freeform 51">
              <a:extLst>
                <a:ext uri="{FF2B5EF4-FFF2-40B4-BE49-F238E27FC236}">
                  <a16:creationId xmlns:a16="http://schemas.microsoft.com/office/drawing/2014/main" id="{C7D779AA-A6A2-4C39-8DD5-7E6A2869FDDB}"/>
                </a:ext>
              </a:extLst>
            </p:cNvPr>
            <p:cNvSpPr/>
            <p:nvPr/>
          </p:nvSpPr>
          <p:spPr bwMode="auto">
            <a:xfrm flipH="1">
              <a:off x="1412" y="-10952"/>
              <a:ext cx="2008035" cy="3143103"/>
            </a:xfrm>
            <a:custGeom>
              <a:avLst/>
              <a:gdLst>
                <a:gd name="T0" fmla="*/ 0 w 973"/>
                <a:gd name="T1" fmla="*/ 0 h 1523"/>
                <a:gd name="T2" fmla="*/ 973 w 973"/>
                <a:gd name="T3" fmla="*/ 1523 h 1523"/>
                <a:gd name="T4" fmla="*/ 973 w 973"/>
                <a:gd name="T5" fmla="*/ 1059 h 1523"/>
                <a:gd name="T6" fmla="*/ 433 w 973"/>
                <a:gd name="T7" fmla="*/ 0 h 1523"/>
                <a:gd name="T8" fmla="*/ 0 w 973"/>
                <a:gd name="T9" fmla="*/ 0 h 1523"/>
              </a:gdLst>
              <a:ahLst/>
              <a:cxnLst>
                <a:cxn ang="0">
                  <a:pos x="T0" y="T1"/>
                </a:cxn>
                <a:cxn ang="0">
                  <a:pos x="T2" y="T3"/>
                </a:cxn>
                <a:cxn ang="0">
                  <a:pos x="T4" y="T5"/>
                </a:cxn>
                <a:cxn ang="0">
                  <a:pos x="T6" y="T7"/>
                </a:cxn>
                <a:cxn ang="0">
                  <a:pos x="T8" y="T9"/>
                </a:cxn>
              </a:cxnLst>
              <a:rect l="0" t="0" r="r" b="b"/>
              <a:pathLst>
                <a:path w="973" h="1523">
                  <a:moveTo>
                    <a:pt x="0" y="0"/>
                  </a:moveTo>
                  <a:lnTo>
                    <a:pt x="973" y="1523"/>
                  </a:lnTo>
                  <a:lnTo>
                    <a:pt x="973" y="1059"/>
                  </a:lnTo>
                  <a:lnTo>
                    <a:pt x="433" y="0"/>
                  </a:lnTo>
                  <a:lnTo>
                    <a:pt x="0" y="0"/>
                  </a:lnTo>
                  <a:close/>
                </a:path>
              </a:pathLst>
            </a:custGeom>
            <a:solidFill>
              <a:schemeClr val="accent6">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s-ES"/>
            </a:p>
          </p:txBody>
        </p:sp>
      </p:grpSp>
      <p:cxnSp>
        <p:nvCxnSpPr>
          <p:cNvPr id="54" name="Conector recto 53">
            <a:extLst>
              <a:ext uri="{FF2B5EF4-FFF2-40B4-BE49-F238E27FC236}">
                <a16:creationId xmlns:a16="http://schemas.microsoft.com/office/drawing/2014/main" id="{FB51642B-DB27-4500-9942-0C04A8F5384D}"/>
              </a:ext>
            </a:extLst>
          </p:cNvPr>
          <p:cNvCxnSpPr/>
          <p:nvPr userDrawn="1"/>
        </p:nvCxnSpPr>
        <p:spPr>
          <a:xfrm>
            <a:off x="110836" y="1332450"/>
            <a:ext cx="4821382"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034453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6_slide blank ">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44112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7_slide blank ">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6340022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slide blank ">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427464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lide blank ">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528688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slide blank ">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62813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6016287"/>
      </p:ext>
    </p:extLst>
  </p:cSld>
  <p:clrMap bg1="lt1" tx1="dk1" bg2="lt2" tx2="dk2" accent1="accent1" accent2="accent2" accent3="accent3" accent4="accent4" accent5="accent5" accent6="accent6" hlink="hlink" folHlink="folHlink"/>
  <p:sldLayoutIdLst>
    <p:sldLayoutId id="2147483651" r:id="rId1"/>
    <p:sldLayoutId id="2147483673" r:id="rId2"/>
    <p:sldLayoutId id="2147483683" r:id="rId3"/>
    <p:sldLayoutId id="2147483704" r:id="rId4"/>
    <p:sldLayoutId id="2147483698" r:id="rId5"/>
    <p:sldLayoutId id="2147483699" r:id="rId6"/>
    <p:sldLayoutId id="2147483682" r:id="rId7"/>
    <p:sldLayoutId id="2147483676" r:id="rId8"/>
    <p:sldLayoutId id="2147483675" r:id="rId9"/>
    <p:sldLayoutId id="2147483705" r:id="rId10"/>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9.png"/><Relationship Id="rId17" Type="http://schemas.openxmlformats.org/officeDocument/2006/relationships/image" Target="../media/image16.svg"/><Relationship Id="rId2" Type="http://schemas.openxmlformats.org/officeDocument/2006/relationships/image" Target="../media/image4.png"/><Relationship Id="rId16" Type="http://schemas.openxmlformats.org/officeDocument/2006/relationships/image" Target="../media/image11.png"/><Relationship Id="rId1" Type="http://schemas.openxmlformats.org/officeDocument/2006/relationships/slideLayout" Target="../slideLayouts/slideLayout10.xml"/><Relationship Id="rId6" Type="http://schemas.openxmlformats.org/officeDocument/2006/relationships/image" Target="../media/image6.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8.png"/><Relationship Id="rId19" Type="http://schemas.openxmlformats.org/officeDocument/2006/relationships/image" Target="../media/image18.svg"/><Relationship Id="rId4" Type="http://schemas.openxmlformats.org/officeDocument/2006/relationships/image" Target="../media/image5.png"/><Relationship Id="rId9" Type="http://schemas.openxmlformats.org/officeDocument/2006/relationships/image" Target="../media/image8.svg"/><Relationship Id="rId1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13" Type="http://schemas.microsoft.com/office/2007/relationships/diagramDrawing" Target="../diagrams/drawing3.xml"/><Relationship Id="rId3" Type="http://schemas.openxmlformats.org/officeDocument/2006/relationships/image" Target="../media/image14.jpg"/><Relationship Id="rId7" Type="http://schemas.openxmlformats.org/officeDocument/2006/relationships/diagramColors" Target="../diagrams/colors2.xml"/><Relationship Id="rId12"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QuickStyle" Target="../diagrams/quickStyle2.xml"/><Relationship Id="rId11" Type="http://schemas.openxmlformats.org/officeDocument/2006/relationships/diagramQuickStyle" Target="../diagrams/quickStyle3.xml"/><Relationship Id="rId5" Type="http://schemas.openxmlformats.org/officeDocument/2006/relationships/diagramLayout" Target="../diagrams/layout2.xml"/><Relationship Id="rId10" Type="http://schemas.openxmlformats.org/officeDocument/2006/relationships/diagramLayout" Target="../diagrams/layout3.xml"/><Relationship Id="rId4" Type="http://schemas.openxmlformats.org/officeDocument/2006/relationships/diagramData" Target="../diagrams/data2.xml"/><Relationship Id="rId9"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6.png"/><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06" name="Rectángulo 13505">
            <a:extLst>
              <a:ext uri="{FF2B5EF4-FFF2-40B4-BE49-F238E27FC236}">
                <a16:creationId xmlns:a16="http://schemas.microsoft.com/office/drawing/2014/main" id="{E0F8EAB5-FAA9-47A4-9082-3EF721F7B84B}"/>
              </a:ext>
            </a:extLst>
          </p:cNvPr>
          <p:cNvSpPr/>
          <p:nvPr/>
        </p:nvSpPr>
        <p:spPr>
          <a:xfrm>
            <a:off x="5701714" y="-837"/>
            <a:ext cx="6511290" cy="6888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TextBox 30">
            <a:extLst>
              <a:ext uri="{FF2B5EF4-FFF2-40B4-BE49-F238E27FC236}">
                <a16:creationId xmlns:a16="http://schemas.microsoft.com/office/drawing/2014/main" id="{F17E3718-1F91-460D-A876-7F82B36B95C6}"/>
              </a:ext>
            </a:extLst>
          </p:cNvPr>
          <p:cNvSpPr txBox="1"/>
          <p:nvPr/>
        </p:nvSpPr>
        <p:spPr>
          <a:xfrm>
            <a:off x="4468559" y="668168"/>
            <a:ext cx="7160365" cy="1107996"/>
          </a:xfrm>
          <a:prstGeom prst="rect">
            <a:avLst/>
          </a:prstGeom>
          <a:noFill/>
        </p:spPr>
        <p:txBody>
          <a:bodyPr wrap="square" rtlCol="0" anchor="ctr">
            <a:spAutoFit/>
          </a:bodyPr>
          <a:lstStyle/>
          <a:p>
            <a:pPr algn="r"/>
            <a:r>
              <a:rPr lang="en-US" altLang="ko-KR" sz="6600" b="1" dirty="0">
                <a:solidFill>
                  <a:schemeClr val="bg1"/>
                </a:solidFill>
                <a:cs typeface="Arial" panose="020B0604020202020204" pitchFamily="34" charset="0"/>
              </a:rPr>
              <a:t>PHYSIOLOGY</a:t>
            </a:r>
          </a:p>
        </p:txBody>
      </p:sp>
      <p:sp>
        <p:nvSpPr>
          <p:cNvPr id="17" name="TextBox 31">
            <a:extLst>
              <a:ext uri="{FF2B5EF4-FFF2-40B4-BE49-F238E27FC236}">
                <a16:creationId xmlns:a16="http://schemas.microsoft.com/office/drawing/2014/main" id="{A6D28B3F-95E2-4856-AABD-C0E09509293B}"/>
              </a:ext>
            </a:extLst>
          </p:cNvPr>
          <p:cNvSpPr txBox="1"/>
          <p:nvPr/>
        </p:nvSpPr>
        <p:spPr>
          <a:xfrm>
            <a:off x="6835671" y="5017228"/>
            <a:ext cx="5034246" cy="830997"/>
          </a:xfrm>
          <a:prstGeom prst="rect">
            <a:avLst/>
          </a:prstGeom>
          <a:noFill/>
        </p:spPr>
        <p:txBody>
          <a:bodyPr wrap="square" rtlCol="0" anchor="ctr">
            <a:spAutoFit/>
          </a:bodyPr>
          <a:lstStyle/>
          <a:p>
            <a:pPr algn="ctr"/>
            <a:r>
              <a:rPr lang="en-GB" altLang="ko-KR" sz="4800" b="1" dirty="0" smtClean="0">
                <a:solidFill>
                  <a:schemeClr val="bg1"/>
                </a:solidFill>
                <a:cs typeface="Arial" panose="020B0604020202020204" pitchFamily="34" charset="0"/>
              </a:rPr>
              <a:t>DIFFUSION</a:t>
            </a:r>
            <a:endParaRPr lang="ko-KR" altLang="en-US" sz="4800" b="1" dirty="0">
              <a:solidFill>
                <a:schemeClr val="bg1"/>
              </a:solidFill>
              <a:cs typeface="Arial" panose="020B0604020202020204" pitchFamily="34" charset="0"/>
            </a:endParaRPr>
          </a:p>
        </p:txBody>
      </p:sp>
      <p:sp>
        <p:nvSpPr>
          <p:cNvPr id="57" name="Freeform 49">
            <a:extLst>
              <a:ext uri="{FF2B5EF4-FFF2-40B4-BE49-F238E27FC236}">
                <a16:creationId xmlns:a16="http://schemas.microsoft.com/office/drawing/2014/main" id="{C59FE20A-C2A7-4CE1-AF92-6579184FD180}"/>
              </a:ext>
            </a:extLst>
          </p:cNvPr>
          <p:cNvSpPr/>
          <p:nvPr/>
        </p:nvSpPr>
        <p:spPr bwMode="auto">
          <a:xfrm flipH="1">
            <a:off x="419193" y="-642243"/>
            <a:ext cx="6831" cy="46111"/>
          </a:xfrm>
          <a:custGeom>
            <a:avLst/>
            <a:gdLst>
              <a:gd name="T0" fmla="*/ 0 w 2"/>
              <a:gd name="T1" fmla="*/ 11 h 11"/>
              <a:gd name="T2" fmla="*/ 0 w 2"/>
              <a:gd name="T3" fmla="*/ 0 h 11"/>
              <a:gd name="T4" fmla="*/ 0 w 2"/>
              <a:gd name="T5" fmla="*/ 11 h 11"/>
            </a:gdLst>
            <a:ahLst/>
            <a:cxnLst>
              <a:cxn ang="0">
                <a:pos x="T0" y="T1"/>
              </a:cxn>
              <a:cxn ang="0">
                <a:pos x="T2" y="T3"/>
              </a:cxn>
              <a:cxn ang="0">
                <a:pos x="T4" y="T5"/>
              </a:cxn>
            </a:cxnLst>
            <a:rect l="0" t="0" r="r" b="b"/>
            <a:pathLst>
              <a:path w="2" h="11">
                <a:moveTo>
                  <a:pt x="0" y="11"/>
                </a:moveTo>
                <a:cubicBezTo>
                  <a:pt x="0" y="8"/>
                  <a:pt x="0" y="4"/>
                  <a:pt x="0" y="0"/>
                </a:cubicBezTo>
                <a:cubicBezTo>
                  <a:pt x="2" y="2"/>
                  <a:pt x="2" y="9"/>
                  <a:pt x="0"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grpSp>
        <p:nvGrpSpPr>
          <p:cNvPr id="13507" name="Grupo 13506">
            <a:extLst>
              <a:ext uri="{FF2B5EF4-FFF2-40B4-BE49-F238E27FC236}">
                <a16:creationId xmlns:a16="http://schemas.microsoft.com/office/drawing/2014/main" id="{E904A575-431C-4EDB-8CD5-C27601238088}"/>
              </a:ext>
            </a:extLst>
          </p:cNvPr>
          <p:cNvGrpSpPr/>
          <p:nvPr/>
        </p:nvGrpSpPr>
        <p:grpSpPr>
          <a:xfrm>
            <a:off x="-14591" y="-15475"/>
            <a:ext cx="1676139" cy="1324030"/>
            <a:chOff x="-14591" y="-15476"/>
            <a:chExt cx="2024038" cy="3147627"/>
          </a:xfrm>
        </p:grpSpPr>
        <p:sp>
          <p:nvSpPr>
            <p:cNvPr id="58" name="Freeform 50">
              <a:extLst>
                <a:ext uri="{FF2B5EF4-FFF2-40B4-BE49-F238E27FC236}">
                  <a16:creationId xmlns:a16="http://schemas.microsoft.com/office/drawing/2014/main" id="{B91CD52D-85E0-4467-AFFF-8F37D72135EE}"/>
                </a:ext>
              </a:extLst>
            </p:cNvPr>
            <p:cNvSpPr/>
            <p:nvPr/>
          </p:nvSpPr>
          <p:spPr bwMode="auto">
            <a:xfrm flipH="1">
              <a:off x="-14591" y="-15476"/>
              <a:ext cx="922218" cy="1808574"/>
            </a:xfrm>
            <a:custGeom>
              <a:avLst/>
              <a:gdLst>
                <a:gd name="T0" fmla="*/ 0 w 540"/>
                <a:gd name="T1" fmla="*/ 0 h 1059"/>
                <a:gd name="T2" fmla="*/ 540 w 540"/>
                <a:gd name="T3" fmla="*/ 1059 h 1059"/>
                <a:gd name="T4" fmla="*/ 540 w 540"/>
                <a:gd name="T5" fmla="*/ 0 h 1059"/>
                <a:gd name="T6" fmla="*/ 0 w 540"/>
                <a:gd name="T7" fmla="*/ 0 h 1059"/>
              </a:gdLst>
              <a:ahLst/>
              <a:cxnLst>
                <a:cxn ang="0">
                  <a:pos x="T0" y="T1"/>
                </a:cxn>
                <a:cxn ang="0">
                  <a:pos x="T2" y="T3"/>
                </a:cxn>
                <a:cxn ang="0">
                  <a:pos x="T4" y="T5"/>
                </a:cxn>
                <a:cxn ang="0">
                  <a:pos x="T6" y="T7"/>
                </a:cxn>
              </a:cxnLst>
              <a:rect l="0" t="0" r="r" b="b"/>
              <a:pathLst>
                <a:path w="540" h="1059">
                  <a:moveTo>
                    <a:pt x="0" y="0"/>
                  </a:moveTo>
                  <a:lnTo>
                    <a:pt x="540" y="1059"/>
                  </a:lnTo>
                  <a:lnTo>
                    <a:pt x="540" y="0"/>
                  </a:lnTo>
                  <a:lnTo>
                    <a:pt x="0" y="0"/>
                  </a:lnTo>
                  <a:close/>
                </a:path>
              </a:pathLst>
            </a:cu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s-ES"/>
            </a:p>
          </p:txBody>
        </p:sp>
        <p:sp>
          <p:nvSpPr>
            <p:cNvPr id="59" name="Freeform 51">
              <a:extLst>
                <a:ext uri="{FF2B5EF4-FFF2-40B4-BE49-F238E27FC236}">
                  <a16:creationId xmlns:a16="http://schemas.microsoft.com/office/drawing/2014/main" id="{1439BEAF-4022-44C1-B1F0-966C5A8EB063}"/>
                </a:ext>
              </a:extLst>
            </p:cNvPr>
            <p:cNvSpPr/>
            <p:nvPr/>
          </p:nvSpPr>
          <p:spPr bwMode="auto">
            <a:xfrm flipH="1">
              <a:off x="1411" y="-10951"/>
              <a:ext cx="2008036" cy="3143102"/>
            </a:xfrm>
            <a:custGeom>
              <a:avLst/>
              <a:gdLst>
                <a:gd name="T0" fmla="*/ 0 w 973"/>
                <a:gd name="T1" fmla="*/ 0 h 1523"/>
                <a:gd name="T2" fmla="*/ 973 w 973"/>
                <a:gd name="T3" fmla="*/ 1523 h 1523"/>
                <a:gd name="T4" fmla="*/ 973 w 973"/>
                <a:gd name="T5" fmla="*/ 1059 h 1523"/>
                <a:gd name="T6" fmla="*/ 433 w 973"/>
                <a:gd name="T7" fmla="*/ 0 h 1523"/>
                <a:gd name="T8" fmla="*/ 0 w 973"/>
                <a:gd name="T9" fmla="*/ 0 h 1523"/>
              </a:gdLst>
              <a:ahLst/>
              <a:cxnLst>
                <a:cxn ang="0">
                  <a:pos x="T0" y="T1"/>
                </a:cxn>
                <a:cxn ang="0">
                  <a:pos x="T2" y="T3"/>
                </a:cxn>
                <a:cxn ang="0">
                  <a:pos x="T4" y="T5"/>
                </a:cxn>
                <a:cxn ang="0">
                  <a:pos x="T6" y="T7"/>
                </a:cxn>
                <a:cxn ang="0">
                  <a:pos x="T8" y="T9"/>
                </a:cxn>
              </a:cxnLst>
              <a:rect l="0" t="0" r="r" b="b"/>
              <a:pathLst>
                <a:path w="973" h="1523">
                  <a:moveTo>
                    <a:pt x="0" y="0"/>
                  </a:moveTo>
                  <a:lnTo>
                    <a:pt x="973" y="1523"/>
                  </a:lnTo>
                  <a:lnTo>
                    <a:pt x="973" y="1059"/>
                  </a:lnTo>
                  <a:lnTo>
                    <a:pt x="433" y="0"/>
                  </a:lnTo>
                  <a:lnTo>
                    <a:pt x="0" y="0"/>
                  </a:lnTo>
                  <a:close/>
                </a:path>
              </a:pathLst>
            </a:custGeom>
            <a:solidFill>
              <a:schemeClr val="accent6">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s-ES"/>
            </a:p>
          </p:txBody>
        </p:sp>
      </p:grpSp>
      <p:sp>
        <p:nvSpPr>
          <p:cNvPr id="78" name="Freeform 5">
            <a:extLst>
              <a:ext uri="{FF2B5EF4-FFF2-40B4-BE49-F238E27FC236}">
                <a16:creationId xmlns:a16="http://schemas.microsoft.com/office/drawing/2014/main" id="{03037541-5BE5-470F-96C5-9C4FD7314C09}"/>
              </a:ext>
            </a:extLst>
          </p:cNvPr>
          <p:cNvSpPr/>
          <p:nvPr/>
        </p:nvSpPr>
        <p:spPr bwMode="auto">
          <a:xfrm rot="5400000">
            <a:off x="11475874" y="45505"/>
            <a:ext cx="644466" cy="638805"/>
          </a:xfrm>
          <a:custGeom>
            <a:avLst/>
            <a:gdLst>
              <a:gd name="T0" fmla="*/ 115 w 631"/>
              <a:gd name="T1" fmla="*/ 632 h 632"/>
              <a:gd name="T2" fmla="*/ 0 w 631"/>
              <a:gd name="T3" fmla="*/ 632 h 632"/>
              <a:gd name="T4" fmla="*/ 0 w 631"/>
              <a:gd name="T5" fmla="*/ 0 h 632"/>
              <a:gd name="T6" fmla="*/ 631 w 631"/>
              <a:gd name="T7" fmla="*/ 0 h 632"/>
              <a:gd name="T8" fmla="*/ 631 w 631"/>
              <a:gd name="T9" fmla="*/ 116 h 632"/>
              <a:gd name="T10" fmla="*/ 115 w 631"/>
              <a:gd name="T11" fmla="*/ 632 h 632"/>
            </a:gdLst>
            <a:ahLst/>
            <a:cxnLst>
              <a:cxn ang="0">
                <a:pos x="T0" y="T1"/>
              </a:cxn>
              <a:cxn ang="0">
                <a:pos x="T2" y="T3"/>
              </a:cxn>
              <a:cxn ang="0">
                <a:pos x="T4" y="T5"/>
              </a:cxn>
              <a:cxn ang="0">
                <a:pos x="T6" y="T7"/>
              </a:cxn>
              <a:cxn ang="0">
                <a:pos x="T8" y="T9"/>
              </a:cxn>
              <a:cxn ang="0">
                <a:pos x="T10" y="T11"/>
              </a:cxn>
            </a:cxnLst>
            <a:rect l="0" t="0" r="r" b="b"/>
            <a:pathLst>
              <a:path w="631" h="632">
                <a:moveTo>
                  <a:pt x="115" y="632"/>
                </a:moveTo>
                <a:cubicBezTo>
                  <a:pt x="0" y="632"/>
                  <a:pt x="0" y="632"/>
                  <a:pt x="0" y="632"/>
                </a:cubicBezTo>
                <a:cubicBezTo>
                  <a:pt x="0" y="0"/>
                  <a:pt x="0" y="0"/>
                  <a:pt x="0" y="0"/>
                </a:cubicBezTo>
                <a:cubicBezTo>
                  <a:pt x="631" y="0"/>
                  <a:pt x="631" y="0"/>
                  <a:pt x="631" y="0"/>
                </a:cubicBezTo>
                <a:cubicBezTo>
                  <a:pt x="631" y="116"/>
                  <a:pt x="631" y="116"/>
                  <a:pt x="631" y="116"/>
                </a:cubicBezTo>
                <a:cubicBezTo>
                  <a:pt x="631" y="401"/>
                  <a:pt x="400" y="632"/>
                  <a:pt x="115" y="6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79" name="Freeform 5">
            <a:extLst>
              <a:ext uri="{FF2B5EF4-FFF2-40B4-BE49-F238E27FC236}">
                <a16:creationId xmlns:a16="http://schemas.microsoft.com/office/drawing/2014/main" id="{5425343C-D4F7-47C6-945F-64849120FBAC}"/>
              </a:ext>
            </a:extLst>
          </p:cNvPr>
          <p:cNvSpPr/>
          <p:nvPr/>
        </p:nvSpPr>
        <p:spPr bwMode="auto">
          <a:xfrm rot="16200000">
            <a:off x="74508" y="5892336"/>
            <a:ext cx="679047" cy="673083"/>
          </a:xfrm>
          <a:custGeom>
            <a:avLst/>
            <a:gdLst>
              <a:gd name="T0" fmla="*/ 115 w 631"/>
              <a:gd name="T1" fmla="*/ 632 h 632"/>
              <a:gd name="T2" fmla="*/ 0 w 631"/>
              <a:gd name="T3" fmla="*/ 632 h 632"/>
              <a:gd name="T4" fmla="*/ 0 w 631"/>
              <a:gd name="T5" fmla="*/ 0 h 632"/>
              <a:gd name="T6" fmla="*/ 631 w 631"/>
              <a:gd name="T7" fmla="*/ 0 h 632"/>
              <a:gd name="T8" fmla="*/ 631 w 631"/>
              <a:gd name="T9" fmla="*/ 116 h 632"/>
              <a:gd name="T10" fmla="*/ 115 w 631"/>
              <a:gd name="T11" fmla="*/ 632 h 632"/>
            </a:gdLst>
            <a:ahLst/>
            <a:cxnLst>
              <a:cxn ang="0">
                <a:pos x="T0" y="T1"/>
              </a:cxn>
              <a:cxn ang="0">
                <a:pos x="T2" y="T3"/>
              </a:cxn>
              <a:cxn ang="0">
                <a:pos x="T4" y="T5"/>
              </a:cxn>
              <a:cxn ang="0">
                <a:pos x="T6" y="T7"/>
              </a:cxn>
              <a:cxn ang="0">
                <a:pos x="T8" y="T9"/>
              </a:cxn>
              <a:cxn ang="0">
                <a:pos x="T10" y="T11"/>
              </a:cxn>
            </a:cxnLst>
            <a:rect l="0" t="0" r="r" b="b"/>
            <a:pathLst>
              <a:path w="631" h="632">
                <a:moveTo>
                  <a:pt x="115" y="632"/>
                </a:moveTo>
                <a:cubicBezTo>
                  <a:pt x="0" y="632"/>
                  <a:pt x="0" y="632"/>
                  <a:pt x="0" y="632"/>
                </a:cubicBezTo>
                <a:cubicBezTo>
                  <a:pt x="0" y="0"/>
                  <a:pt x="0" y="0"/>
                  <a:pt x="0" y="0"/>
                </a:cubicBezTo>
                <a:cubicBezTo>
                  <a:pt x="631" y="0"/>
                  <a:pt x="631" y="0"/>
                  <a:pt x="631" y="0"/>
                </a:cubicBezTo>
                <a:cubicBezTo>
                  <a:pt x="631" y="116"/>
                  <a:pt x="631" y="116"/>
                  <a:pt x="631" y="116"/>
                </a:cubicBezTo>
                <a:cubicBezTo>
                  <a:pt x="631" y="401"/>
                  <a:pt x="400" y="632"/>
                  <a:pt x="115" y="632"/>
                </a:cubicBezTo>
                <a:close/>
              </a:path>
            </a:pathLst>
          </a:custGeom>
          <a:solidFill>
            <a:srgbClr val="F2BAA9"/>
          </a:solidFill>
          <a:ln>
            <a:noFill/>
          </a:ln>
        </p:spPr>
        <p:txBody>
          <a:bodyPr vert="horz" wrap="square" lIns="91440" tIns="45720" rIns="91440" bIns="45720" numCol="1" anchor="t" anchorCtr="0" compatLnSpc="1">
            <a:prstTxWarp prst="textNoShape">
              <a:avLst/>
            </a:prstTxWarp>
          </a:bodyPr>
          <a:lstStyle/>
          <a:p>
            <a:endParaRPr lang="es-ES"/>
          </a:p>
        </p:txBody>
      </p:sp>
      <p:grpSp>
        <p:nvGrpSpPr>
          <p:cNvPr id="83" name="Grupo 82">
            <a:extLst>
              <a:ext uri="{FF2B5EF4-FFF2-40B4-BE49-F238E27FC236}">
                <a16:creationId xmlns:a16="http://schemas.microsoft.com/office/drawing/2014/main" id="{944DCDE0-5520-43B5-A254-9FCDAD36AAEE}"/>
              </a:ext>
            </a:extLst>
          </p:cNvPr>
          <p:cNvGrpSpPr/>
          <p:nvPr/>
        </p:nvGrpSpPr>
        <p:grpSpPr>
          <a:xfrm rot="10800000">
            <a:off x="10871199" y="5690081"/>
            <a:ext cx="1335314" cy="1193675"/>
            <a:chOff x="-14591" y="-15476"/>
            <a:chExt cx="2024038" cy="3147627"/>
          </a:xfrm>
        </p:grpSpPr>
        <p:sp>
          <p:nvSpPr>
            <p:cNvPr id="84" name="Freeform 50">
              <a:extLst>
                <a:ext uri="{FF2B5EF4-FFF2-40B4-BE49-F238E27FC236}">
                  <a16:creationId xmlns:a16="http://schemas.microsoft.com/office/drawing/2014/main" id="{85B20B3A-63BD-4DCF-BBE4-0F1DF9C77914}"/>
                </a:ext>
              </a:extLst>
            </p:cNvPr>
            <p:cNvSpPr/>
            <p:nvPr/>
          </p:nvSpPr>
          <p:spPr bwMode="auto">
            <a:xfrm flipH="1">
              <a:off x="-14591" y="-15476"/>
              <a:ext cx="922218" cy="1808574"/>
            </a:xfrm>
            <a:custGeom>
              <a:avLst/>
              <a:gdLst>
                <a:gd name="T0" fmla="*/ 0 w 540"/>
                <a:gd name="T1" fmla="*/ 0 h 1059"/>
                <a:gd name="T2" fmla="*/ 540 w 540"/>
                <a:gd name="T3" fmla="*/ 1059 h 1059"/>
                <a:gd name="T4" fmla="*/ 540 w 540"/>
                <a:gd name="T5" fmla="*/ 0 h 1059"/>
                <a:gd name="T6" fmla="*/ 0 w 540"/>
                <a:gd name="T7" fmla="*/ 0 h 1059"/>
              </a:gdLst>
              <a:ahLst/>
              <a:cxnLst>
                <a:cxn ang="0">
                  <a:pos x="T0" y="T1"/>
                </a:cxn>
                <a:cxn ang="0">
                  <a:pos x="T2" y="T3"/>
                </a:cxn>
                <a:cxn ang="0">
                  <a:pos x="T4" y="T5"/>
                </a:cxn>
                <a:cxn ang="0">
                  <a:pos x="T6" y="T7"/>
                </a:cxn>
              </a:cxnLst>
              <a:rect l="0" t="0" r="r" b="b"/>
              <a:pathLst>
                <a:path w="540" h="1059">
                  <a:moveTo>
                    <a:pt x="0" y="0"/>
                  </a:moveTo>
                  <a:lnTo>
                    <a:pt x="540" y="1059"/>
                  </a:lnTo>
                  <a:lnTo>
                    <a:pt x="540" y="0"/>
                  </a:lnTo>
                  <a:lnTo>
                    <a:pt x="0" y="0"/>
                  </a:lnTo>
                  <a:close/>
                </a:path>
              </a:pathLst>
            </a:cu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s-ES"/>
            </a:p>
          </p:txBody>
        </p:sp>
        <p:sp>
          <p:nvSpPr>
            <p:cNvPr id="85" name="Freeform 51">
              <a:extLst>
                <a:ext uri="{FF2B5EF4-FFF2-40B4-BE49-F238E27FC236}">
                  <a16:creationId xmlns:a16="http://schemas.microsoft.com/office/drawing/2014/main" id="{765E1463-37A7-41ED-92A9-12E59A17E772}"/>
                </a:ext>
              </a:extLst>
            </p:cNvPr>
            <p:cNvSpPr/>
            <p:nvPr/>
          </p:nvSpPr>
          <p:spPr bwMode="auto">
            <a:xfrm flipH="1">
              <a:off x="1411" y="-10951"/>
              <a:ext cx="2008036" cy="3143102"/>
            </a:xfrm>
            <a:custGeom>
              <a:avLst/>
              <a:gdLst>
                <a:gd name="T0" fmla="*/ 0 w 973"/>
                <a:gd name="T1" fmla="*/ 0 h 1523"/>
                <a:gd name="T2" fmla="*/ 973 w 973"/>
                <a:gd name="T3" fmla="*/ 1523 h 1523"/>
                <a:gd name="T4" fmla="*/ 973 w 973"/>
                <a:gd name="T5" fmla="*/ 1059 h 1523"/>
                <a:gd name="T6" fmla="*/ 433 w 973"/>
                <a:gd name="T7" fmla="*/ 0 h 1523"/>
                <a:gd name="T8" fmla="*/ 0 w 973"/>
                <a:gd name="T9" fmla="*/ 0 h 1523"/>
              </a:gdLst>
              <a:ahLst/>
              <a:cxnLst>
                <a:cxn ang="0">
                  <a:pos x="T0" y="T1"/>
                </a:cxn>
                <a:cxn ang="0">
                  <a:pos x="T2" y="T3"/>
                </a:cxn>
                <a:cxn ang="0">
                  <a:pos x="T4" y="T5"/>
                </a:cxn>
                <a:cxn ang="0">
                  <a:pos x="T6" y="T7"/>
                </a:cxn>
                <a:cxn ang="0">
                  <a:pos x="T8" y="T9"/>
                </a:cxn>
              </a:cxnLst>
              <a:rect l="0" t="0" r="r" b="b"/>
              <a:pathLst>
                <a:path w="973" h="1523">
                  <a:moveTo>
                    <a:pt x="0" y="0"/>
                  </a:moveTo>
                  <a:lnTo>
                    <a:pt x="973" y="1523"/>
                  </a:lnTo>
                  <a:lnTo>
                    <a:pt x="973" y="1059"/>
                  </a:lnTo>
                  <a:lnTo>
                    <a:pt x="433" y="0"/>
                  </a:lnTo>
                  <a:lnTo>
                    <a:pt x="0" y="0"/>
                  </a:lnTo>
                  <a:close/>
                </a:path>
              </a:pathLst>
            </a:custGeom>
            <a:solidFill>
              <a:schemeClr val="accent6">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s-ES"/>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049" y="1843580"/>
            <a:ext cx="4803321" cy="357170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17920" y="1960880"/>
            <a:ext cx="5411004" cy="25907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2209999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38845" y="0"/>
            <a:ext cx="13930845" cy="6965423"/>
            <a:chOff x="0" y="0"/>
            <a:chExt cx="27861691" cy="13930845"/>
          </a:xfrm>
        </p:grpSpPr>
        <p:sp>
          <p:nvSpPr>
            <p:cNvPr id="3" name="Freeform 3"/>
            <p:cNvSpPr/>
            <p:nvPr/>
          </p:nvSpPr>
          <p:spPr>
            <a:xfrm>
              <a:off x="13930845" y="0"/>
              <a:ext cx="13930845" cy="13930845"/>
            </a:xfrm>
            <a:custGeom>
              <a:avLst/>
              <a:gdLst/>
              <a:ahLst/>
              <a:cxnLst/>
              <a:rect l="l" t="t" r="r" b="b"/>
              <a:pathLst>
                <a:path w="13930845" h="13930845">
                  <a:moveTo>
                    <a:pt x="0" y="0"/>
                  </a:moveTo>
                  <a:lnTo>
                    <a:pt x="13930846" y="0"/>
                  </a:lnTo>
                  <a:lnTo>
                    <a:pt x="13930846" y="13930845"/>
                  </a:lnTo>
                  <a:lnTo>
                    <a:pt x="0" y="13930845"/>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0" y="0"/>
              <a:ext cx="13930845" cy="13930845"/>
            </a:xfrm>
            <a:custGeom>
              <a:avLst/>
              <a:gdLst/>
              <a:ahLst/>
              <a:cxnLst/>
              <a:rect l="l" t="t" r="r" b="b"/>
              <a:pathLst>
                <a:path w="13930845" h="13930845">
                  <a:moveTo>
                    <a:pt x="0" y="0"/>
                  </a:moveTo>
                  <a:lnTo>
                    <a:pt x="13930845" y="0"/>
                  </a:lnTo>
                  <a:lnTo>
                    <a:pt x="13930845" y="13930845"/>
                  </a:lnTo>
                  <a:lnTo>
                    <a:pt x="0" y="13930845"/>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grpSp>
        <p:nvGrpSpPr>
          <p:cNvPr id="5" name="Group 5"/>
          <p:cNvGrpSpPr/>
          <p:nvPr/>
        </p:nvGrpSpPr>
        <p:grpSpPr>
          <a:xfrm>
            <a:off x="3455393" y="990592"/>
            <a:ext cx="6389077" cy="4192832"/>
            <a:chOff x="0" y="0"/>
            <a:chExt cx="12778154" cy="8385664"/>
          </a:xfrm>
        </p:grpSpPr>
        <p:sp>
          <p:nvSpPr>
            <p:cNvPr id="6" name="Freeform 6"/>
            <p:cNvSpPr/>
            <p:nvPr/>
          </p:nvSpPr>
          <p:spPr>
            <a:xfrm>
              <a:off x="0" y="0"/>
              <a:ext cx="12778154" cy="8385664"/>
            </a:xfrm>
            <a:custGeom>
              <a:avLst/>
              <a:gdLst/>
              <a:ahLst/>
              <a:cxnLst/>
              <a:rect l="l" t="t" r="r" b="b"/>
              <a:pathLst>
                <a:path w="12778154" h="8385664">
                  <a:moveTo>
                    <a:pt x="0" y="0"/>
                  </a:moveTo>
                  <a:lnTo>
                    <a:pt x="12778154" y="0"/>
                  </a:lnTo>
                  <a:lnTo>
                    <a:pt x="12778154" y="8385664"/>
                  </a:lnTo>
                  <a:lnTo>
                    <a:pt x="0" y="8385664"/>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7" name="Freeform 7"/>
            <p:cNvSpPr/>
            <p:nvPr/>
          </p:nvSpPr>
          <p:spPr>
            <a:xfrm>
              <a:off x="187510" y="123053"/>
              <a:ext cx="12403135" cy="8139557"/>
            </a:xfrm>
            <a:custGeom>
              <a:avLst/>
              <a:gdLst/>
              <a:ahLst/>
              <a:cxnLst/>
              <a:rect l="l" t="t" r="r" b="b"/>
              <a:pathLst>
                <a:path w="12403135" h="8139557">
                  <a:moveTo>
                    <a:pt x="0" y="0"/>
                  </a:moveTo>
                  <a:lnTo>
                    <a:pt x="12403135" y="0"/>
                  </a:lnTo>
                  <a:lnTo>
                    <a:pt x="12403135" y="8139557"/>
                  </a:lnTo>
                  <a:lnTo>
                    <a:pt x="0" y="8139557"/>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grpSp>
      <p:grpSp>
        <p:nvGrpSpPr>
          <p:cNvPr id="8" name="Group 8"/>
          <p:cNvGrpSpPr/>
          <p:nvPr/>
        </p:nvGrpSpPr>
        <p:grpSpPr>
          <a:xfrm>
            <a:off x="0" y="5988047"/>
            <a:ext cx="12192000" cy="869953"/>
            <a:chOff x="0" y="0"/>
            <a:chExt cx="4816593" cy="343685"/>
          </a:xfrm>
        </p:grpSpPr>
        <p:sp>
          <p:nvSpPr>
            <p:cNvPr id="9" name="Freeform 9"/>
            <p:cNvSpPr/>
            <p:nvPr/>
          </p:nvSpPr>
          <p:spPr>
            <a:xfrm>
              <a:off x="0" y="0"/>
              <a:ext cx="4816592" cy="343685"/>
            </a:xfrm>
            <a:custGeom>
              <a:avLst/>
              <a:gdLst/>
              <a:ahLst/>
              <a:cxnLst/>
              <a:rect l="l" t="t" r="r" b="b"/>
              <a:pathLst>
                <a:path w="4816592" h="343685">
                  <a:moveTo>
                    <a:pt x="0" y="0"/>
                  </a:moveTo>
                  <a:lnTo>
                    <a:pt x="4816592" y="0"/>
                  </a:lnTo>
                  <a:lnTo>
                    <a:pt x="4816592" y="343685"/>
                  </a:lnTo>
                  <a:lnTo>
                    <a:pt x="0" y="343685"/>
                  </a:lnTo>
                  <a:lnTo>
                    <a:pt x="0" y="0"/>
                  </a:lnTo>
                </a:path>
              </a:pathLst>
            </a:custGeom>
            <a:solidFill>
              <a:srgbClr val="64A1F1"/>
            </a:solidFill>
          </p:spPr>
        </p:sp>
        <p:sp>
          <p:nvSpPr>
            <p:cNvPr id="10" name="TextBox 10"/>
            <p:cNvSpPr txBox="1"/>
            <p:nvPr/>
          </p:nvSpPr>
          <p:spPr>
            <a:xfrm>
              <a:off x="0" y="-47625"/>
              <a:ext cx="812800" cy="860425"/>
            </a:xfrm>
            <a:prstGeom prst="rect">
              <a:avLst/>
            </a:prstGeom>
          </p:spPr>
          <p:txBody>
            <a:bodyPr lIns="33867" tIns="33867" rIns="33867" bIns="33867" rtlCol="0" anchor="ctr"/>
            <a:lstStyle/>
            <a:p>
              <a:pPr algn="ctr">
                <a:lnSpc>
                  <a:spcPts val="2427"/>
                </a:lnSpc>
              </a:pPr>
              <a:endParaRPr sz="1200"/>
            </a:p>
          </p:txBody>
        </p:sp>
      </p:grpSp>
      <p:sp>
        <p:nvSpPr>
          <p:cNvPr id="11" name="AutoShape 11"/>
          <p:cNvSpPr/>
          <p:nvPr/>
        </p:nvSpPr>
        <p:spPr>
          <a:xfrm>
            <a:off x="0" y="6302373"/>
            <a:ext cx="12192000" cy="0"/>
          </a:xfrm>
          <a:prstGeom prst="line">
            <a:avLst/>
          </a:prstGeom>
          <a:ln w="95250" cap="flat">
            <a:solidFill>
              <a:srgbClr val="FFFFFF"/>
            </a:solidFill>
            <a:prstDash val="solid"/>
            <a:headEnd type="none" w="sm" len="sm"/>
            <a:tailEnd type="none" w="sm" len="sm"/>
          </a:ln>
        </p:spPr>
      </p:sp>
      <p:sp>
        <p:nvSpPr>
          <p:cNvPr id="12" name="Freeform 12"/>
          <p:cNvSpPr/>
          <p:nvPr/>
        </p:nvSpPr>
        <p:spPr>
          <a:xfrm rot="-8788588">
            <a:off x="-264515" y="3480636"/>
            <a:ext cx="2233217" cy="840502"/>
          </a:xfrm>
          <a:custGeom>
            <a:avLst/>
            <a:gdLst/>
            <a:ahLst/>
            <a:cxnLst/>
            <a:rect l="l" t="t" r="r" b="b"/>
            <a:pathLst>
              <a:path w="3349826" h="1260753">
                <a:moveTo>
                  <a:pt x="0" y="0"/>
                </a:moveTo>
                <a:lnTo>
                  <a:pt x="3349826" y="0"/>
                </a:lnTo>
                <a:lnTo>
                  <a:pt x="3349826" y="1260753"/>
                </a:lnTo>
                <a:lnTo>
                  <a:pt x="0" y="1260753"/>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13" name="Freeform 13"/>
          <p:cNvSpPr/>
          <p:nvPr/>
        </p:nvSpPr>
        <p:spPr>
          <a:xfrm>
            <a:off x="1450080" y="1279246"/>
            <a:ext cx="3284833" cy="5679827"/>
          </a:xfrm>
          <a:custGeom>
            <a:avLst/>
            <a:gdLst/>
            <a:ahLst/>
            <a:cxnLst/>
            <a:rect l="l" t="t" r="r" b="b"/>
            <a:pathLst>
              <a:path w="4927249" h="8519740">
                <a:moveTo>
                  <a:pt x="0" y="0"/>
                </a:moveTo>
                <a:lnTo>
                  <a:pt x="4927249" y="0"/>
                </a:lnTo>
                <a:lnTo>
                  <a:pt x="4927249" y="8519740"/>
                </a:lnTo>
                <a:lnTo>
                  <a:pt x="0" y="8519740"/>
                </a:lnTo>
                <a:lnTo>
                  <a:pt x="0" y="0"/>
                </a:lnTo>
                <a:close/>
              </a:path>
            </a:pathLst>
          </a:custGeom>
          <a:blipFill>
            <a:blip r:embed="rId10">
              <a:extLst>
                <a:ext uri="{96DAC541-7B7A-43D3-8B79-37D633B846F1}">
                  <asvg:svgBlip xmlns="" xmlns:asvg="http://schemas.microsoft.com/office/drawing/2016/SVG/main" r:embed="rId11"/>
                </a:ext>
              </a:extLst>
            </a:blip>
            <a:stretch>
              <a:fillRect/>
            </a:stretch>
          </a:blipFill>
        </p:spPr>
      </p:sp>
      <p:sp>
        <p:nvSpPr>
          <p:cNvPr id="14" name="Freeform 14"/>
          <p:cNvSpPr/>
          <p:nvPr/>
        </p:nvSpPr>
        <p:spPr>
          <a:xfrm rot="808993">
            <a:off x="8649074" y="660771"/>
            <a:ext cx="2459749" cy="1699463"/>
          </a:xfrm>
          <a:custGeom>
            <a:avLst/>
            <a:gdLst/>
            <a:ahLst/>
            <a:cxnLst/>
            <a:rect l="l" t="t" r="r" b="b"/>
            <a:pathLst>
              <a:path w="3689624" h="2549195">
                <a:moveTo>
                  <a:pt x="0" y="0"/>
                </a:moveTo>
                <a:lnTo>
                  <a:pt x="3689624" y="0"/>
                </a:lnTo>
                <a:lnTo>
                  <a:pt x="3689624" y="2549195"/>
                </a:lnTo>
                <a:lnTo>
                  <a:pt x="0" y="2549195"/>
                </a:lnTo>
                <a:lnTo>
                  <a:pt x="0" y="0"/>
                </a:lnTo>
                <a:close/>
              </a:path>
            </a:pathLst>
          </a:custGeom>
          <a:blipFill>
            <a:blip r:embed="rId12">
              <a:extLst>
                <a:ext uri="{96DAC541-7B7A-43D3-8B79-37D633B846F1}">
                  <asvg:svgBlip xmlns="" xmlns:asvg="http://schemas.microsoft.com/office/drawing/2016/SVG/main" r:embed="rId13"/>
                </a:ext>
              </a:extLst>
            </a:blip>
            <a:stretch>
              <a:fillRect/>
            </a:stretch>
          </a:blipFill>
        </p:spPr>
      </p:sp>
      <p:sp>
        <p:nvSpPr>
          <p:cNvPr id="15" name="Freeform 15"/>
          <p:cNvSpPr/>
          <p:nvPr/>
        </p:nvSpPr>
        <p:spPr>
          <a:xfrm>
            <a:off x="5187130" y="1925862"/>
            <a:ext cx="360885" cy="360885"/>
          </a:xfrm>
          <a:custGeom>
            <a:avLst/>
            <a:gdLst/>
            <a:ahLst/>
            <a:cxnLst/>
            <a:rect l="l" t="t" r="r" b="b"/>
            <a:pathLst>
              <a:path w="541328" h="541328">
                <a:moveTo>
                  <a:pt x="0" y="0"/>
                </a:moveTo>
                <a:lnTo>
                  <a:pt x="541328" y="0"/>
                </a:lnTo>
                <a:lnTo>
                  <a:pt x="541328" y="541328"/>
                </a:lnTo>
                <a:lnTo>
                  <a:pt x="0" y="541328"/>
                </a:lnTo>
                <a:lnTo>
                  <a:pt x="0" y="0"/>
                </a:lnTo>
                <a:close/>
              </a:path>
            </a:pathLst>
          </a:custGeom>
          <a:blipFill>
            <a:blip r:embed="rId14">
              <a:extLst>
                <a:ext uri="{96DAC541-7B7A-43D3-8B79-37D633B846F1}">
                  <asvg:svgBlip xmlns="" xmlns:asvg="http://schemas.microsoft.com/office/drawing/2016/SVG/main" r:embed="rId15"/>
                </a:ext>
              </a:extLst>
            </a:blip>
            <a:stretch>
              <a:fillRect/>
            </a:stretch>
          </a:blipFill>
        </p:spPr>
      </p:sp>
      <p:sp>
        <p:nvSpPr>
          <p:cNvPr id="16" name="Freeform 16"/>
          <p:cNvSpPr/>
          <p:nvPr/>
        </p:nvSpPr>
        <p:spPr>
          <a:xfrm>
            <a:off x="4955920" y="1694653"/>
            <a:ext cx="231209" cy="231209"/>
          </a:xfrm>
          <a:custGeom>
            <a:avLst/>
            <a:gdLst/>
            <a:ahLst/>
            <a:cxnLst/>
            <a:rect l="l" t="t" r="r" b="b"/>
            <a:pathLst>
              <a:path w="346814" h="346814">
                <a:moveTo>
                  <a:pt x="0" y="0"/>
                </a:moveTo>
                <a:lnTo>
                  <a:pt x="346814" y="0"/>
                </a:lnTo>
                <a:lnTo>
                  <a:pt x="346814" y="346814"/>
                </a:lnTo>
                <a:lnTo>
                  <a:pt x="0" y="346814"/>
                </a:lnTo>
                <a:lnTo>
                  <a:pt x="0" y="0"/>
                </a:lnTo>
                <a:close/>
              </a:path>
            </a:pathLst>
          </a:custGeom>
          <a:blipFill>
            <a:blip r:embed="rId14">
              <a:extLst>
                <a:ext uri="{96DAC541-7B7A-43D3-8B79-37D633B846F1}">
                  <asvg:svgBlip xmlns="" xmlns:asvg="http://schemas.microsoft.com/office/drawing/2016/SVG/main" r:embed="rId15"/>
                </a:ext>
              </a:extLst>
            </a:blip>
            <a:stretch>
              <a:fillRect/>
            </a:stretch>
          </a:blipFill>
        </p:spPr>
      </p:sp>
      <p:sp>
        <p:nvSpPr>
          <p:cNvPr id="17" name="Freeform 17"/>
          <p:cNvSpPr/>
          <p:nvPr/>
        </p:nvSpPr>
        <p:spPr>
          <a:xfrm>
            <a:off x="10502750" y="4315808"/>
            <a:ext cx="1003450" cy="1104209"/>
          </a:xfrm>
          <a:custGeom>
            <a:avLst/>
            <a:gdLst/>
            <a:ahLst/>
            <a:cxnLst/>
            <a:rect l="l" t="t" r="r" b="b"/>
            <a:pathLst>
              <a:path w="1505175" h="1656314">
                <a:moveTo>
                  <a:pt x="0" y="0"/>
                </a:moveTo>
                <a:lnTo>
                  <a:pt x="1505175" y="0"/>
                </a:lnTo>
                <a:lnTo>
                  <a:pt x="1505175" y="1656314"/>
                </a:lnTo>
                <a:lnTo>
                  <a:pt x="0" y="1656314"/>
                </a:lnTo>
                <a:lnTo>
                  <a:pt x="0" y="0"/>
                </a:lnTo>
                <a:close/>
              </a:path>
            </a:pathLst>
          </a:custGeom>
          <a:blipFill>
            <a:blip r:embed="rId16">
              <a:extLst>
                <a:ext uri="{96DAC541-7B7A-43D3-8B79-37D633B846F1}">
                  <asvg:svgBlip xmlns="" xmlns:asvg="http://schemas.microsoft.com/office/drawing/2016/SVG/main" r:embed="rId17"/>
                </a:ext>
              </a:extLst>
            </a:blip>
            <a:stretch>
              <a:fillRect/>
            </a:stretch>
          </a:blipFill>
        </p:spPr>
      </p:sp>
      <p:sp>
        <p:nvSpPr>
          <p:cNvPr id="18" name="TextBox 18"/>
          <p:cNvSpPr txBox="1"/>
          <p:nvPr/>
        </p:nvSpPr>
        <p:spPr>
          <a:xfrm>
            <a:off x="4036643" y="2406475"/>
            <a:ext cx="4761379" cy="1692771"/>
          </a:xfrm>
          <a:prstGeom prst="rect">
            <a:avLst/>
          </a:prstGeom>
        </p:spPr>
        <p:txBody>
          <a:bodyPr lIns="0" tIns="0" rIns="0" bIns="0" rtlCol="0" anchor="t">
            <a:spAutoFit/>
          </a:bodyPr>
          <a:lstStyle/>
          <a:p>
            <a:pPr algn="ctr">
              <a:lnSpc>
                <a:spcPts val="4357"/>
              </a:lnSpc>
            </a:pPr>
            <a:r>
              <a:rPr lang="en-US" sz="3111" dirty="0">
                <a:solidFill>
                  <a:srgbClr val="C64A47"/>
                </a:solidFill>
                <a:latin typeface="Bahnschrift Condensed" panose="020B0502040204020203" pitchFamily="34" charset="0"/>
              </a:rPr>
              <a:t>SANJIDA AFROZ MARIA</a:t>
            </a:r>
          </a:p>
          <a:p>
            <a:pPr algn="ctr">
              <a:lnSpc>
                <a:spcPts val="4357"/>
              </a:lnSpc>
            </a:pPr>
            <a:r>
              <a:rPr lang="en-US" sz="3111" dirty="0">
                <a:solidFill>
                  <a:srgbClr val="C64A47"/>
                </a:solidFill>
                <a:latin typeface="Bahnschrift Condensed" panose="020B0502040204020203" pitchFamily="34" charset="0"/>
              </a:rPr>
              <a:t> ROLL- 56</a:t>
            </a:r>
          </a:p>
          <a:p>
            <a:pPr algn="ctr">
              <a:lnSpc>
                <a:spcPts val="4357"/>
              </a:lnSpc>
              <a:spcBef>
                <a:spcPct val="0"/>
              </a:spcBef>
            </a:pPr>
            <a:r>
              <a:rPr lang="en-US" sz="3111" dirty="0">
                <a:solidFill>
                  <a:srgbClr val="C64A47"/>
                </a:solidFill>
                <a:latin typeface="Bahnschrift Condensed" panose="020B0502040204020203" pitchFamily="34" charset="0"/>
              </a:rPr>
              <a:t> 15TH BATCH</a:t>
            </a:r>
          </a:p>
        </p:txBody>
      </p:sp>
      <p:sp>
        <p:nvSpPr>
          <p:cNvPr id="19" name="Freeform 19"/>
          <p:cNvSpPr/>
          <p:nvPr/>
        </p:nvSpPr>
        <p:spPr>
          <a:xfrm rot="746323">
            <a:off x="969900" y="-612161"/>
            <a:ext cx="1547932" cy="1524713"/>
          </a:xfrm>
          <a:custGeom>
            <a:avLst/>
            <a:gdLst/>
            <a:ahLst/>
            <a:cxnLst/>
            <a:rect l="l" t="t" r="r" b="b"/>
            <a:pathLst>
              <a:path w="2321898" h="2287070">
                <a:moveTo>
                  <a:pt x="0" y="0"/>
                </a:moveTo>
                <a:lnTo>
                  <a:pt x="2321898" y="0"/>
                </a:lnTo>
                <a:lnTo>
                  <a:pt x="2321898" y="2287070"/>
                </a:lnTo>
                <a:lnTo>
                  <a:pt x="0" y="2287070"/>
                </a:lnTo>
                <a:lnTo>
                  <a:pt x="0" y="0"/>
                </a:lnTo>
                <a:close/>
              </a:path>
            </a:pathLst>
          </a:custGeom>
          <a:blipFill>
            <a:blip r:embed="rId18">
              <a:extLst>
                <a:ext uri="{96DAC541-7B7A-43D3-8B79-37D633B846F1}">
                  <asvg:svgBlip xmlns="" xmlns:asvg="http://schemas.microsoft.com/office/drawing/2016/SVG/main" r:embed="rId19"/>
                </a:ext>
              </a:extLst>
            </a:blip>
            <a:stretch>
              <a:fillRect/>
            </a:stretch>
          </a:blipFill>
        </p:spPr>
      </p:sp>
      <p:sp>
        <p:nvSpPr>
          <p:cNvPr id="20" name="TextBox 20"/>
          <p:cNvSpPr txBox="1"/>
          <p:nvPr/>
        </p:nvSpPr>
        <p:spPr>
          <a:xfrm>
            <a:off x="3092496" y="-35134"/>
            <a:ext cx="6927337" cy="794128"/>
          </a:xfrm>
          <a:prstGeom prst="rect">
            <a:avLst/>
          </a:prstGeom>
        </p:spPr>
        <p:txBody>
          <a:bodyPr lIns="0" tIns="0" rIns="0" bIns="0" rtlCol="0" anchor="t">
            <a:spAutoFit/>
          </a:bodyPr>
          <a:lstStyle/>
          <a:p>
            <a:pPr algn="ctr">
              <a:lnSpc>
                <a:spcPts val="6814"/>
              </a:lnSpc>
              <a:spcBef>
                <a:spcPct val="0"/>
              </a:spcBef>
            </a:pPr>
            <a:r>
              <a:rPr lang="en-US" sz="4400" b="1" dirty="0">
                <a:solidFill>
                  <a:srgbClr val="000000"/>
                </a:solidFill>
                <a:latin typeface="Borsok"/>
              </a:rPr>
              <a:t>PRESENTED BY</a:t>
            </a:r>
          </a:p>
        </p:txBody>
      </p:sp>
    </p:spTree>
    <p:extLst>
      <p:ext uri="{BB962C8B-B14F-4D97-AF65-F5344CB8AC3E}">
        <p14:creationId xmlns:p14="http://schemas.microsoft.com/office/powerpoint/2010/main" val="31030964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94640" y="365760"/>
            <a:ext cx="3988322" cy="769441"/>
          </a:xfrm>
          <a:prstGeom prst="rect">
            <a:avLst/>
          </a:prstGeom>
        </p:spPr>
        <p:txBody>
          <a:bodyPr wrap="square">
            <a:spAutoFit/>
          </a:bodyPr>
          <a:lstStyle/>
          <a:p>
            <a:r>
              <a:rPr lang="en-US" sz="4400" dirty="0">
                <a:solidFill>
                  <a:schemeClr val="accent6">
                    <a:lumMod val="50000"/>
                  </a:schemeClr>
                </a:solidFill>
                <a:latin typeface="Britannic Bold" panose="020B0903060703020204" pitchFamily="34" charset="0"/>
              </a:rPr>
              <a:t>Diffusion</a:t>
            </a:r>
          </a:p>
        </p:txBody>
      </p:sp>
      <p:sp>
        <p:nvSpPr>
          <p:cNvPr id="10" name="Rectangle 9"/>
          <p:cNvSpPr/>
          <p:nvPr/>
        </p:nvSpPr>
        <p:spPr>
          <a:xfrm>
            <a:off x="436880" y="1135200"/>
            <a:ext cx="10637520" cy="94759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2400" dirty="0">
                <a:solidFill>
                  <a:srgbClr val="000000"/>
                </a:solidFill>
                <a:latin typeface="Calibri" panose="020F0502020204030204" pitchFamily="34" charset="0"/>
              </a:rPr>
              <a:t>The movement of substances by the normal kinetic motion from a higher concentration to lower concentration is called </a:t>
            </a:r>
            <a:r>
              <a:rPr lang="en-US" sz="2400" b="1" dirty="0">
                <a:solidFill>
                  <a:schemeClr val="accent6">
                    <a:lumMod val="50000"/>
                  </a:schemeClr>
                </a:solidFill>
                <a:latin typeface="Calibri" panose="020F0502020204030204" pitchFamily="34" charset="0"/>
              </a:rPr>
              <a:t>diffusion</a:t>
            </a:r>
            <a:r>
              <a:rPr lang="en-US" sz="2400" dirty="0">
                <a:solidFill>
                  <a:srgbClr val="000000"/>
                </a:solidFill>
                <a:latin typeface="Calibri" panose="020F0502020204030204" pitchFamily="34" charset="0"/>
              </a:rPr>
              <a:t>.  </a:t>
            </a:r>
          </a:p>
          <a:p>
            <a:pPr fontAlgn="base"/>
            <a:r>
              <a:rPr lang="en-US" sz="2400" dirty="0">
                <a:solidFill>
                  <a:srgbClr val="000000"/>
                </a:solidFill>
                <a:latin typeface="Calibri" panose="020F0502020204030204" pitchFamily="34" charset="0"/>
              </a:rPr>
              <a:t>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880" y="2255520"/>
            <a:ext cx="10637520" cy="3464560"/>
          </a:xfrm>
          <a:prstGeom prst="rect">
            <a:avLst/>
          </a:prstGeom>
        </p:spPr>
      </p:pic>
    </p:spTree>
    <p:extLst>
      <p:ext uri="{BB962C8B-B14F-4D97-AF65-F5344CB8AC3E}">
        <p14:creationId xmlns:p14="http://schemas.microsoft.com/office/powerpoint/2010/main" val="259934393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4640" y="365760"/>
            <a:ext cx="7782560" cy="646331"/>
          </a:xfrm>
          <a:prstGeom prst="rect">
            <a:avLst/>
          </a:prstGeom>
        </p:spPr>
        <p:txBody>
          <a:bodyPr wrap="square">
            <a:spAutoFit/>
          </a:bodyPr>
          <a:lstStyle/>
          <a:p>
            <a:r>
              <a:rPr lang="en-US" sz="3600" b="1" dirty="0">
                <a:solidFill>
                  <a:schemeClr val="accent6">
                    <a:lumMod val="50000"/>
                  </a:schemeClr>
                </a:solidFill>
                <a:latin typeface="Calibri" panose="020F0502020204030204" pitchFamily="34" charset="0"/>
              </a:rPr>
              <a:t>Characteristics of </a:t>
            </a:r>
            <a:r>
              <a:rPr lang="en-US" sz="3600" b="1" dirty="0" smtClean="0">
                <a:solidFill>
                  <a:schemeClr val="accent6">
                    <a:lumMod val="50000"/>
                  </a:schemeClr>
                </a:solidFill>
                <a:latin typeface="Calibri" panose="020F0502020204030204" pitchFamily="34" charset="0"/>
              </a:rPr>
              <a:t>Diffusion </a:t>
            </a:r>
            <a:endParaRPr lang="en-US" sz="3600" b="1" dirty="0">
              <a:solidFill>
                <a:schemeClr val="accent6">
                  <a:lumMod val="50000"/>
                </a:schemeClr>
              </a:solidFill>
            </a:endParaRPr>
          </a:p>
        </p:txBody>
      </p:sp>
      <p:graphicFrame>
        <p:nvGraphicFramePr>
          <p:cNvPr id="9" name="Diagram 8"/>
          <p:cNvGraphicFramePr/>
          <p:nvPr>
            <p:extLst>
              <p:ext uri="{D42A27DB-BD31-4B8C-83A1-F6EECF244321}">
                <p14:modId xmlns:p14="http://schemas.microsoft.com/office/powerpoint/2010/main" val="2944325581"/>
              </p:ext>
            </p:extLst>
          </p:nvPr>
        </p:nvGraphicFramePr>
        <p:xfrm>
          <a:off x="660400" y="1239521"/>
          <a:ext cx="8625840" cy="3454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436119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4640" y="304800"/>
            <a:ext cx="7782560" cy="646331"/>
          </a:xfrm>
          <a:prstGeom prst="rect">
            <a:avLst/>
          </a:prstGeom>
        </p:spPr>
        <p:txBody>
          <a:bodyPr wrap="square">
            <a:spAutoFit/>
          </a:bodyPr>
          <a:lstStyle/>
          <a:p>
            <a:r>
              <a:rPr lang="en-US" sz="3600" b="1" dirty="0" smtClean="0">
                <a:solidFill>
                  <a:schemeClr val="accent6">
                    <a:lumMod val="50000"/>
                  </a:schemeClr>
                </a:solidFill>
                <a:latin typeface="Calibri" panose="020F0502020204030204" pitchFamily="34" charset="0"/>
              </a:rPr>
              <a:t>Types </a:t>
            </a:r>
            <a:r>
              <a:rPr lang="en-US" sz="3600" b="1" dirty="0">
                <a:solidFill>
                  <a:schemeClr val="accent6">
                    <a:lumMod val="50000"/>
                  </a:schemeClr>
                </a:solidFill>
                <a:latin typeface="Calibri" panose="020F0502020204030204" pitchFamily="34" charset="0"/>
              </a:rPr>
              <a:t>of D</a:t>
            </a:r>
            <a:r>
              <a:rPr lang="en-US" sz="3600" b="1" dirty="0" smtClean="0">
                <a:solidFill>
                  <a:schemeClr val="accent6">
                    <a:lumMod val="50000"/>
                  </a:schemeClr>
                </a:solidFill>
                <a:latin typeface="Calibri" panose="020F0502020204030204" pitchFamily="34" charset="0"/>
              </a:rPr>
              <a:t>iffusion </a:t>
            </a:r>
            <a:endParaRPr lang="en-US" sz="3600" b="1" dirty="0">
              <a:solidFill>
                <a:schemeClr val="accent6">
                  <a:lumMod val="50000"/>
                </a:schemeClr>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8800" y="3802518"/>
            <a:ext cx="5171440" cy="2450682"/>
          </a:xfrm>
          <a:prstGeom prst="rect">
            <a:avLst/>
          </a:prstGeom>
        </p:spPr>
      </p:pic>
      <p:graphicFrame>
        <p:nvGraphicFramePr>
          <p:cNvPr id="3" name="Diagram 2"/>
          <p:cNvGraphicFramePr/>
          <p:nvPr>
            <p:extLst>
              <p:ext uri="{D42A27DB-BD31-4B8C-83A1-F6EECF244321}">
                <p14:modId xmlns:p14="http://schemas.microsoft.com/office/powerpoint/2010/main" val="3901584726"/>
              </p:ext>
            </p:extLst>
          </p:nvPr>
        </p:nvGraphicFramePr>
        <p:xfrm>
          <a:off x="2032000" y="254002"/>
          <a:ext cx="6217920" cy="28197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Rectangle 9"/>
          <p:cNvSpPr/>
          <p:nvPr/>
        </p:nvSpPr>
        <p:spPr>
          <a:xfrm>
            <a:off x="404986" y="3073791"/>
            <a:ext cx="2348720" cy="461665"/>
          </a:xfrm>
          <a:prstGeom prst="rect">
            <a:avLst/>
          </a:prstGeom>
        </p:spPr>
        <p:txBody>
          <a:bodyPr wrap="none">
            <a:spAutoFit/>
          </a:bodyPr>
          <a:lstStyle/>
          <a:p>
            <a:r>
              <a:rPr lang="en-US" sz="2400" b="1" u="sng" dirty="0" smtClean="0">
                <a:solidFill>
                  <a:schemeClr val="accent6">
                    <a:lumMod val="50000"/>
                  </a:schemeClr>
                </a:solidFill>
                <a:latin typeface="Calibri" panose="020F0502020204030204" pitchFamily="34" charset="0"/>
              </a:rPr>
              <a:t>Simple </a:t>
            </a:r>
            <a:r>
              <a:rPr lang="en-US" sz="2400" b="1" u="sng" dirty="0">
                <a:solidFill>
                  <a:schemeClr val="accent6">
                    <a:lumMod val="50000"/>
                  </a:schemeClr>
                </a:solidFill>
                <a:latin typeface="Calibri" panose="020F0502020204030204" pitchFamily="34" charset="0"/>
              </a:rPr>
              <a:t>Diffusion </a:t>
            </a:r>
            <a:endParaRPr lang="en-US" sz="2400" b="1" u="sng" dirty="0">
              <a:solidFill>
                <a:schemeClr val="accent6">
                  <a:lumMod val="50000"/>
                </a:schemeClr>
              </a:solidFill>
            </a:endParaRPr>
          </a:p>
        </p:txBody>
      </p:sp>
      <p:graphicFrame>
        <p:nvGraphicFramePr>
          <p:cNvPr id="11" name="Diagram 10"/>
          <p:cNvGraphicFramePr/>
          <p:nvPr>
            <p:extLst>
              <p:ext uri="{D42A27DB-BD31-4B8C-83A1-F6EECF244321}">
                <p14:modId xmlns:p14="http://schemas.microsoft.com/office/powerpoint/2010/main" val="2229866702"/>
              </p:ext>
            </p:extLst>
          </p:nvPr>
        </p:nvGraphicFramePr>
        <p:xfrm>
          <a:off x="852026" y="4907280"/>
          <a:ext cx="5609734" cy="167104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2" name="Rectangle 11"/>
          <p:cNvSpPr/>
          <p:nvPr/>
        </p:nvSpPr>
        <p:spPr>
          <a:xfrm>
            <a:off x="1010213" y="4425741"/>
            <a:ext cx="5293360" cy="42672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It uses 3 types of channels</a:t>
            </a:r>
            <a:endParaRPr lang="en-US" sz="2400" b="1" dirty="0">
              <a:solidFill>
                <a:schemeClr val="tx1"/>
              </a:solidFill>
            </a:endParaRPr>
          </a:p>
        </p:txBody>
      </p:sp>
      <p:sp>
        <p:nvSpPr>
          <p:cNvPr id="13" name="Rectangle 12"/>
          <p:cNvSpPr/>
          <p:nvPr/>
        </p:nvSpPr>
        <p:spPr>
          <a:xfrm>
            <a:off x="608893" y="3616905"/>
            <a:ext cx="6096000" cy="707886"/>
          </a:xfrm>
          <a:prstGeom prst="rect">
            <a:avLst/>
          </a:prstGeom>
          <a:solidFill>
            <a:schemeClr val="tx2">
              <a:lumMod val="20000"/>
              <a:lumOff val="80000"/>
            </a:schemeClr>
          </a:solidFill>
        </p:spPr>
        <p:txBody>
          <a:bodyPr>
            <a:spAutoFit/>
          </a:bodyPr>
          <a:lstStyle/>
          <a:p>
            <a:pPr lvl="0"/>
            <a:r>
              <a:rPr lang="en-US" sz="2000" b="1" u="sng" dirty="0">
                <a:solidFill>
                  <a:schemeClr val="accent2">
                    <a:lumMod val="50000"/>
                  </a:schemeClr>
                </a:solidFill>
                <a:latin typeface="Calibri" panose="020F0502020204030204" pitchFamily="34" charset="0"/>
              </a:rPr>
              <a:t>Simple diffusion</a:t>
            </a:r>
            <a:r>
              <a:rPr lang="en-US" sz="2000" b="1" dirty="0">
                <a:solidFill>
                  <a:schemeClr val="accent2">
                    <a:lumMod val="50000"/>
                  </a:schemeClr>
                </a:solidFill>
                <a:latin typeface="Calibri" panose="020F0502020204030204" pitchFamily="34" charset="0"/>
              </a:rPr>
              <a:t> : </a:t>
            </a:r>
            <a:r>
              <a:rPr lang="en-US" sz="2000" b="1" dirty="0">
                <a:solidFill>
                  <a:srgbClr val="000000"/>
                </a:solidFill>
                <a:latin typeface="Calibri" panose="020F0502020204030204" pitchFamily="34" charset="0"/>
              </a:rPr>
              <a:t>Doesn’t require carrier protein. </a:t>
            </a:r>
            <a:endParaRPr lang="en-US" sz="2000" b="1" dirty="0"/>
          </a:p>
          <a:p>
            <a:pPr lvl="0"/>
            <a:r>
              <a:rPr lang="en-US" sz="2000" b="1" dirty="0">
                <a:solidFill>
                  <a:srgbClr val="002060"/>
                </a:solidFill>
                <a:latin typeface="Calibri" panose="020F0502020204030204" pitchFamily="34" charset="0"/>
              </a:rPr>
              <a:t>Example: Simple diffusion of O</a:t>
            </a:r>
            <a:r>
              <a:rPr lang="en-US" sz="2000" b="1" baseline="-25000" dirty="0">
                <a:solidFill>
                  <a:srgbClr val="002060"/>
                </a:solidFill>
                <a:latin typeface="Calibri" panose="020F0502020204030204" pitchFamily="34" charset="0"/>
              </a:rPr>
              <a:t>2</a:t>
            </a:r>
            <a:r>
              <a:rPr lang="en-US" sz="2000" b="1" dirty="0">
                <a:solidFill>
                  <a:srgbClr val="002060"/>
                </a:solidFill>
                <a:latin typeface="Calibri" panose="020F0502020204030204" pitchFamily="34" charset="0"/>
              </a:rPr>
              <a:t>, CO</a:t>
            </a:r>
            <a:r>
              <a:rPr lang="en-US" sz="2000" b="1" baseline="-25000" dirty="0">
                <a:solidFill>
                  <a:srgbClr val="002060"/>
                </a:solidFill>
                <a:latin typeface="Calibri" panose="020F0502020204030204" pitchFamily="34" charset="0"/>
              </a:rPr>
              <a:t>2</a:t>
            </a:r>
            <a:r>
              <a:rPr lang="en-US" sz="2000" b="1" dirty="0">
                <a:solidFill>
                  <a:srgbClr val="002060"/>
                </a:solidFill>
                <a:latin typeface="Calibri" panose="020F0502020204030204" pitchFamily="34" charset="0"/>
              </a:rPr>
              <a:t> etc.</a:t>
            </a:r>
            <a:endParaRPr lang="en-US" sz="2000" b="1" dirty="0"/>
          </a:p>
        </p:txBody>
      </p:sp>
    </p:spTree>
    <p:extLst>
      <p:ext uri="{BB962C8B-B14F-4D97-AF65-F5344CB8AC3E}">
        <p14:creationId xmlns:p14="http://schemas.microsoft.com/office/powerpoint/2010/main" val="382839335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5920" y="465187"/>
            <a:ext cx="7782560" cy="646331"/>
          </a:xfrm>
          <a:prstGeom prst="rect">
            <a:avLst/>
          </a:prstGeom>
        </p:spPr>
        <p:txBody>
          <a:bodyPr wrap="square">
            <a:spAutoFit/>
          </a:bodyPr>
          <a:lstStyle/>
          <a:p>
            <a:r>
              <a:rPr lang="en-US" sz="3600" b="1" dirty="0" smtClean="0">
                <a:solidFill>
                  <a:schemeClr val="accent6">
                    <a:lumMod val="50000"/>
                  </a:schemeClr>
                </a:solidFill>
                <a:latin typeface="Calibri" panose="020F0502020204030204" pitchFamily="34" charset="0"/>
              </a:rPr>
              <a:t>Facilitated </a:t>
            </a:r>
            <a:r>
              <a:rPr lang="en-US" sz="3600" b="1" dirty="0">
                <a:solidFill>
                  <a:schemeClr val="accent6">
                    <a:lumMod val="50000"/>
                  </a:schemeClr>
                </a:solidFill>
                <a:latin typeface="Calibri" panose="020F0502020204030204" pitchFamily="34" charset="0"/>
              </a:rPr>
              <a:t>D</a:t>
            </a:r>
            <a:r>
              <a:rPr lang="en-US" sz="3600" b="1" dirty="0" smtClean="0">
                <a:solidFill>
                  <a:schemeClr val="accent6">
                    <a:lumMod val="50000"/>
                  </a:schemeClr>
                </a:solidFill>
                <a:latin typeface="Calibri" panose="020F0502020204030204" pitchFamily="34" charset="0"/>
              </a:rPr>
              <a:t>iffusion </a:t>
            </a:r>
            <a:endParaRPr lang="en-US" sz="3600" b="1" dirty="0">
              <a:solidFill>
                <a:schemeClr val="accent6">
                  <a:lumMod val="50000"/>
                </a:schemeClr>
              </a:solidFill>
            </a:endParaRPr>
          </a:p>
        </p:txBody>
      </p:sp>
      <p:sp>
        <p:nvSpPr>
          <p:cNvPr id="6" name="AutoShape 2" descr="Facilitated diffusion - Definition and Examples - Biology Online Dictionary"/>
          <p:cNvSpPr>
            <a:spLocks noChangeAspect="1" noChangeArrowheads="1"/>
          </p:cNvSpPr>
          <p:nvPr/>
        </p:nvSpPr>
        <p:spPr bwMode="auto">
          <a:xfrm>
            <a:off x="155575" y="-677863"/>
            <a:ext cx="3238500" cy="1419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Facilitated diffusion - Definition and Examples - Biology Online Dictionary"/>
          <p:cNvSpPr>
            <a:spLocks noChangeAspect="1" noChangeArrowheads="1"/>
          </p:cNvSpPr>
          <p:nvPr/>
        </p:nvSpPr>
        <p:spPr bwMode="auto">
          <a:xfrm flipV="1">
            <a:off x="307975" y="893762"/>
            <a:ext cx="3238500" cy="25623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extBox 11"/>
          <p:cNvSpPr txBox="1"/>
          <p:nvPr/>
        </p:nvSpPr>
        <p:spPr>
          <a:xfrm>
            <a:off x="307975" y="1486903"/>
            <a:ext cx="11225566" cy="1360925"/>
          </a:xfrm>
          <a:prstGeom prst="rect">
            <a:avLst/>
          </a:prstGeom>
          <a:solidFill>
            <a:schemeClr val="tx2">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b="1" u="sng" kern="1200" dirty="0" smtClean="0">
                <a:solidFill>
                  <a:schemeClr val="accent2">
                    <a:lumMod val="50000"/>
                  </a:schemeClr>
                </a:solidFill>
                <a:latin typeface="Calibri" panose="020F0502020204030204" pitchFamily="34" charset="0"/>
              </a:rPr>
              <a:t>Facilitated diffusion </a:t>
            </a:r>
            <a:r>
              <a:rPr lang="en-US" sz="2400" b="1" kern="1200" dirty="0" smtClean="0">
                <a:solidFill>
                  <a:schemeClr val="accent2">
                    <a:lumMod val="50000"/>
                  </a:schemeClr>
                </a:solidFill>
                <a:latin typeface="Calibri" panose="020F0502020204030204" pitchFamily="34" charset="0"/>
              </a:rPr>
              <a:t>: </a:t>
            </a:r>
            <a:r>
              <a:rPr lang="en-US" sz="2400" kern="1200" dirty="0" smtClean="0">
                <a:solidFill>
                  <a:srgbClr val="000000"/>
                </a:solidFill>
                <a:latin typeface="Calibri" panose="020F0502020204030204" pitchFamily="34" charset="0"/>
              </a:rPr>
              <a:t>Requires carrier protein. </a:t>
            </a:r>
            <a:endParaRPr lang="en-US" sz="2400" kern="1200" dirty="0"/>
          </a:p>
          <a:p>
            <a:pPr marL="228600" lvl="1" indent="-228600" algn="l" defTabSz="1066800">
              <a:lnSpc>
                <a:spcPct val="90000"/>
              </a:lnSpc>
              <a:spcBef>
                <a:spcPct val="0"/>
              </a:spcBef>
              <a:spcAft>
                <a:spcPct val="15000"/>
              </a:spcAft>
              <a:buChar char="••"/>
            </a:pPr>
            <a:r>
              <a:rPr lang="en-US" sz="2400" b="1" kern="1200" dirty="0" smtClean="0">
                <a:solidFill>
                  <a:srgbClr val="002060"/>
                </a:solidFill>
                <a:latin typeface="Calibri" panose="020F0502020204030204" pitchFamily="34" charset="0"/>
              </a:rPr>
              <a:t>Example:</a:t>
            </a:r>
            <a:r>
              <a:rPr lang="en-US" sz="2400" kern="1200" dirty="0" smtClean="0">
                <a:solidFill>
                  <a:srgbClr val="002060"/>
                </a:solidFill>
                <a:latin typeface="Calibri" panose="020F0502020204030204" pitchFamily="34" charset="0"/>
              </a:rPr>
              <a:t> facilitated diffusion of glucose. </a:t>
            </a:r>
            <a:endParaRPr lang="en-US" sz="2400" kern="1200" dirty="0">
              <a:solidFill>
                <a:srgbClr val="00206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9040" y="2847828"/>
            <a:ext cx="9611360" cy="3715532"/>
          </a:xfrm>
          <a:prstGeom prst="rect">
            <a:avLst/>
          </a:prstGeom>
        </p:spPr>
      </p:pic>
    </p:spTree>
    <p:extLst>
      <p:ext uri="{BB962C8B-B14F-4D97-AF65-F5344CB8AC3E}">
        <p14:creationId xmlns:p14="http://schemas.microsoft.com/office/powerpoint/2010/main" val="79972813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4640" y="365760"/>
            <a:ext cx="7782560" cy="646331"/>
          </a:xfrm>
          <a:prstGeom prst="rect">
            <a:avLst/>
          </a:prstGeom>
        </p:spPr>
        <p:txBody>
          <a:bodyPr wrap="square">
            <a:spAutoFit/>
          </a:bodyPr>
          <a:lstStyle/>
          <a:p>
            <a:r>
              <a:rPr lang="en-US" sz="3600" b="1" dirty="0">
                <a:solidFill>
                  <a:schemeClr val="accent6">
                    <a:lumMod val="50000"/>
                  </a:schemeClr>
                </a:solidFill>
              </a:rPr>
              <a:t>Mechanism of Facilitated Diffusion</a:t>
            </a:r>
          </a:p>
        </p:txBody>
      </p:sp>
      <p:sp>
        <p:nvSpPr>
          <p:cNvPr id="2" name="Rectangle 1"/>
          <p:cNvSpPr/>
          <p:nvPr/>
        </p:nvSpPr>
        <p:spPr>
          <a:xfrm>
            <a:off x="294640" y="1012091"/>
            <a:ext cx="10631837" cy="214766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The diffusion which requires carrier protein is called facilitated diffusion</a:t>
            </a:r>
            <a:r>
              <a:rPr lang="en-US" sz="1600" b="1" dirty="0" smtClean="0">
                <a:solidFill>
                  <a:schemeClr val="tx1"/>
                </a:solidFill>
              </a:rPr>
              <a:t>.</a:t>
            </a:r>
          </a:p>
          <a:p>
            <a:endParaRPr lang="en-US" sz="1600" b="1" dirty="0">
              <a:solidFill>
                <a:schemeClr val="tx1"/>
              </a:solidFill>
            </a:endParaRPr>
          </a:p>
          <a:p>
            <a:r>
              <a:rPr lang="en-US" sz="1600" b="1" dirty="0" smtClean="0">
                <a:solidFill>
                  <a:schemeClr val="tx1"/>
                </a:solidFill>
              </a:rPr>
              <a:t>First</a:t>
            </a:r>
            <a:r>
              <a:rPr lang="en-US" sz="1600" b="1" dirty="0">
                <a:solidFill>
                  <a:schemeClr val="tx1"/>
                </a:solidFill>
              </a:rPr>
              <a:t>, ions or other substances bind with the carrier protein and it causes the conformational change of the protein. Then the protein rotates and facilitates the ion or substance to go outside to inside or inside to outside of the membrane</a:t>
            </a:r>
            <a:r>
              <a:rPr lang="en-US" sz="1600" b="1" dirty="0" smtClean="0">
                <a:solidFill>
                  <a:schemeClr val="tx1"/>
                </a:solidFill>
              </a:rPr>
              <a:t>.</a:t>
            </a:r>
            <a:endParaRPr lang="en-US" sz="1600" b="1" dirty="0">
              <a:solidFill>
                <a:schemeClr val="tx1"/>
              </a:solidFill>
            </a:endParaRPr>
          </a:p>
          <a:p>
            <a:r>
              <a:rPr lang="en-US" sz="1600" b="1" dirty="0">
                <a:solidFill>
                  <a:schemeClr val="tx1"/>
                </a:solidFill>
              </a:rPr>
              <a:t> It is also called carrier meditate diffusion because substances are diffused with the help of carrier protein.</a:t>
            </a:r>
          </a:p>
          <a:p>
            <a:endParaRPr lang="en-US" sz="1600" b="1" dirty="0">
              <a:solidFill>
                <a:schemeClr val="tx1"/>
              </a:solidFill>
            </a:endParaRPr>
          </a:p>
        </p:txBody>
      </p:sp>
      <p:pic>
        <p:nvPicPr>
          <p:cNvPr id="4" name="372600569_6589633381117835_7346067673239982387_n">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294640" y="3388043"/>
            <a:ext cx="10631837" cy="2575877"/>
          </a:xfrm>
          <a:prstGeom prst="rect">
            <a:avLst/>
          </a:prstGeom>
        </p:spPr>
      </p:pic>
    </p:spTree>
    <p:extLst>
      <p:ext uri="{BB962C8B-B14F-4D97-AF65-F5344CB8AC3E}">
        <p14:creationId xmlns:p14="http://schemas.microsoft.com/office/powerpoint/2010/main" val="4113191315"/>
      </p:ext>
    </p:extLst>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040" y="1229360"/>
            <a:ext cx="6045200" cy="4018915"/>
          </a:xfrm>
          <a:prstGeom prst="rect">
            <a:avLst/>
          </a:prstGeom>
        </p:spPr>
      </p:pic>
    </p:spTree>
    <p:extLst>
      <p:ext uri="{BB962C8B-B14F-4D97-AF65-F5344CB8AC3E}">
        <p14:creationId xmlns:p14="http://schemas.microsoft.com/office/powerpoint/2010/main" val="1625169809"/>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10.0.14393.0"/>
  <p:tag name="AS_RELEASE_DATE" val="2019.12.14"/>
  <p:tag name="AS_TITLE" val="Aspose.Slides for .NET 4.0 Client Profile"/>
  <p:tag name="AS_VERSION" val="19.12"/>
</p:tagLst>
</file>

<file path=ppt/theme/theme1.xml><?xml version="1.0" encoding="utf-8"?>
<a:theme xmlns:a="http://schemas.openxmlformats.org/drawingml/2006/main" name="Office Theme">
  <a:themeElements>
    <a:clrScheme name="Marquesina">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ial Black-Arial">
      <a:majorFont>
        <a:latin typeface="Arial Black" panose="020B0A04020102020204"/>
        <a:ea typeface="Arial"/>
        <a:cs typeface="Arial"/>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5428</TotalTime>
  <Words>214</Words>
  <Application>Microsoft Office PowerPoint</Application>
  <PresentationFormat>Widescreen</PresentationFormat>
  <Paragraphs>43</Paragraphs>
  <Slides>8</Slides>
  <Notes>7</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맑은 고딕</vt:lpstr>
      <vt:lpstr>Arial</vt:lpstr>
      <vt:lpstr>Bahnschrift Condensed</vt:lpstr>
      <vt:lpstr>Borsok</vt:lpstr>
      <vt:lpstr>Britannic Bold</vt:lpstr>
      <vt:lpstr>Calibri</vt:lpstr>
      <vt:lpstr>굴림</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fisiologia</dc:title>
  <dc:creator>Grym</dc:creator>
  <cp:lastModifiedBy>WALTON</cp:lastModifiedBy>
  <cp:revision>328</cp:revision>
  <dcterms:created xsi:type="dcterms:W3CDTF">2020-04-22T15:34:04Z</dcterms:created>
  <dcterms:modified xsi:type="dcterms:W3CDTF">2023-09-03T12:45:34Z</dcterms:modified>
</cp:coreProperties>
</file>