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9"/>
  </p:notesMasterIdLst>
  <p:handoutMasterIdLst>
    <p:handoutMasterId r:id="rId20"/>
  </p:handoutMasterIdLst>
  <p:sldIdLst>
    <p:sldId id="291" r:id="rId5"/>
    <p:sldId id="310" r:id="rId6"/>
    <p:sldId id="313" r:id="rId7"/>
    <p:sldId id="314" r:id="rId8"/>
    <p:sldId id="315" r:id="rId9"/>
    <p:sldId id="312" r:id="rId10"/>
    <p:sldId id="305" r:id="rId11"/>
    <p:sldId id="308" r:id="rId12"/>
    <p:sldId id="309" r:id="rId13"/>
    <p:sldId id="317" r:id="rId14"/>
    <p:sldId id="318" r:id="rId15"/>
    <p:sldId id="319" r:id="rId16"/>
    <p:sldId id="320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17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3EC1D5"/>
    <a:srgbClr val="16183F"/>
    <a:srgbClr val="324D5E"/>
    <a:srgbClr val="0D84BD"/>
    <a:srgbClr val="237F90"/>
    <a:srgbClr val="DAE1EA"/>
    <a:srgbClr val="6A88A9"/>
    <a:srgbClr val="A2B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24" y="44"/>
      </p:cViewPr>
      <p:guideLst>
        <p:guide orient="horz" pos="2183"/>
        <p:guide pos="175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FA953-0052-4720-8571-F75DE102651F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©2021 Calsoft. All Rights Reserved.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8A076-46C2-4E57-941F-A786F02E2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52963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DA841-6784-48FE-8B66-43C42F6A029D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©2021 Calsoft. All Rights Reserved.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684B8-100D-447C-A6AE-D21F6E8E1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14070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s://www.linkedin.com/company/calsoft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hyperlink" Target="https://www.facebook.com/Calsoft" TargetMode="External"/><Relationship Id="rId2" Type="http://schemas.openxmlformats.org/officeDocument/2006/relationships/image" Target="../media/image5.jpeg"/><Relationship Id="rId16" Type="http://schemas.openxmlformats.org/officeDocument/2006/relationships/hyperlink" Target="https://www.instagram.com/calsoftinc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5" Type="http://schemas.openxmlformats.org/officeDocument/2006/relationships/hyperlink" Target="https://twitter.com/CalsoftInc" TargetMode="External"/><Relationship Id="rId10" Type="http://schemas.openxmlformats.org/officeDocument/2006/relationships/hyperlink" Target="mailto:marketing@calsoftinc.com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www.calsoftinc.com/" TargetMode="External"/><Relationship Id="rId14" Type="http://schemas.openxmlformats.org/officeDocument/2006/relationships/hyperlink" Target="https://www.youtube.com/user/TheCalsoftInc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3059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/>
          <p:nvPr userDrawn="1"/>
        </p:nvGrpSpPr>
        <p:grpSpPr>
          <a:xfrm>
            <a:off x="0" y="0"/>
            <a:ext cx="12192000" cy="6870819"/>
            <a:chOff x="704316" y="-17092"/>
            <a:chExt cx="24423880" cy="13741638"/>
          </a:xfrm>
        </p:grpSpPr>
        <p:pic>
          <p:nvPicPr>
            <p:cNvPr id="7" name="Picture 3"/>
            <p:cNvPicPr>
              <a:picLocks noChangeAspect="1"/>
            </p:cNvPicPr>
            <p:nvPr/>
          </p:nvPicPr>
          <p:blipFill rotWithShape="1">
            <a:blip r:embed="rId2">
              <a:alphaModFix amt="18000"/>
            </a:blip>
            <a:srcRect l="2761" t="9086" r="1464" b="10034"/>
            <a:stretch/>
          </p:blipFill>
          <p:spPr>
            <a:xfrm>
              <a:off x="704316" y="-17092"/>
              <a:ext cx="24423880" cy="13741638"/>
            </a:xfrm>
            <a:prstGeom prst="rect">
              <a:avLst/>
            </a:prstGeom>
          </p:spPr>
        </p:pic>
      </p:grpSp>
      <p:sp>
        <p:nvSpPr>
          <p:cNvPr id="8" name="AutoShape 10"/>
          <p:cNvSpPr/>
          <p:nvPr userDrawn="1"/>
        </p:nvSpPr>
        <p:spPr>
          <a:xfrm>
            <a:off x="0" y="6366617"/>
            <a:ext cx="12192000" cy="491383"/>
          </a:xfrm>
          <a:prstGeom prst="rect">
            <a:avLst/>
          </a:prstGeom>
          <a:solidFill>
            <a:srgbClr val="3EC1D5"/>
          </a:solidFill>
        </p:spPr>
      </p:sp>
      <p:sp>
        <p:nvSpPr>
          <p:cNvPr id="13" name="AutoShape 8"/>
          <p:cNvSpPr/>
          <p:nvPr/>
        </p:nvSpPr>
        <p:spPr>
          <a:xfrm>
            <a:off x="711438" y="3827175"/>
            <a:ext cx="863600" cy="127000"/>
          </a:xfrm>
          <a:prstGeom prst="rect">
            <a:avLst/>
          </a:prstGeom>
          <a:solidFill>
            <a:srgbClr val="3EC1D5"/>
          </a:solidFill>
        </p:spPr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617432" y="4135877"/>
            <a:ext cx="10515600" cy="595325"/>
          </a:xfrm>
        </p:spPr>
        <p:txBody>
          <a:bodyPr>
            <a:normAutofit/>
          </a:bodyPr>
          <a:lstStyle>
            <a:lvl1pPr>
              <a:defRPr sz="37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7431" y="6452628"/>
            <a:ext cx="5293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CALSOFT CONFIDENTIAL           ©2022 </a:t>
            </a:r>
            <a:r>
              <a:rPr lang="en-US" dirty="0" err="1"/>
              <a:t>Calsoft</a:t>
            </a:r>
            <a:r>
              <a:rPr lang="en-US" dirty="0"/>
              <a:t>. All Rights Reserved.</a:t>
            </a:r>
            <a:endParaRPr lang="en-IN" dirty="0"/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617432" y="4739748"/>
            <a:ext cx="10515600" cy="433388"/>
          </a:xfrm>
        </p:spPr>
        <p:txBody>
          <a:bodyPr>
            <a:normAutofit/>
          </a:bodyPr>
          <a:lstStyle>
            <a:lvl1pPr marL="0" indent="0">
              <a:buNone/>
              <a:defRPr sz="2100" b="1">
                <a:solidFill>
                  <a:srgbClr val="72D0E0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IN" dirty="0"/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439CA6C1-F54F-4EEF-8BF9-79D5CD1ECB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51" y="837420"/>
            <a:ext cx="1621545" cy="84744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CA8A9E8-9E80-44A7-9E73-13663D564FCD}"/>
              </a:ext>
            </a:extLst>
          </p:cNvPr>
          <p:cNvGrpSpPr/>
          <p:nvPr userDrawn="1"/>
        </p:nvGrpSpPr>
        <p:grpSpPr>
          <a:xfrm>
            <a:off x="8400255" y="1661496"/>
            <a:ext cx="3812050" cy="5209323"/>
            <a:chOff x="7279235" y="38944"/>
            <a:chExt cx="4921471" cy="6725393"/>
          </a:xfrm>
        </p:grpSpPr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id="{5B06B8C3-EC5D-4F8F-A7E7-0BADF52A8717}"/>
                </a:ext>
              </a:extLst>
            </p:cNvPr>
            <p:cNvSpPr/>
            <p:nvPr userDrawn="1"/>
          </p:nvSpPr>
          <p:spPr>
            <a:xfrm>
              <a:off x="7279235" y="38944"/>
              <a:ext cx="4921471" cy="6725393"/>
            </a:xfrm>
            <a:custGeom>
              <a:avLst/>
              <a:gdLst>
                <a:gd name="connsiteX0" fmla="*/ 0 w 4981303"/>
                <a:gd name="connsiteY0" fmla="*/ 0 h 2586690"/>
                <a:gd name="connsiteX1" fmla="*/ 4981303 w 4981303"/>
                <a:gd name="connsiteY1" fmla="*/ 0 h 2586690"/>
                <a:gd name="connsiteX2" fmla="*/ 4981303 w 4981303"/>
                <a:gd name="connsiteY2" fmla="*/ 2586690 h 2586690"/>
                <a:gd name="connsiteX3" fmla="*/ 0 w 4981303"/>
                <a:gd name="connsiteY3" fmla="*/ 2586690 h 2586690"/>
                <a:gd name="connsiteX4" fmla="*/ 0 w 4981303"/>
                <a:gd name="connsiteY4" fmla="*/ 0 h 2586690"/>
                <a:gd name="connsiteX0" fmla="*/ 4990011 w 4990011"/>
                <a:gd name="connsiteY0" fmla="*/ 0 h 6819055"/>
                <a:gd name="connsiteX1" fmla="*/ 4981303 w 4990011"/>
                <a:gd name="connsiteY1" fmla="*/ 4232365 h 6819055"/>
                <a:gd name="connsiteX2" fmla="*/ 4981303 w 4990011"/>
                <a:gd name="connsiteY2" fmla="*/ 6819055 h 6819055"/>
                <a:gd name="connsiteX3" fmla="*/ 0 w 4990011"/>
                <a:gd name="connsiteY3" fmla="*/ 6819055 h 6819055"/>
                <a:gd name="connsiteX4" fmla="*/ 4990011 w 4990011"/>
                <a:gd name="connsiteY4" fmla="*/ 0 h 681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0011" h="6819055">
                  <a:moveTo>
                    <a:pt x="4990011" y="0"/>
                  </a:moveTo>
                  <a:cubicBezTo>
                    <a:pt x="4987108" y="1410788"/>
                    <a:pt x="4984206" y="2821577"/>
                    <a:pt x="4981303" y="4232365"/>
                  </a:cubicBezTo>
                  <a:lnTo>
                    <a:pt x="4981303" y="6819055"/>
                  </a:lnTo>
                  <a:lnTo>
                    <a:pt x="0" y="6819055"/>
                  </a:lnTo>
                  <a:lnTo>
                    <a:pt x="4990011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">
              <a:extLst>
                <a:ext uri="{FF2B5EF4-FFF2-40B4-BE49-F238E27FC236}">
                  <a16:creationId xmlns:a16="http://schemas.microsoft.com/office/drawing/2014/main" id="{188754ED-F6D9-491A-8591-3B1CC300F1E6}"/>
                </a:ext>
              </a:extLst>
            </p:cNvPr>
            <p:cNvSpPr/>
            <p:nvPr userDrawn="1"/>
          </p:nvSpPr>
          <p:spPr>
            <a:xfrm>
              <a:off x="8090987" y="1167507"/>
              <a:ext cx="4083509" cy="5580282"/>
            </a:xfrm>
            <a:custGeom>
              <a:avLst/>
              <a:gdLst>
                <a:gd name="connsiteX0" fmla="*/ 0 w 4981303"/>
                <a:gd name="connsiteY0" fmla="*/ 0 h 2586690"/>
                <a:gd name="connsiteX1" fmla="*/ 4981303 w 4981303"/>
                <a:gd name="connsiteY1" fmla="*/ 0 h 2586690"/>
                <a:gd name="connsiteX2" fmla="*/ 4981303 w 4981303"/>
                <a:gd name="connsiteY2" fmla="*/ 2586690 h 2586690"/>
                <a:gd name="connsiteX3" fmla="*/ 0 w 4981303"/>
                <a:gd name="connsiteY3" fmla="*/ 2586690 h 2586690"/>
                <a:gd name="connsiteX4" fmla="*/ 0 w 4981303"/>
                <a:gd name="connsiteY4" fmla="*/ 0 h 2586690"/>
                <a:gd name="connsiteX0" fmla="*/ 4990011 w 4990011"/>
                <a:gd name="connsiteY0" fmla="*/ 0 h 6819055"/>
                <a:gd name="connsiteX1" fmla="*/ 4981303 w 4990011"/>
                <a:gd name="connsiteY1" fmla="*/ 4232365 h 6819055"/>
                <a:gd name="connsiteX2" fmla="*/ 4981303 w 4990011"/>
                <a:gd name="connsiteY2" fmla="*/ 6819055 h 6819055"/>
                <a:gd name="connsiteX3" fmla="*/ 0 w 4990011"/>
                <a:gd name="connsiteY3" fmla="*/ 6819055 h 6819055"/>
                <a:gd name="connsiteX4" fmla="*/ 4990011 w 4990011"/>
                <a:gd name="connsiteY4" fmla="*/ 0 h 681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0011" h="6819055">
                  <a:moveTo>
                    <a:pt x="4990011" y="0"/>
                  </a:moveTo>
                  <a:cubicBezTo>
                    <a:pt x="4987108" y="1410788"/>
                    <a:pt x="4984206" y="2821577"/>
                    <a:pt x="4981303" y="4232365"/>
                  </a:cubicBezTo>
                  <a:lnTo>
                    <a:pt x="4981303" y="6819055"/>
                  </a:lnTo>
                  <a:lnTo>
                    <a:pt x="0" y="6819055"/>
                  </a:lnTo>
                  <a:lnTo>
                    <a:pt x="4990011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36099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5421664" y="4887589"/>
            <a:ext cx="6770336" cy="1970411"/>
          </a:xfrm>
          <a:prstGeom prst="rect">
            <a:avLst/>
          </a:prstGeom>
          <a:solidFill>
            <a:srgbClr val="D9E2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865769" y="6642340"/>
            <a:ext cx="326231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 userDrawn="1"/>
        </p:nvSpPr>
        <p:spPr>
          <a:xfrm>
            <a:off x="0" y="715993"/>
            <a:ext cx="5421664" cy="6142008"/>
          </a:xfrm>
          <a:prstGeom prst="rect">
            <a:avLst/>
          </a:prstGeom>
          <a:solidFill>
            <a:srgbClr val="3059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862" y="6584101"/>
            <a:ext cx="597798" cy="28580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642340"/>
            <a:ext cx="10841986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4"/>
          <p:cNvSpPr/>
          <p:nvPr userDrawn="1"/>
        </p:nvSpPr>
        <p:spPr>
          <a:xfrm>
            <a:off x="10524517" y="6642340"/>
            <a:ext cx="655607" cy="215660"/>
          </a:xfrm>
          <a:custGeom>
            <a:avLst/>
            <a:gdLst>
              <a:gd name="connsiteX0" fmla="*/ 0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0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607" h="215660">
                <a:moveTo>
                  <a:pt x="218292" y="0"/>
                </a:moveTo>
                <a:lnTo>
                  <a:pt x="655607" y="0"/>
                </a:lnTo>
                <a:lnTo>
                  <a:pt x="655607" y="215660"/>
                </a:lnTo>
                <a:lnTo>
                  <a:pt x="0" y="215660"/>
                </a:lnTo>
                <a:lnTo>
                  <a:pt x="218292" y="0"/>
                </a:lnTo>
                <a:close/>
              </a:path>
            </a:pathLst>
          </a:custGeom>
          <a:solidFill>
            <a:srgbClr val="3E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10550360" y="6571374"/>
            <a:ext cx="535758" cy="365125"/>
          </a:xfr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A4ACDCC3-4512-4810-918B-A9080BA4BE5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712976" y="875970"/>
            <a:ext cx="6222775" cy="377695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324D5E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dirty="0"/>
              <a:t>Diagram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" y="131853"/>
            <a:ext cx="890943" cy="499326"/>
            <a:chOff x="-1" y="147863"/>
            <a:chExt cx="890943" cy="452284"/>
          </a:xfrm>
          <a:solidFill>
            <a:srgbClr val="3EC1D5"/>
          </a:solidFill>
        </p:grpSpPr>
        <p:sp>
          <p:nvSpPr>
            <p:cNvPr id="19" name="Rectangle 18"/>
            <p:cNvSpPr/>
            <p:nvPr/>
          </p:nvSpPr>
          <p:spPr>
            <a:xfrm>
              <a:off x="-1" y="147863"/>
              <a:ext cx="68496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4400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24965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Title 19"/>
          <p:cNvSpPr>
            <a:spLocks noGrp="1"/>
          </p:cNvSpPr>
          <p:nvPr>
            <p:ph type="title" hasCustomPrompt="1"/>
          </p:nvPr>
        </p:nvSpPr>
        <p:spPr>
          <a:xfrm>
            <a:off x="925530" y="131853"/>
            <a:ext cx="11308410" cy="267329"/>
          </a:xfrm>
        </p:spPr>
        <p:txBody>
          <a:bodyPr>
            <a:noAutofit/>
          </a:bodyPr>
          <a:lstStyle>
            <a:lvl1pPr>
              <a:defRPr sz="2000" b="1">
                <a:solidFill>
                  <a:srgbClr val="305986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925530" y="432360"/>
            <a:ext cx="11308410" cy="215003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  <a:endParaRPr lang="en-IN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7166" y="6571374"/>
            <a:ext cx="36691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1277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5421664" y="4887589"/>
            <a:ext cx="6770336" cy="1970411"/>
          </a:xfrm>
          <a:prstGeom prst="rect">
            <a:avLst/>
          </a:prstGeom>
          <a:solidFill>
            <a:srgbClr val="D9E2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865769" y="6642340"/>
            <a:ext cx="326231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 userDrawn="1"/>
        </p:nvSpPr>
        <p:spPr>
          <a:xfrm>
            <a:off x="0" y="715993"/>
            <a:ext cx="5421664" cy="6142008"/>
          </a:xfrm>
          <a:prstGeom prst="rect">
            <a:avLst/>
          </a:prstGeom>
          <a:solidFill>
            <a:srgbClr val="3059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862" y="6584101"/>
            <a:ext cx="597798" cy="28580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642340"/>
            <a:ext cx="10841986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4"/>
          <p:cNvSpPr/>
          <p:nvPr userDrawn="1"/>
        </p:nvSpPr>
        <p:spPr>
          <a:xfrm>
            <a:off x="10524517" y="6642340"/>
            <a:ext cx="655607" cy="215660"/>
          </a:xfrm>
          <a:custGeom>
            <a:avLst/>
            <a:gdLst>
              <a:gd name="connsiteX0" fmla="*/ 0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0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607" h="215660">
                <a:moveTo>
                  <a:pt x="218292" y="0"/>
                </a:moveTo>
                <a:lnTo>
                  <a:pt x="655607" y="0"/>
                </a:lnTo>
                <a:lnTo>
                  <a:pt x="655607" y="215660"/>
                </a:lnTo>
                <a:lnTo>
                  <a:pt x="0" y="215660"/>
                </a:lnTo>
                <a:lnTo>
                  <a:pt x="218292" y="0"/>
                </a:lnTo>
                <a:close/>
              </a:path>
            </a:pathLst>
          </a:custGeom>
          <a:solidFill>
            <a:srgbClr val="3E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10550360" y="6571374"/>
            <a:ext cx="535758" cy="365125"/>
          </a:xfr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A4ACDCC3-4512-4810-918B-A9080BA4BE5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712976" y="875970"/>
            <a:ext cx="6222775" cy="377695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324D5E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dirty="0"/>
              <a:t>Diagram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" y="131853"/>
            <a:ext cx="890943" cy="499326"/>
            <a:chOff x="-1" y="147863"/>
            <a:chExt cx="890943" cy="452284"/>
          </a:xfrm>
          <a:solidFill>
            <a:srgbClr val="3EC1D5"/>
          </a:solidFill>
        </p:grpSpPr>
        <p:sp>
          <p:nvSpPr>
            <p:cNvPr id="19" name="Rectangle 18"/>
            <p:cNvSpPr/>
            <p:nvPr/>
          </p:nvSpPr>
          <p:spPr>
            <a:xfrm>
              <a:off x="-1" y="147863"/>
              <a:ext cx="68496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4400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24965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Title 19"/>
          <p:cNvSpPr>
            <a:spLocks noGrp="1"/>
          </p:cNvSpPr>
          <p:nvPr>
            <p:ph type="title" hasCustomPrompt="1"/>
          </p:nvPr>
        </p:nvSpPr>
        <p:spPr>
          <a:xfrm>
            <a:off x="925530" y="131853"/>
            <a:ext cx="11308410" cy="509448"/>
          </a:xfrm>
        </p:spPr>
        <p:txBody>
          <a:bodyPr>
            <a:noAutofit/>
          </a:bodyPr>
          <a:lstStyle>
            <a:lvl1pPr>
              <a:defRPr sz="2000" b="1">
                <a:solidFill>
                  <a:srgbClr val="305986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7166" y="6571374"/>
            <a:ext cx="36691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48222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715993"/>
            <a:ext cx="4891177" cy="6142008"/>
          </a:xfrm>
          <a:prstGeom prst="rect">
            <a:avLst/>
          </a:prstGeom>
          <a:solidFill>
            <a:srgbClr val="3059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891177" y="715992"/>
            <a:ext cx="7300823" cy="2821967"/>
          </a:xfrm>
          <a:prstGeom prst="rect">
            <a:avLst/>
          </a:prstGeom>
          <a:solidFill>
            <a:srgbClr val="D9E2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1865769" y="6642340"/>
            <a:ext cx="326231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862" y="6584101"/>
            <a:ext cx="597798" cy="285804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0" y="6642340"/>
            <a:ext cx="10841986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4"/>
          <p:cNvSpPr/>
          <p:nvPr userDrawn="1"/>
        </p:nvSpPr>
        <p:spPr>
          <a:xfrm>
            <a:off x="10524517" y="6642340"/>
            <a:ext cx="655607" cy="215660"/>
          </a:xfrm>
          <a:custGeom>
            <a:avLst/>
            <a:gdLst>
              <a:gd name="connsiteX0" fmla="*/ 0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0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607" h="215660">
                <a:moveTo>
                  <a:pt x="218292" y="0"/>
                </a:moveTo>
                <a:lnTo>
                  <a:pt x="655607" y="0"/>
                </a:lnTo>
                <a:lnTo>
                  <a:pt x="655607" y="215660"/>
                </a:lnTo>
                <a:lnTo>
                  <a:pt x="0" y="215660"/>
                </a:lnTo>
                <a:lnTo>
                  <a:pt x="218292" y="0"/>
                </a:lnTo>
                <a:close/>
              </a:path>
            </a:pathLst>
          </a:custGeom>
          <a:solidFill>
            <a:srgbClr val="3E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10550360" y="6571374"/>
            <a:ext cx="535758" cy="365125"/>
          </a:xfr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A4ACDCC3-4512-4810-918B-A9080BA4BE5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089890" y="3673783"/>
            <a:ext cx="6983427" cy="2819091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324D5E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dirty="0"/>
              <a:t>Diagram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" y="131853"/>
            <a:ext cx="890943" cy="499326"/>
            <a:chOff x="-1" y="147863"/>
            <a:chExt cx="890943" cy="452284"/>
          </a:xfrm>
          <a:solidFill>
            <a:srgbClr val="3EC1D5"/>
          </a:solidFill>
        </p:grpSpPr>
        <p:sp>
          <p:nvSpPr>
            <p:cNvPr id="20" name="Rectangle 19"/>
            <p:cNvSpPr/>
            <p:nvPr/>
          </p:nvSpPr>
          <p:spPr>
            <a:xfrm>
              <a:off x="-1" y="147863"/>
              <a:ext cx="68496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4400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24965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Title 19"/>
          <p:cNvSpPr>
            <a:spLocks noGrp="1"/>
          </p:cNvSpPr>
          <p:nvPr>
            <p:ph type="title" hasCustomPrompt="1"/>
          </p:nvPr>
        </p:nvSpPr>
        <p:spPr>
          <a:xfrm>
            <a:off x="925530" y="131853"/>
            <a:ext cx="11308410" cy="267329"/>
          </a:xfrm>
        </p:spPr>
        <p:txBody>
          <a:bodyPr>
            <a:noAutofit/>
          </a:bodyPr>
          <a:lstStyle>
            <a:lvl1pPr>
              <a:defRPr sz="2000" b="1">
                <a:solidFill>
                  <a:srgbClr val="305986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925530" y="432360"/>
            <a:ext cx="11308410" cy="215003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  <a:endParaRPr lang="en-IN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7166" y="6571374"/>
            <a:ext cx="36691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82137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715993"/>
            <a:ext cx="4891177" cy="6142008"/>
          </a:xfrm>
          <a:prstGeom prst="rect">
            <a:avLst/>
          </a:prstGeom>
          <a:solidFill>
            <a:srgbClr val="3059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891177" y="715992"/>
            <a:ext cx="7300823" cy="2821967"/>
          </a:xfrm>
          <a:prstGeom prst="rect">
            <a:avLst/>
          </a:prstGeom>
          <a:solidFill>
            <a:srgbClr val="D9E2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1865769" y="6642340"/>
            <a:ext cx="326231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862" y="6584101"/>
            <a:ext cx="597798" cy="285804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0" y="6642340"/>
            <a:ext cx="10841986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4"/>
          <p:cNvSpPr/>
          <p:nvPr userDrawn="1"/>
        </p:nvSpPr>
        <p:spPr>
          <a:xfrm>
            <a:off x="10524517" y="6642340"/>
            <a:ext cx="655607" cy="215660"/>
          </a:xfrm>
          <a:custGeom>
            <a:avLst/>
            <a:gdLst>
              <a:gd name="connsiteX0" fmla="*/ 0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0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607" h="215660">
                <a:moveTo>
                  <a:pt x="218292" y="0"/>
                </a:moveTo>
                <a:lnTo>
                  <a:pt x="655607" y="0"/>
                </a:lnTo>
                <a:lnTo>
                  <a:pt x="655607" y="215660"/>
                </a:lnTo>
                <a:lnTo>
                  <a:pt x="0" y="215660"/>
                </a:lnTo>
                <a:lnTo>
                  <a:pt x="218292" y="0"/>
                </a:lnTo>
                <a:close/>
              </a:path>
            </a:pathLst>
          </a:custGeom>
          <a:solidFill>
            <a:srgbClr val="3E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10550360" y="6571374"/>
            <a:ext cx="535758" cy="365125"/>
          </a:xfr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A4ACDCC3-4512-4810-918B-A9080BA4BE5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089890" y="3673783"/>
            <a:ext cx="6983427" cy="2819091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324D5E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dirty="0"/>
              <a:t>Diagram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" y="131853"/>
            <a:ext cx="890943" cy="499326"/>
            <a:chOff x="-1" y="147863"/>
            <a:chExt cx="890943" cy="452284"/>
          </a:xfrm>
          <a:solidFill>
            <a:srgbClr val="3EC1D5"/>
          </a:solidFill>
        </p:grpSpPr>
        <p:sp>
          <p:nvSpPr>
            <p:cNvPr id="20" name="Rectangle 19"/>
            <p:cNvSpPr/>
            <p:nvPr/>
          </p:nvSpPr>
          <p:spPr>
            <a:xfrm>
              <a:off x="-1" y="147863"/>
              <a:ext cx="68496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4400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24965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7166" y="6571374"/>
            <a:ext cx="36691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CALSOFT CONFIDENTIAL</a:t>
            </a:r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D8383FF3-5315-4896-9787-7E01828FB1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530" y="131853"/>
            <a:ext cx="11308410" cy="509448"/>
          </a:xfrm>
        </p:spPr>
        <p:txBody>
          <a:bodyPr>
            <a:noAutofit/>
          </a:bodyPr>
          <a:lstStyle>
            <a:lvl1pPr>
              <a:defRPr sz="2000" b="1">
                <a:solidFill>
                  <a:srgbClr val="305986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952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1865769" y="6642340"/>
            <a:ext cx="326231" cy="215660"/>
          </a:xfrm>
          <a:prstGeom prst="rect">
            <a:avLst/>
          </a:prstGeom>
          <a:solidFill>
            <a:srgbClr val="3059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715992"/>
            <a:ext cx="4891177" cy="6142008"/>
          </a:xfrm>
          <a:prstGeom prst="rect">
            <a:avLst/>
          </a:prstGeom>
          <a:solidFill>
            <a:srgbClr val="3059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891177" y="715992"/>
            <a:ext cx="3705891" cy="5926346"/>
          </a:xfrm>
          <a:prstGeom prst="rect">
            <a:avLst/>
          </a:prstGeom>
          <a:solidFill>
            <a:srgbClr val="D9E2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Slide Number Placeholder 31"/>
          <p:cNvSpPr txBox="1">
            <a:spLocks/>
          </p:cNvSpPr>
          <p:nvPr userDrawn="1"/>
        </p:nvSpPr>
        <p:spPr>
          <a:xfrm>
            <a:off x="10550360" y="6571374"/>
            <a:ext cx="5357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ACDCC3-4512-4810-918B-A9080BA4BE50}" type="slidenum">
              <a:rPr lang="en-IN" smtClean="0">
                <a:solidFill>
                  <a:prstClr val="white"/>
                </a:solidFill>
                <a:latin typeface="Bahnschrift"/>
              </a:rPr>
              <a:pPr/>
              <a:t>‹#›</a:t>
            </a:fld>
            <a:endParaRPr lang="en-IN">
              <a:solidFill>
                <a:prstClr val="white"/>
              </a:solidFill>
              <a:latin typeface="Bahnschrift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865769" y="6642340"/>
            <a:ext cx="326231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862" y="6584101"/>
            <a:ext cx="597798" cy="285804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0" y="6642340"/>
            <a:ext cx="10841986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4"/>
          <p:cNvSpPr/>
          <p:nvPr userDrawn="1"/>
        </p:nvSpPr>
        <p:spPr>
          <a:xfrm>
            <a:off x="10524517" y="6642340"/>
            <a:ext cx="655607" cy="215660"/>
          </a:xfrm>
          <a:custGeom>
            <a:avLst/>
            <a:gdLst>
              <a:gd name="connsiteX0" fmla="*/ 0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0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607" h="215660">
                <a:moveTo>
                  <a:pt x="218292" y="0"/>
                </a:moveTo>
                <a:lnTo>
                  <a:pt x="655607" y="0"/>
                </a:lnTo>
                <a:lnTo>
                  <a:pt x="655607" y="215660"/>
                </a:lnTo>
                <a:lnTo>
                  <a:pt x="0" y="215660"/>
                </a:lnTo>
                <a:lnTo>
                  <a:pt x="218292" y="0"/>
                </a:lnTo>
                <a:close/>
              </a:path>
            </a:pathLst>
          </a:custGeom>
          <a:solidFill>
            <a:srgbClr val="3E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10550360" y="6571374"/>
            <a:ext cx="535758" cy="365125"/>
          </a:xfr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A4ACDCC3-4512-4810-918B-A9080BA4BE5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731306" y="786957"/>
            <a:ext cx="3342011" cy="5705917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324D5E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dirty="0"/>
              <a:t>Diagram</a:t>
            </a: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1" y="131853"/>
            <a:ext cx="890943" cy="499326"/>
            <a:chOff x="-1" y="147863"/>
            <a:chExt cx="890943" cy="452284"/>
          </a:xfrm>
          <a:solidFill>
            <a:srgbClr val="3EC1D5"/>
          </a:solidFill>
        </p:grpSpPr>
        <p:sp>
          <p:nvSpPr>
            <p:cNvPr id="28" name="Rectangle 27"/>
            <p:cNvSpPr/>
            <p:nvPr/>
          </p:nvSpPr>
          <p:spPr>
            <a:xfrm>
              <a:off x="-1" y="147863"/>
              <a:ext cx="68496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24400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24965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Title 19"/>
          <p:cNvSpPr>
            <a:spLocks noGrp="1"/>
          </p:cNvSpPr>
          <p:nvPr>
            <p:ph type="title" hasCustomPrompt="1"/>
          </p:nvPr>
        </p:nvSpPr>
        <p:spPr>
          <a:xfrm>
            <a:off x="925530" y="131853"/>
            <a:ext cx="11308410" cy="267329"/>
          </a:xfrm>
        </p:spPr>
        <p:txBody>
          <a:bodyPr>
            <a:noAutofit/>
          </a:bodyPr>
          <a:lstStyle>
            <a:lvl1pPr>
              <a:defRPr sz="2000" b="1">
                <a:solidFill>
                  <a:srgbClr val="305986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925530" y="432360"/>
            <a:ext cx="11308410" cy="215003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  <a:endParaRPr lang="en-IN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7166" y="6571374"/>
            <a:ext cx="36691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98644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1865769" y="6642340"/>
            <a:ext cx="326231" cy="215660"/>
          </a:xfrm>
          <a:prstGeom prst="rect">
            <a:avLst/>
          </a:prstGeom>
          <a:solidFill>
            <a:srgbClr val="3059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715992"/>
            <a:ext cx="4891177" cy="6142008"/>
          </a:xfrm>
          <a:prstGeom prst="rect">
            <a:avLst/>
          </a:prstGeom>
          <a:solidFill>
            <a:srgbClr val="3059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891177" y="715992"/>
            <a:ext cx="3705891" cy="5926346"/>
          </a:xfrm>
          <a:prstGeom prst="rect">
            <a:avLst/>
          </a:prstGeom>
          <a:solidFill>
            <a:srgbClr val="D9E2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Slide Number Placeholder 31"/>
          <p:cNvSpPr txBox="1">
            <a:spLocks/>
          </p:cNvSpPr>
          <p:nvPr userDrawn="1"/>
        </p:nvSpPr>
        <p:spPr>
          <a:xfrm>
            <a:off x="10550360" y="6571374"/>
            <a:ext cx="5357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ACDCC3-4512-4810-918B-A9080BA4BE50}" type="slidenum">
              <a:rPr lang="en-IN" smtClean="0">
                <a:solidFill>
                  <a:prstClr val="white"/>
                </a:solidFill>
                <a:latin typeface="Bahnschrift"/>
              </a:rPr>
              <a:pPr/>
              <a:t>‹#›</a:t>
            </a:fld>
            <a:endParaRPr lang="en-IN">
              <a:solidFill>
                <a:prstClr val="white"/>
              </a:solidFill>
              <a:latin typeface="Bahnschrift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865769" y="6642340"/>
            <a:ext cx="326231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862" y="6584101"/>
            <a:ext cx="597798" cy="285804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0" y="6642340"/>
            <a:ext cx="10841986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4"/>
          <p:cNvSpPr/>
          <p:nvPr userDrawn="1"/>
        </p:nvSpPr>
        <p:spPr>
          <a:xfrm>
            <a:off x="10524517" y="6642340"/>
            <a:ext cx="655607" cy="215660"/>
          </a:xfrm>
          <a:custGeom>
            <a:avLst/>
            <a:gdLst>
              <a:gd name="connsiteX0" fmla="*/ 0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0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607" h="215660">
                <a:moveTo>
                  <a:pt x="218292" y="0"/>
                </a:moveTo>
                <a:lnTo>
                  <a:pt x="655607" y="0"/>
                </a:lnTo>
                <a:lnTo>
                  <a:pt x="655607" y="215660"/>
                </a:lnTo>
                <a:lnTo>
                  <a:pt x="0" y="215660"/>
                </a:lnTo>
                <a:lnTo>
                  <a:pt x="218292" y="0"/>
                </a:lnTo>
                <a:close/>
              </a:path>
            </a:pathLst>
          </a:custGeom>
          <a:solidFill>
            <a:srgbClr val="3E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10550360" y="6571374"/>
            <a:ext cx="535758" cy="365125"/>
          </a:xfr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A4ACDCC3-4512-4810-918B-A9080BA4BE5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731306" y="786957"/>
            <a:ext cx="3342011" cy="5705917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324D5E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dirty="0"/>
              <a:t>Diagram</a:t>
            </a: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1" y="131853"/>
            <a:ext cx="890943" cy="499326"/>
            <a:chOff x="-1" y="147863"/>
            <a:chExt cx="890943" cy="452284"/>
          </a:xfrm>
          <a:solidFill>
            <a:srgbClr val="3EC1D5"/>
          </a:solidFill>
        </p:grpSpPr>
        <p:sp>
          <p:nvSpPr>
            <p:cNvPr id="28" name="Rectangle 27"/>
            <p:cNvSpPr/>
            <p:nvPr/>
          </p:nvSpPr>
          <p:spPr>
            <a:xfrm>
              <a:off x="-1" y="147863"/>
              <a:ext cx="68496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24400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24965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7166" y="6571374"/>
            <a:ext cx="36691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CALSOFT CONFIDENTIAL</a:t>
            </a:r>
          </a:p>
        </p:txBody>
      </p:sp>
      <p:sp>
        <p:nvSpPr>
          <p:cNvPr id="26" name="Title 19">
            <a:extLst>
              <a:ext uri="{FF2B5EF4-FFF2-40B4-BE49-F238E27FC236}">
                <a16:creationId xmlns:a16="http://schemas.microsoft.com/office/drawing/2014/main" id="{8CAE277D-D7E3-4249-B56A-E17AB0C521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530" y="131853"/>
            <a:ext cx="11308410" cy="509448"/>
          </a:xfrm>
        </p:spPr>
        <p:txBody>
          <a:bodyPr>
            <a:noAutofit/>
          </a:bodyPr>
          <a:lstStyle>
            <a:lvl1pPr>
              <a:defRPr sz="2000" b="1">
                <a:solidFill>
                  <a:srgbClr val="305986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517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8597069" y="715992"/>
            <a:ext cx="3594932" cy="59263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865769" y="6642340"/>
            <a:ext cx="326231" cy="215660"/>
          </a:xfrm>
          <a:prstGeom prst="rect">
            <a:avLst/>
          </a:prstGeom>
          <a:solidFill>
            <a:srgbClr val="3059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715992"/>
            <a:ext cx="4891177" cy="6142008"/>
          </a:xfrm>
          <a:prstGeom prst="rect">
            <a:avLst/>
          </a:prstGeom>
          <a:solidFill>
            <a:srgbClr val="3059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891177" y="715992"/>
            <a:ext cx="3705891" cy="5926346"/>
          </a:xfrm>
          <a:prstGeom prst="rect">
            <a:avLst/>
          </a:prstGeom>
          <a:solidFill>
            <a:srgbClr val="D9E2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Slide Number Placeholder 31"/>
          <p:cNvSpPr txBox="1">
            <a:spLocks/>
          </p:cNvSpPr>
          <p:nvPr userDrawn="1"/>
        </p:nvSpPr>
        <p:spPr>
          <a:xfrm>
            <a:off x="10550360" y="6571374"/>
            <a:ext cx="5357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ACDCC3-4512-4810-918B-A9080BA4BE50}" type="slidenum">
              <a:rPr lang="en-IN" smtClean="0">
                <a:solidFill>
                  <a:prstClr val="white"/>
                </a:solidFill>
                <a:latin typeface="Bahnschrift"/>
              </a:rPr>
              <a:pPr/>
              <a:t>‹#›</a:t>
            </a:fld>
            <a:endParaRPr lang="en-IN">
              <a:solidFill>
                <a:prstClr val="white"/>
              </a:solidFill>
              <a:latin typeface="Bahnschrift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865769" y="6642340"/>
            <a:ext cx="326231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862" y="6584101"/>
            <a:ext cx="597798" cy="285804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0" y="6642340"/>
            <a:ext cx="10841986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4"/>
          <p:cNvSpPr/>
          <p:nvPr userDrawn="1"/>
        </p:nvSpPr>
        <p:spPr>
          <a:xfrm>
            <a:off x="10524517" y="6642340"/>
            <a:ext cx="655607" cy="215660"/>
          </a:xfrm>
          <a:custGeom>
            <a:avLst/>
            <a:gdLst>
              <a:gd name="connsiteX0" fmla="*/ 0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0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607" h="215660">
                <a:moveTo>
                  <a:pt x="218292" y="0"/>
                </a:moveTo>
                <a:lnTo>
                  <a:pt x="655607" y="0"/>
                </a:lnTo>
                <a:lnTo>
                  <a:pt x="655607" y="215660"/>
                </a:lnTo>
                <a:lnTo>
                  <a:pt x="0" y="215660"/>
                </a:lnTo>
                <a:lnTo>
                  <a:pt x="218292" y="0"/>
                </a:lnTo>
                <a:close/>
              </a:path>
            </a:pathLst>
          </a:custGeom>
          <a:solidFill>
            <a:srgbClr val="3E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10550360" y="6571374"/>
            <a:ext cx="535758" cy="365125"/>
          </a:xfr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A4ACDCC3-4512-4810-918B-A9080BA4BE50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1" y="131853"/>
            <a:ext cx="890943" cy="499326"/>
            <a:chOff x="-1" y="147863"/>
            <a:chExt cx="890943" cy="452284"/>
          </a:xfrm>
          <a:solidFill>
            <a:srgbClr val="3EC1D5"/>
          </a:solidFill>
        </p:grpSpPr>
        <p:sp>
          <p:nvSpPr>
            <p:cNvPr id="28" name="Rectangle 27"/>
            <p:cNvSpPr/>
            <p:nvPr/>
          </p:nvSpPr>
          <p:spPr>
            <a:xfrm>
              <a:off x="-1" y="147863"/>
              <a:ext cx="68496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24400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24965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Title 19"/>
          <p:cNvSpPr>
            <a:spLocks noGrp="1"/>
          </p:cNvSpPr>
          <p:nvPr>
            <p:ph type="title" hasCustomPrompt="1"/>
          </p:nvPr>
        </p:nvSpPr>
        <p:spPr>
          <a:xfrm>
            <a:off x="925530" y="131853"/>
            <a:ext cx="11308410" cy="267329"/>
          </a:xfrm>
        </p:spPr>
        <p:txBody>
          <a:bodyPr>
            <a:noAutofit/>
          </a:bodyPr>
          <a:lstStyle>
            <a:lvl1pPr>
              <a:defRPr sz="2000" b="1">
                <a:solidFill>
                  <a:srgbClr val="305986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925530" y="432360"/>
            <a:ext cx="11308410" cy="215003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  <a:endParaRPr lang="en-IN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7166" y="6571374"/>
            <a:ext cx="36691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55609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8597069" y="715992"/>
            <a:ext cx="3594932" cy="59263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865769" y="6642340"/>
            <a:ext cx="326231" cy="215660"/>
          </a:xfrm>
          <a:prstGeom prst="rect">
            <a:avLst/>
          </a:prstGeom>
          <a:solidFill>
            <a:srgbClr val="3059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715992"/>
            <a:ext cx="4891177" cy="6142008"/>
          </a:xfrm>
          <a:prstGeom prst="rect">
            <a:avLst/>
          </a:prstGeom>
          <a:solidFill>
            <a:srgbClr val="3059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891177" y="715992"/>
            <a:ext cx="3705891" cy="5926346"/>
          </a:xfrm>
          <a:prstGeom prst="rect">
            <a:avLst/>
          </a:prstGeom>
          <a:solidFill>
            <a:srgbClr val="D9E2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Slide Number Placeholder 31"/>
          <p:cNvSpPr txBox="1">
            <a:spLocks/>
          </p:cNvSpPr>
          <p:nvPr userDrawn="1"/>
        </p:nvSpPr>
        <p:spPr>
          <a:xfrm>
            <a:off x="10550360" y="6571374"/>
            <a:ext cx="5357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ACDCC3-4512-4810-918B-A9080BA4BE50}" type="slidenum">
              <a:rPr lang="en-IN" smtClean="0">
                <a:solidFill>
                  <a:prstClr val="white"/>
                </a:solidFill>
                <a:latin typeface="Bahnschrift"/>
              </a:rPr>
              <a:pPr/>
              <a:t>‹#›</a:t>
            </a:fld>
            <a:endParaRPr lang="en-IN">
              <a:solidFill>
                <a:prstClr val="white"/>
              </a:solidFill>
              <a:latin typeface="Bahnschrift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865769" y="6642340"/>
            <a:ext cx="326231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862" y="6584101"/>
            <a:ext cx="597798" cy="285804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0" y="6642340"/>
            <a:ext cx="10841986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4"/>
          <p:cNvSpPr/>
          <p:nvPr userDrawn="1"/>
        </p:nvSpPr>
        <p:spPr>
          <a:xfrm>
            <a:off x="10524517" y="6642340"/>
            <a:ext cx="655607" cy="215660"/>
          </a:xfrm>
          <a:custGeom>
            <a:avLst/>
            <a:gdLst>
              <a:gd name="connsiteX0" fmla="*/ 0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0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607" h="215660">
                <a:moveTo>
                  <a:pt x="218292" y="0"/>
                </a:moveTo>
                <a:lnTo>
                  <a:pt x="655607" y="0"/>
                </a:lnTo>
                <a:lnTo>
                  <a:pt x="655607" y="215660"/>
                </a:lnTo>
                <a:lnTo>
                  <a:pt x="0" y="215660"/>
                </a:lnTo>
                <a:lnTo>
                  <a:pt x="218292" y="0"/>
                </a:lnTo>
                <a:close/>
              </a:path>
            </a:pathLst>
          </a:custGeom>
          <a:solidFill>
            <a:srgbClr val="3E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10550360" y="6571374"/>
            <a:ext cx="535758" cy="365125"/>
          </a:xfr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A4ACDCC3-4512-4810-918B-A9080BA4BE50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1" y="131853"/>
            <a:ext cx="890943" cy="499326"/>
            <a:chOff x="-1" y="147863"/>
            <a:chExt cx="890943" cy="452284"/>
          </a:xfrm>
          <a:solidFill>
            <a:srgbClr val="3EC1D5"/>
          </a:solidFill>
        </p:grpSpPr>
        <p:sp>
          <p:nvSpPr>
            <p:cNvPr id="28" name="Rectangle 27"/>
            <p:cNvSpPr/>
            <p:nvPr/>
          </p:nvSpPr>
          <p:spPr>
            <a:xfrm>
              <a:off x="-1" y="147863"/>
              <a:ext cx="68496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24400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24965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7166" y="6571374"/>
            <a:ext cx="36691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CALSOFT CONFIDENTIAL</a:t>
            </a:r>
          </a:p>
        </p:txBody>
      </p:sp>
      <p:sp>
        <p:nvSpPr>
          <p:cNvPr id="19" name="Title 19">
            <a:extLst>
              <a:ext uri="{FF2B5EF4-FFF2-40B4-BE49-F238E27FC236}">
                <a16:creationId xmlns:a16="http://schemas.microsoft.com/office/drawing/2014/main" id="{A27BB9D5-5671-4E6F-BF4F-E8CDD75570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530" y="131853"/>
            <a:ext cx="11308410" cy="509448"/>
          </a:xfrm>
        </p:spPr>
        <p:txBody>
          <a:bodyPr>
            <a:noAutofit/>
          </a:bodyPr>
          <a:lstStyle>
            <a:lvl1pPr>
              <a:defRPr sz="2000" b="1">
                <a:solidFill>
                  <a:srgbClr val="305986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713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 userDrawn="1"/>
        </p:nvGrpSpPr>
        <p:grpSpPr>
          <a:xfrm>
            <a:off x="0" y="1326363"/>
            <a:ext cx="12192000" cy="4970155"/>
            <a:chOff x="0" y="1105124"/>
            <a:chExt cx="12192000" cy="4970155"/>
          </a:xfrm>
        </p:grpSpPr>
        <p:sp>
          <p:nvSpPr>
            <p:cNvPr id="33" name="Rectangle 32"/>
            <p:cNvSpPr/>
            <p:nvPr/>
          </p:nvSpPr>
          <p:spPr>
            <a:xfrm>
              <a:off x="0" y="1913018"/>
              <a:ext cx="12192000" cy="3454409"/>
            </a:xfrm>
            <a:prstGeom prst="rect">
              <a:avLst/>
            </a:prstGeom>
            <a:solidFill>
              <a:srgbClr val="2F588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729927" y="1105124"/>
              <a:ext cx="3018108" cy="4949989"/>
              <a:chOff x="729927" y="1353321"/>
              <a:chExt cx="3018108" cy="4949989"/>
            </a:xfrm>
            <a:effectLst>
              <a:outerShdw blurRad="546100" sx="102000" sy="102000" algn="ctr" rotWithShape="0">
                <a:prstClr val="black">
                  <a:alpha val="9000"/>
                </a:prstClr>
              </a:outerShdw>
            </a:effectLst>
          </p:grpSpPr>
          <p:sp>
            <p:nvSpPr>
              <p:cNvPr id="52" name="Rectangle 51"/>
              <p:cNvSpPr/>
              <p:nvPr/>
            </p:nvSpPr>
            <p:spPr>
              <a:xfrm>
                <a:off x="729927" y="1956703"/>
                <a:ext cx="3018108" cy="2117316"/>
              </a:xfrm>
              <a:prstGeom prst="rect">
                <a:avLst/>
              </a:prstGeom>
              <a:solidFill>
                <a:srgbClr val="8497B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29927" y="4056925"/>
                <a:ext cx="3015692" cy="224638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800100" sx="111000" sy="111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29927" y="1353321"/>
                <a:ext cx="3015692" cy="60829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800100" sx="111000" sy="111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371780" y="1110796"/>
              <a:ext cx="7194059" cy="4964483"/>
              <a:chOff x="4371780" y="1358993"/>
              <a:chExt cx="7194059" cy="4964483"/>
            </a:xfrm>
            <a:effectLst>
              <a:outerShdw blurRad="546100" sx="102000" sy="102000" algn="ctr" rotWithShape="0">
                <a:prstClr val="black">
                  <a:alpha val="9000"/>
                </a:prstClr>
              </a:outerShdw>
            </a:effectLst>
          </p:grpSpPr>
          <p:sp>
            <p:nvSpPr>
              <p:cNvPr id="48" name="Rectangle 47"/>
              <p:cNvSpPr/>
              <p:nvPr/>
            </p:nvSpPr>
            <p:spPr>
              <a:xfrm>
                <a:off x="4371780" y="1358993"/>
                <a:ext cx="3597912" cy="248061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371780" y="3842861"/>
                <a:ext cx="3597912" cy="248061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8497B0"/>
                </a:solidFill>
                <a:prstDash val="solid"/>
                <a:miter lim="800000"/>
              </a:ln>
              <a:effectLst>
                <a:outerShdw blurRad="800100" sx="111000" sy="111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967927" y="1358993"/>
                <a:ext cx="3597912" cy="248061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8497B0"/>
                </a:solidFill>
                <a:prstDash val="solid"/>
                <a:miter lim="800000"/>
              </a:ln>
              <a:effectLst>
                <a:outerShdw blurRad="800100" sx="111000" sy="111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967927" y="3842861"/>
                <a:ext cx="3597912" cy="248061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8497B0"/>
                </a:solidFill>
                <a:prstDash val="solid"/>
                <a:miter lim="800000"/>
              </a:ln>
              <a:effectLst>
                <a:outerShdw blurRad="800100" sx="111000" sy="111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z</a:t>
                </a:r>
              </a:p>
            </p:txBody>
          </p:sp>
        </p:grpSp>
      </p:grpSp>
      <p:sp>
        <p:nvSpPr>
          <p:cNvPr id="9" name="Rectangle 8"/>
          <p:cNvSpPr/>
          <p:nvPr userDrawn="1"/>
        </p:nvSpPr>
        <p:spPr>
          <a:xfrm>
            <a:off x="11865769" y="6642340"/>
            <a:ext cx="326231" cy="215660"/>
          </a:xfrm>
          <a:prstGeom prst="rect">
            <a:avLst/>
          </a:prstGeom>
          <a:solidFill>
            <a:srgbClr val="3059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17" name="Slide Number Placeholder 31"/>
          <p:cNvSpPr txBox="1">
            <a:spLocks/>
          </p:cNvSpPr>
          <p:nvPr userDrawn="1"/>
        </p:nvSpPr>
        <p:spPr>
          <a:xfrm>
            <a:off x="10550360" y="6571374"/>
            <a:ext cx="5357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ACDCC3-4512-4810-918B-A9080BA4BE50}" type="slidenum">
              <a:rPr lang="en-IN" smtClean="0">
                <a:solidFill>
                  <a:prstClr val="white"/>
                </a:solidFill>
                <a:latin typeface="Bahnschrift"/>
              </a:rPr>
              <a:pPr/>
              <a:t>‹#›</a:t>
            </a:fld>
            <a:endParaRPr lang="en-IN">
              <a:solidFill>
                <a:prstClr val="white"/>
              </a:solidFill>
              <a:latin typeface="Bahnschrift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865769" y="6642340"/>
            <a:ext cx="326231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862" y="6584101"/>
            <a:ext cx="597798" cy="285804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0" y="6642340"/>
            <a:ext cx="10841986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4"/>
          <p:cNvSpPr/>
          <p:nvPr userDrawn="1"/>
        </p:nvSpPr>
        <p:spPr>
          <a:xfrm>
            <a:off x="10524517" y="6642340"/>
            <a:ext cx="655607" cy="215660"/>
          </a:xfrm>
          <a:custGeom>
            <a:avLst/>
            <a:gdLst>
              <a:gd name="connsiteX0" fmla="*/ 0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0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607" h="215660">
                <a:moveTo>
                  <a:pt x="218292" y="0"/>
                </a:moveTo>
                <a:lnTo>
                  <a:pt x="655607" y="0"/>
                </a:lnTo>
                <a:lnTo>
                  <a:pt x="655607" y="215660"/>
                </a:lnTo>
                <a:lnTo>
                  <a:pt x="0" y="215660"/>
                </a:lnTo>
                <a:lnTo>
                  <a:pt x="218292" y="0"/>
                </a:lnTo>
                <a:close/>
              </a:path>
            </a:pathLst>
          </a:custGeom>
          <a:solidFill>
            <a:srgbClr val="3E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10550360" y="6571374"/>
            <a:ext cx="535758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A4ACDCC3-4512-4810-918B-A9080BA4BE5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489448" y="1419253"/>
            <a:ext cx="2116808" cy="2296913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dirty="0"/>
              <a:t>Diagram</a:t>
            </a: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1" y="131853"/>
            <a:ext cx="890943" cy="499326"/>
            <a:chOff x="-1" y="147863"/>
            <a:chExt cx="890943" cy="452284"/>
          </a:xfrm>
          <a:solidFill>
            <a:srgbClr val="3EC1D5"/>
          </a:solidFill>
        </p:grpSpPr>
        <p:sp>
          <p:nvSpPr>
            <p:cNvPr id="28" name="Rectangle 27"/>
            <p:cNvSpPr/>
            <p:nvPr/>
          </p:nvSpPr>
          <p:spPr>
            <a:xfrm>
              <a:off x="-1" y="147863"/>
              <a:ext cx="68496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24400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24965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489448" y="3922818"/>
            <a:ext cx="2116808" cy="2296913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dirty="0"/>
              <a:t>Diagram</a:t>
            </a:r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9346702" y="1427612"/>
            <a:ext cx="2116808" cy="2296913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dirty="0"/>
              <a:t>Diagram</a:t>
            </a:r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9346702" y="3931177"/>
            <a:ext cx="2116808" cy="2296913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dirty="0"/>
              <a:t>Diagram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7166" y="6571374"/>
            <a:ext cx="36691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CALSOFT CONFIDENTIAL</a:t>
            </a:r>
          </a:p>
        </p:txBody>
      </p:sp>
      <p:sp>
        <p:nvSpPr>
          <p:cNvPr id="38" name="Title 19">
            <a:extLst>
              <a:ext uri="{FF2B5EF4-FFF2-40B4-BE49-F238E27FC236}">
                <a16:creationId xmlns:a16="http://schemas.microsoft.com/office/drawing/2014/main" id="{57221D32-0989-4995-A7F2-AF62D36C66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530" y="131853"/>
            <a:ext cx="11308410" cy="267329"/>
          </a:xfrm>
        </p:spPr>
        <p:txBody>
          <a:bodyPr>
            <a:noAutofit/>
          </a:bodyPr>
          <a:lstStyle>
            <a:lvl1pPr>
              <a:defRPr sz="2000" b="1">
                <a:solidFill>
                  <a:srgbClr val="305986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091686EE-F289-4091-B7DD-274B92F930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5530" y="432360"/>
            <a:ext cx="11308410" cy="215003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5456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 userDrawn="1"/>
        </p:nvGrpSpPr>
        <p:grpSpPr>
          <a:xfrm>
            <a:off x="0" y="1326363"/>
            <a:ext cx="12192000" cy="4970155"/>
            <a:chOff x="0" y="1105124"/>
            <a:chExt cx="12192000" cy="4970155"/>
          </a:xfrm>
        </p:grpSpPr>
        <p:sp>
          <p:nvSpPr>
            <p:cNvPr id="33" name="Rectangle 32"/>
            <p:cNvSpPr/>
            <p:nvPr/>
          </p:nvSpPr>
          <p:spPr>
            <a:xfrm>
              <a:off x="0" y="1913018"/>
              <a:ext cx="12192000" cy="3454409"/>
            </a:xfrm>
            <a:prstGeom prst="rect">
              <a:avLst/>
            </a:prstGeom>
            <a:solidFill>
              <a:srgbClr val="2F588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729927" y="1105124"/>
              <a:ext cx="3018108" cy="4949989"/>
              <a:chOff x="729927" y="1353321"/>
              <a:chExt cx="3018108" cy="4949989"/>
            </a:xfrm>
            <a:effectLst>
              <a:outerShdw blurRad="546100" sx="102000" sy="102000" algn="ctr" rotWithShape="0">
                <a:prstClr val="black">
                  <a:alpha val="9000"/>
                </a:prstClr>
              </a:outerShdw>
            </a:effectLst>
          </p:grpSpPr>
          <p:sp>
            <p:nvSpPr>
              <p:cNvPr id="52" name="Rectangle 51"/>
              <p:cNvSpPr/>
              <p:nvPr/>
            </p:nvSpPr>
            <p:spPr>
              <a:xfrm>
                <a:off x="729927" y="1956703"/>
                <a:ext cx="3018108" cy="2117316"/>
              </a:xfrm>
              <a:prstGeom prst="rect">
                <a:avLst/>
              </a:prstGeom>
              <a:solidFill>
                <a:srgbClr val="8497B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29927" y="4056925"/>
                <a:ext cx="3015692" cy="224638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800100" sx="111000" sy="111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29927" y="1353321"/>
                <a:ext cx="3015692" cy="60829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800100" sx="111000" sy="111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371780" y="1110796"/>
              <a:ext cx="7194059" cy="4964483"/>
              <a:chOff x="4371780" y="1358993"/>
              <a:chExt cx="7194059" cy="4964483"/>
            </a:xfrm>
            <a:effectLst>
              <a:outerShdw blurRad="546100" sx="102000" sy="102000" algn="ctr" rotWithShape="0">
                <a:prstClr val="black">
                  <a:alpha val="9000"/>
                </a:prstClr>
              </a:outerShdw>
            </a:effectLst>
          </p:grpSpPr>
          <p:sp>
            <p:nvSpPr>
              <p:cNvPr id="48" name="Rectangle 47"/>
              <p:cNvSpPr/>
              <p:nvPr/>
            </p:nvSpPr>
            <p:spPr>
              <a:xfrm>
                <a:off x="4371780" y="1358993"/>
                <a:ext cx="3597912" cy="248061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371780" y="3842861"/>
                <a:ext cx="3597912" cy="248061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8497B0"/>
                </a:solidFill>
                <a:prstDash val="solid"/>
                <a:miter lim="800000"/>
              </a:ln>
              <a:effectLst>
                <a:outerShdw blurRad="800100" sx="111000" sy="111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967927" y="1358993"/>
                <a:ext cx="3597912" cy="248061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8497B0"/>
                </a:solidFill>
                <a:prstDash val="solid"/>
                <a:miter lim="800000"/>
              </a:ln>
              <a:effectLst>
                <a:outerShdw blurRad="800100" sx="111000" sy="111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967927" y="3842861"/>
                <a:ext cx="3597912" cy="248061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8497B0"/>
                </a:solidFill>
                <a:prstDash val="solid"/>
                <a:miter lim="800000"/>
              </a:ln>
              <a:effectLst>
                <a:outerShdw blurRad="800100" sx="111000" sy="111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z</a:t>
                </a:r>
              </a:p>
            </p:txBody>
          </p:sp>
        </p:grpSp>
      </p:grpSp>
      <p:sp>
        <p:nvSpPr>
          <p:cNvPr id="9" name="Rectangle 8"/>
          <p:cNvSpPr/>
          <p:nvPr userDrawn="1"/>
        </p:nvSpPr>
        <p:spPr>
          <a:xfrm>
            <a:off x="11865769" y="6642340"/>
            <a:ext cx="326231" cy="215660"/>
          </a:xfrm>
          <a:prstGeom prst="rect">
            <a:avLst/>
          </a:prstGeom>
          <a:solidFill>
            <a:srgbClr val="3059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17" name="Slide Number Placeholder 31"/>
          <p:cNvSpPr txBox="1">
            <a:spLocks/>
          </p:cNvSpPr>
          <p:nvPr userDrawn="1"/>
        </p:nvSpPr>
        <p:spPr>
          <a:xfrm>
            <a:off x="10550360" y="6571374"/>
            <a:ext cx="5357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ACDCC3-4512-4810-918B-A9080BA4BE50}" type="slidenum">
              <a:rPr lang="en-IN" smtClean="0">
                <a:solidFill>
                  <a:prstClr val="white"/>
                </a:solidFill>
                <a:latin typeface="Bahnschrift"/>
              </a:rPr>
              <a:pPr/>
              <a:t>‹#›</a:t>
            </a:fld>
            <a:endParaRPr lang="en-IN">
              <a:solidFill>
                <a:prstClr val="white"/>
              </a:solidFill>
              <a:latin typeface="Bahnschrift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865769" y="6642340"/>
            <a:ext cx="326231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862" y="6584101"/>
            <a:ext cx="597798" cy="285804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0" y="6642340"/>
            <a:ext cx="10841986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4"/>
          <p:cNvSpPr/>
          <p:nvPr userDrawn="1"/>
        </p:nvSpPr>
        <p:spPr>
          <a:xfrm>
            <a:off x="10524517" y="6642340"/>
            <a:ext cx="655607" cy="215660"/>
          </a:xfrm>
          <a:custGeom>
            <a:avLst/>
            <a:gdLst>
              <a:gd name="connsiteX0" fmla="*/ 0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0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607" h="215660">
                <a:moveTo>
                  <a:pt x="218292" y="0"/>
                </a:moveTo>
                <a:lnTo>
                  <a:pt x="655607" y="0"/>
                </a:lnTo>
                <a:lnTo>
                  <a:pt x="655607" y="215660"/>
                </a:lnTo>
                <a:lnTo>
                  <a:pt x="0" y="215660"/>
                </a:lnTo>
                <a:lnTo>
                  <a:pt x="218292" y="0"/>
                </a:lnTo>
                <a:close/>
              </a:path>
            </a:pathLst>
          </a:custGeom>
          <a:solidFill>
            <a:srgbClr val="3E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10550360" y="6571374"/>
            <a:ext cx="535758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A4ACDCC3-4512-4810-918B-A9080BA4BE5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489448" y="1419253"/>
            <a:ext cx="2116808" cy="2296913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dirty="0"/>
              <a:t>Diagram</a:t>
            </a: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1" y="131853"/>
            <a:ext cx="890943" cy="499326"/>
            <a:chOff x="-1" y="147863"/>
            <a:chExt cx="890943" cy="452284"/>
          </a:xfrm>
          <a:solidFill>
            <a:srgbClr val="3EC1D5"/>
          </a:solidFill>
        </p:grpSpPr>
        <p:sp>
          <p:nvSpPr>
            <p:cNvPr id="28" name="Rectangle 27"/>
            <p:cNvSpPr/>
            <p:nvPr/>
          </p:nvSpPr>
          <p:spPr>
            <a:xfrm>
              <a:off x="-1" y="147863"/>
              <a:ext cx="68496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24400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24965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489448" y="3922818"/>
            <a:ext cx="2116808" cy="2296913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dirty="0"/>
              <a:t>Diagram</a:t>
            </a:r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9346702" y="1427612"/>
            <a:ext cx="2116808" cy="2296913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dirty="0"/>
              <a:t>Diagram</a:t>
            </a:r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9346702" y="3931177"/>
            <a:ext cx="2116808" cy="2296913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dirty="0"/>
              <a:t>Diagram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7166" y="6571374"/>
            <a:ext cx="36691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CALSOFT CONFIDENTIAL</a:t>
            </a:r>
          </a:p>
        </p:txBody>
      </p:sp>
      <p:sp>
        <p:nvSpPr>
          <p:cNvPr id="36" name="Title 19">
            <a:extLst>
              <a:ext uri="{FF2B5EF4-FFF2-40B4-BE49-F238E27FC236}">
                <a16:creationId xmlns:a16="http://schemas.microsoft.com/office/drawing/2014/main" id="{6C579913-573F-4CB4-A78D-6976EC39B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530" y="131853"/>
            <a:ext cx="11308410" cy="509448"/>
          </a:xfrm>
        </p:spPr>
        <p:txBody>
          <a:bodyPr>
            <a:noAutofit/>
          </a:bodyPr>
          <a:lstStyle>
            <a:lvl1pPr>
              <a:defRPr sz="2000" b="1">
                <a:solidFill>
                  <a:srgbClr val="305986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1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rgbClr val="3059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/>
          <p:nvPr userDrawn="1"/>
        </p:nvGrpSpPr>
        <p:grpSpPr>
          <a:xfrm>
            <a:off x="0" y="0"/>
            <a:ext cx="12192000" cy="6870819"/>
            <a:chOff x="704316" y="-17092"/>
            <a:chExt cx="24423880" cy="13741638"/>
          </a:xfrm>
        </p:grpSpPr>
        <p:pic>
          <p:nvPicPr>
            <p:cNvPr id="7" name="Picture 3"/>
            <p:cNvPicPr>
              <a:picLocks noChangeAspect="1"/>
            </p:cNvPicPr>
            <p:nvPr/>
          </p:nvPicPr>
          <p:blipFill rotWithShape="1">
            <a:blip r:embed="rId2">
              <a:alphaModFix amt="18000"/>
            </a:blip>
            <a:srcRect l="2761" t="9086" r="1464" b="10034"/>
            <a:stretch/>
          </p:blipFill>
          <p:spPr>
            <a:xfrm>
              <a:off x="704316" y="-17092"/>
              <a:ext cx="24423880" cy="13741638"/>
            </a:xfrm>
            <a:prstGeom prst="rect">
              <a:avLst/>
            </a:prstGeom>
          </p:spPr>
        </p:pic>
      </p:grpSp>
      <p:sp>
        <p:nvSpPr>
          <p:cNvPr id="8" name="AutoShape 10"/>
          <p:cNvSpPr/>
          <p:nvPr userDrawn="1"/>
        </p:nvSpPr>
        <p:spPr>
          <a:xfrm>
            <a:off x="0" y="6366617"/>
            <a:ext cx="12192000" cy="491383"/>
          </a:xfrm>
          <a:prstGeom prst="rect">
            <a:avLst/>
          </a:prstGeom>
          <a:solidFill>
            <a:srgbClr val="3EC1D5"/>
          </a:solidFill>
        </p:spPr>
      </p:sp>
      <p:sp>
        <p:nvSpPr>
          <p:cNvPr id="13" name="AutoShape 8"/>
          <p:cNvSpPr/>
          <p:nvPr/>
        </p:nvSpPr>
        <p:spPr>
          <a:xfrm>
            <a:off x="711438" y="3827175"/>
            <a:ext cx="863600" cy="127000"/>
          </a:xfrm>
          <a:prstGeom prst="rect">
            <a:avLst/>
          </a:prstGeom>
          <a:solidFill>
            <a:srgbClr val="3EC1D5"/>
          </a:solidFill>
        </p:spPr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617432" y="4135877"/>
            <a:ext cx="10515600" cy="595325"/>
          </a:xfrm>
        </p:spPr>
        <p:txBody>
          <a:bodyPr>
            <a:normAutofit/>
          </a:bodyPr>
          <a:lstStyle>
            <a:lvl1pPr>
              <a:defRPr sz="37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7431" y="6452628"/>
            <a:ext cx="5293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CALSOFT CONFIDENTIAL           ©2022 </a:t>
            </a:r>
            <a:r>
              <a:rPr lang="en-US" dirty="0" err="1"/>
              <a:t>Calsoft</a:t>
            </a:r>
            <a:r>
              <a:rPr lang="en-US" dirty="0"/>
              <a:t>. All Rights Reserved.</a:t>
            </a:r>
            <a:endParaRPr lang="en-IN" dirty="0"/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617432" y="4739748"/>
            <a:ext cx="10515600" cy="433388"/>
          </a:xfrm>
        </p:spPr>
        <p:txBody>
          <a:bodyPr>
            <a:normAutofit/>
          </a:bodyPr>
          <a:lstStyle>
            <a:lvl1pPr marL="0" indent="0">
              <a:buNone/>
              <a:defRPr sz="2100" b="1">
                <a:solidFill>
                  <a:srgbClr val="72D0E0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IN" dirty="0"/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4D2E7F86-EB60-418F-9806-C51C01C4DF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51" y="837420"/>
            <a:ext cx="1621545" cy="84744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720E753-F938-4362-ADB6-09DE91A9A3F9}"/>
              </a:ext>
            </a:extLst>
          </p:cNvPr>
          <p:cNvGrpSpPr/>
          <p:nvPr userDrawn="1"/>
        </p:nvGrpSpPr>
        <p:grpSpPr>
          <a:xfrm>
            <a:off x="8400255" y="1661496"/>
            <a:ext cx="3812050" cy="5209323"/>
            <a:chOff x="7279235" y="38944"/>
            <a:chExt cx="4921471" cy="6725393"/>
          </a:xfrm>
        </p:grpSpPr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0D9E0D8C-96E5-4356-96B1-FB418501F713}"/>
                </a:ext>
              </a:extLst>
            </p:cNvPr>
            <p:cNvSpPr/>
            <p:nvPr userDrawn="1"/>
          </p:nvSpPr>
          <p:spPr>
            <a:xfrm>
              <a:off x="7279235" y="38944"/>
              <a:ext cx="4921471" cy="6725393"/>
            </a:xfrm>
            <a:custGeom>
              <a:avLst/>
              <a:gdLst>
                <a:gd name="connsiteX0" fmla="*/ 0 w 4981303"/>
                <a:gd name="connsiteY0" fmla="*/ 0 h 2586690"/>
                <a:gd name="connsiteX1" fmla="*/ 4981303 w 4981303"/>
                <a:gd name="connsiteY1" fmla="*/ 0 h 2586690"/>
                <a:gd name="connsiteX2" fmla="*/ 4981303 w 4981303"/>
                <a:gd name="connsiteY2" fmla="*/ 2586690 h 2586690"/>
                <a:gd name="connsiteX3" fmla="*/ 0 w 4981303"/>
                <a:gd name="connsiteY3" fmla="*/ 2586690 h 2586690"/>
                <a:gd name="connsiteX4" fmla="*/ 0 w 4981303"/>
                <a:gd name="connsiteY4" fmla="*/ 0 h 2586690"/>
                <a:gd name="connsiteX0" fmla="*/ 4990011 w 4990011"/>
                <a:gd name="connsiteY0" fmla="*/ 0 h 6819055"/>
                <a:gd name="connsiteX1" fmla="*/ 4981303 w 4990011"/>
                <a:gd name="connsiteY1" fmla="*/ 4232365 h 6819055"/>
                <a:gd name="connsiteX2" fmla="*/ 4981303 w 4990011"/>
                <a:gd name="connsiteY2" fmla="*/ 6819055 h 6819055"/>
                <a:gd name="connsiteX3" fmla="*/ 0 w 4990011"/>
                <a:gd name="connsiteY3" fmla="*/ 6819055 h 6819055"/>
                <a:gd name="connsiteX4" fmla="*/ 4990011 w 4990011"/>
                <a:gd name="connsiteY4" fmla="*/ 0 h 681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0011" h="6819055">
                  <a:moveTo>
                    <a:pt x="4990011" y="0"/>
                  </a:moveTo>
                  <a:cubicBezTo>
                    <a:pt x="4987108" y="1410788"/>
                    <a:pt x="4984206" y="2821577"/>
                    <a:pt x="4981303" y="4232365"/>
                  </a:cubicBezTo>
                  <a:lnTo>
                    <a:pt x="4981303" y="6819055"/>
                  </a:lnTo>
                  <a:lnTo>
                    <a:pt x="0" y="6819055"/>
                  </a:lnTo>
                  <a:lnTo>
                    <a:pt x="4990011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378D1638-BFEC-42FC-9D36-85F381B9CA80}"/>
                </a:ext>
              </a:extLst>
            </p:cNvPr>
            <p:cNvSpPr/>
            <p:nvPr userDrawn="1"/>
          </p:nvSpPr>
          <p:spPr>
            <a:xfrm>
              <a:off x="8090987" y="1167507"/>
              <a:ext cx="4083509" cy="5580282"/>
            </a:xfrm>
            <a:custGeom>
              <a:avLst/>
              <a:gdLst>
                <a:gd name="connsiteX0" fmla="*/ 0 w 4981303"/>
                <a:gd name="connsiteY0" fmla="*/ 0 h 2586690"/>
                <a:gd name="connsiteX1" fmla="*/ 4981303 w 4981303"/>
                <a:gd name="connsiteY1" fmla="*/ 0 h 2586690"/>
                <a:gd name="connsiteX2" fmla="*/ 4981303 w 4981303"/>
                <a:gd name="connsiteY2" fmla="*/ 2586690 h 2586690"/>
                <a:gd name="connsiteX3" fmla="*/ 0 w 4981303"/>
                <a:gd name="connsiteY3" fmla="*/ 2586690 h 2586690"/>
                <a:gd name="connsiteX4" fmla="*/ 0 w 4981303"/>
                <a:gd name="connsiteY4" fmla="*/ 0 h 2586690"/>
                <a:gd name="connsiteX0" fmla="*/ 4990011 w 4990011"/>
                <a:gd name="connsiteY0" fmla="*/ 0 h 6819055"/>
                <a:gd name="connsiteX1" fmla="*/ 4981303 w 4990011"/>
                <a:gd name="connsiteY1" fmla="*/ 4232365 h 6819055"/>
                <a:gd name="connsiteX2" fmla="*/ 4981303 w 4990011"/>
                <a:gd name="connsiteY2" fmla="*/ 6819055 h 6819055"/>
                <a:gd name="connsiteX3" fmla="*/ 0 w 4990011"/>
                <a:gd name="connsiteY3" fmla="*/ 6819055 h 6819055"/>
                <a:gd name="connsiteX4" fmla="*/ 4990011 w 4990011"/>
                <a:gd name="connsiteY4" fmla="*/ 0 h 681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0011" h="6819055">
                  <a:moveTo>
                    <a:pt x="4990011" y="0"/>
                  </a:moveTo>
                  <a:cubicBezTo>
                    <a:pt x="4987108" y="1410788"/>
                    <a:pt x="4984206" y="2821577"/>
                    <a:pt x="4981303" y="4232365"/>
                  </a:cubicBezTo>
                  <a:lnTo>
                    <a:pt x="4981303" y="6819055"/>
                  </a:lnTo>
                  <a:lnTo>
                    <a:pt x="0" y="6819055"/>
                  </a:lnTo>
                  <a:lnTo>
                    <a:pt x="4990011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42293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 userDrawn="1"/>
        </p:nvGrpSpPr>
        <p:grpSpPr>
          <a:xfrm>
            <a:off x="0" y="1326363"/>
            <a:ext cx="12192000" cy="4970155"/>
            <a:chOff x="0" y="1105124"/>
            <a:chExt cx="12192000" cy="4970155"/>
          </a:xfrm>
        </p:grpSpPr>
        <p:sp>
          <p:nvSpPr>
            <p:cNvPr id="33" name="Rectangle 32"/>
            <p:cNvSpPr/>
            <p:nvPr/>
          </p:nvSpPr>
          <p:spPr>
            <a:xfrm>
              <a:off x="0" y="1913018"/>
              <a:ext cx="12192000" cy="3454409"/>
            </a:xfrm>
            <a:prstGeom prst="rect">
              <a:avLst/>
            </a:prstGeom>
            <a:solidFill>
              <a:srgbClr val="2F588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729927" y="1105124"/>
              <a:ext cx="3018108" cy="4949989"/>
              <a:chOff x="729927" y="1353321"/>
              <a:chExt cx="3018108" cy="4949989"/>
            </a:xfrm>
            <a:effectLst>
              <a:outerShdw blurRad="546100" sx="102000" sy="102000" algn="ctr" rotWithShape="0">
                <a:prstClr val="black">
                  <a:alpha val="9000"/>
                </a:prstClr>
              </a:outerShdw>
            </a:effectLst>
          </p:grpSpPr>
          <p:sp>
            <p:nvSpPr>
              <p:cNvPr id="52" name="Rectangle 51"/>
              <p:cNvSpPr/>
              <p:nvPr/>
            </p:nvSpPr>
            <p:spPr>
              <a:xfrm>
                <a:off x="729927" y="1956703"/>
                <a:ext cx="3018108" cy="2117316"/>
              </a:xfrm>
              <a:prstGeom prst="rect">
                <a:avLst/>
              </a:prstGeom>
              <a:solidFill>
                <a:srgbClr val="8497B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29927" y="4056925"/>
                <a:ext cx="3015692" cy="224638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800100" sx="111000" sy="111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29927" y="1353321"/>
                <a:ext cx="3015692" cy="60829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800100" sx="111000" sy="111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371780" y="1110796"/>
              <a:ext cx="7194059" cy="4964483"/>
              <a:chOff x="4371780" y="1358993"/>
              <a:chExt cx="7194059" cy="4964483"/>
            </a:xfrm>
            <a:effectLst>
              <a:outerShdw blurRad="546100" sx="102000" sy="102000" algn="ctr" rotWithShape="0">
                <a:prstClr val="black">
                  <a:alpha val="9000"/>
                </a:prstClr>
              </a:outerShdw>
            </a:effectLst>
          </p:grpSpPr>
          <p:sp>
            <p:nvSpPr>
              <p:cNvPr id="48" name="Rectangle 47"/>
              <p:cNvSpPr/>
              <p:nvPr/>
            </p:nvSpPr>
            <p:spPr>
              <a:xfrm>
                <a:off x="4371780" y="1358993"/>
                <a:ext cx="3597912" cy="248061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371780" y="3842861"/>
                <a:ext cx="3597912" cy="248061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8497B0"/>
                </a:solidFill>
                <a:prstDash val="solid"/>
                <a:miter lim="800000"/>
              </a:ln>
              <a:effectLst>
                <a:outerShdw blurRad="800100" sx="111000" sy="111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967927" y="1358993"/>
                <a:ext cx="3597912" cy="248061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8497B0"/>
                </a:solidFill>
                <a:prstDash val="solid"/>
                <a:miter lim="800000"/>
              </a:ln>
              <a:effectLst>
                <a:outerShdw blurRad="800100" sx="111000" sy="111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967927" y="3842861"/>
                <a:ext cx="3597912" cy="248061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8497B0"/>
                </a:solidFill>
                <a:prstDash val="solid"/>
                <a:miter lim="800000"/>
              </a:ln>
              <a:effectLst>
                <a:outerShdw blurRad="800100" sx="111000" sy="111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z</a:t>
                </a:r>
              </a:p>
            </p:txBody>
          </p:sp>
        </p:grpSp>
      </p:grpSp>
      <p:sp>
        <p:nvSpPr>
          <p:cNvPr id="9" name="Rectangle 8"/>
          <p:cNvSpPr/>
          <p:nvPr userDrawn="1"/>
        </p:nvSpPr>
        <p:spPr>
          <a:xfrm>
            <a:off x="11865769" y="6642340"/>
            <a:ext cx="326231" cy="215660"/>
          </a:xfrm>
          <a:prstGeom prst="rect">
            <a:avLst/>
          </a:prstGeom>
          <a:solidFill>
            <a:srgbClr val="3059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17" name="Slide Number Placeholder 31"/>
          <p:cNvSpPr txBox="1">
            <a:spLocks/>
          </p:cNvSpPr>
          <p:nvPr userDrawn="1"/>
        </p:nvSpPr>
        <p:spPr>
          <a:xfrm>
            <a:off x="10550360" y="6571374"/>
            <a:ext cx="5357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ACDCC3-4512-4810-918B-A9080BA4BE50}" type="slidenum">
              <a:rPr lang="en-IN" smtClean="0">
                <a:solidFill>
                  <a:prstClr val="white"/>
                </a:solidFill>
                <a:latin typeface="Bahnschrift"/>
              </a:rPr>
              <a:pPr/>
              <a:t>‹#›</a:t>
            </a:fld>
            <a:endParaRPr lang="en-IN">
              <a:solidFill>
                <a:prstClr val="white"/>
              </a:solidFill>
              <a:latin typeface="Bahnschrift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865769" y="6642340"/>
            <a:ext cx="326231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862" y="6584101"/>
            <a:ext cx="597798" cy="285804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0" y="6642340"/>
            <a:ext cx="10841986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4"/>
          <p:cNvSpPr/>
          <p:nvPr userDrawn="1"/>
        </p:nvSpPr>
        <p:spPr>
          <a:xfrm>
            <a:off x="10524517" y="6642340"/>
            <a:ext cx="655607" cy="215660"/>
          </a:xfrm>
          <a:custGeom>
            <a:avLst/>
            <a:gdLst>
              <a:gd name="connsiteX0" fmla="*/ 0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0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607" h="215660">
                <a:moveTo>
                  <a:pt x="218292" y="0"/>
                </a:moveTo>
                <a:lnTo>
                  <a:pt x="655607" y="0"/>
                </a:lnTo>
                <a:lnTo>
                  <a:pt x="655607" y="215660"/>
                </a:lnTo>
                <a:lnTo>
                  <a:pt x="0" y="215660"/>
                </a:lnTo>
                <a:lnTo>
                  <a:pt x="218292" y="0"/>
                </a:lnTo>
                <a:close/>
              </a:path>
            </a:pathLst>
          </a:custGeom>
          <a:solidFill>
            <a:srgbClr val="3E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10550360" y="6571374"/>
            <a:ext cx="535758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A4ACDCC3-4512-4810-918B-A9080BA4BE5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489448" y="1419253"/>
            <a:ext cx="3376150" cy="1392910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dirty="0"/>
              <a:t>Diagram</a:t>
            </a: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1" y="131853"/>
            <a:ext cx="890943" cy="499326"/>
            <a:chOff x="-1" y="147863"/>
            <a:chExt cx="890943" cy="452284"/>
          </a:xfrm>
          <a:solidFill>
            <a:srgbClr val="3EC1D5"/>
          </a:solidFill>
        </p:grpSpPr>
        <p:sp>
          <p:nvSpPr>
            <p:cNvPr id="28" name="Rectangle 27"/>
            <p:cNvSpPr/>
            <p:nvPr/>
          </p:nvSpPr>
          <p:spPr>
            <a:xfrm>
              <a:off x="-1" y="147863"/>
              <a:ext cx="68496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24400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24965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489448" y="3922818"/>
            <a:ext cx="3376150" cy="1392910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dirty="0"/>
              <a:t>Diagram</a:t>
            </a:r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8087360" y="1427612"/>
            <a:ext cx="3376150" cy="1368367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dirty="0"/>
              <a:t>Diagram</a:t>
            </a:r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8087360" y="3931177"/>
            <a:ext cx="3376150" cy="1368367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dirty="0"/>
              <a:t>Diagram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7166" y="6571374"/>
            <a:ext cx="36691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CALSOFT CONFIDENTIAL</a:t>
            </a:r>
          </a:p>
        </p:txBody>
      </p:sp>
      <p:sp>
        <p:nvSpPr>
          <p:cNvPr id="38" name="Title 19">
            <a:extLst>
              <a:ext uri="{FF2B5EF4-FFF2-40B4-BE49-F238E27FC236}">
                <a16:creationId xmlns:a16="http://schemas.microsoft.com/office/drawing/2014/main" id="{1C17E695-78E2-45B4-8E32-F650EFB39F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530" y="131853"/>
            <a:ext cx="11308410" cy="267329"/>
          </a:xfrm>
        </p:spPr>
        <p:txBody>
          <a:bodyPr>
            <a:noAutofit/>
          </a:bodyPr>
          <a:lstStyle>
            <a:lvl1pPr>
              <a:defRPr sz="2000" b="1">
                <a:solidFill>
                  <a:srgbClr val="305986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0A9C41E2-643E-432B-ACCF-3044DF1E8F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5530" y="432360"/>
            <a:ext cx="11308410" cy="215003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462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 userDrawn="1"/>
        </p:nvGrpSpPr>
        <p:grpSpPr>
          <a:xfrm>
            <a:off x="0" y="1326363"/>
            <a:ext cx="12192000" cy="4970155"/>
            <a:chOff x="0" y="1105124"/>
            <a:chExt cx="12192000" cy="4970155"/>
          </a:xfrm>
        </p:grpSpPr>
        <p:sp>
          <p:nvSpPr>
            <p:cNvPr id="33" name="Rectangle 32"/>
            <p:cNvSpPr/>
            <p:nvPr/>
          </p:nvSpPr>
          <p:spPr>
            <a:xfrm>
              <a:off x="0" y="1913018"/>
              <a:ext cx="12192000" cy="3454409"/>
            </a:xfrm>
            <a:prstGeom prst="rect">
              <a:avLst/>
            </a:prstGeom>
            <a:solidFill>
              <a:srgbClr val="2F588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729927" y="1105124"/>
              <a:ext cx="3018108" cy="4949989"/>
              <a:chOff x="729927" y="1353321"/>
              <a:chExt cx="3018108" cy="4949989"/>
            </a:xfrm>
            <a:effectLst>
              <a:outerShdw blurRad="546100" sx="102000" sy="102000" algn="ctr" rotWithShape="0">
                <a:prstClr val="black">
                  <a:alpha val="9000"/>
                </a:prstClr>
              </a:outerShdw>
            </a:effectLst>
          </p:grpSpPr>
          <p:sp>
            <p:nvSpPr>
              <p:cNvPr id="52" name="Rectangle 51"/>
              <p:cNvSpPr/>
              <p:nvPr/>
            </p:nvSpPr>
            <p:spPr>
              <a:xfrm>
                <a:off x="729927" y="1956703"/>
                <a:ext cx="3018108" cy="2117316"/>
              </a:xfrm>
              <a:prstGeom prst="rect">
                <a:avLst/>
              </a:prstGeom>
              <a:solidFill>
                <a:srgbClr val="8497B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29927" y="4056925"/>
                <a:ext cx="3015692" cy="224638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800100" sx="111000" sy="111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29927" y="1353321"/>
                <a:ext cx="3015692" cy="60829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800100" sx="111000" sy="111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371780" y="1110796"/>
              <a:ext cx="7194059" cy="4964483"/>
              <a:chOff x="4371780" y="1358993"/>
              <a:chExt cx="7194059" cy="4964483"/>
            </a:xfrm>
            <a:effectLst>
              <a:outerShdw blurRad="546100" sx="102000" sy="102000" algn="ctr" rotWithShape="0">
                <a:prstClr val="black">
                  <a:alpha val="9000"/>
                </a:prstClr>
              </a:outerShdw>
            </a:effectLst>
          </p:grpSpPr>
          <p:sp>
            <p:nvSpPr>
              <p:cNvPr id="48" name="Rectangle 47"/>
              <p:cNvSpPr/>
              <p:nvPr/>
            </p:nvSpPr>
            <p:spPr>
              <a:xfrm>
                <a:off x="4371780" y="1358993"/>
                <a:ext cx="3597912" cy="248061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371780" y="3842861"/>
                <a:ext cx="3597912" cy="248061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8497B0"/>
                </a:solidFill>
                <a:prstDash val="solid"/>
                <a:miter lim="800000"/>
              </a:ln>
              <a:effectLst>
                <a:outerShdw blurRad="800100" sx="111000" sy="111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967927" y="1358993"/>
                <a:ext cx="3597912" cy="248061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8497B0"/>
                </a:solidFill>
                <a:prstDash val="solid"/>
                <a:miter lim="800000"/>
              </a:ln>
              <a:effectLst>
                <a:outerShdw blurRad="800100" sx="111000" sy="111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967927" y="3842861"/>
                <a:ext cx="3597912" cy="248061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8497B0"/>
                </a:solidFill>
                <a:prstDash val="solid"/>
                <a:miter lim="800000"/>
              </a:ln>
              <a:effectLst>
                <a:outerShdw blurRad="800100" sx="111000" sy="111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z</a:t>
                </a:r>
              </a:p>
            </p:txBody>
          </p:sp>
        </p:grpSp>
      </p:grpSp>
      <p:sp>
        <p:nvSpPr>
          <p:cNvPr id="9" name="Rectangle 8"/>
          <p:cNvSpPr/>
          <p:nvPr userDrawn="1"/>
        </p:nvSpPr>
        <p:spPr>
          <a:xfrm>
            <a:off x="11865769" y="6642340"/>
            <a:ext cx="326231" cy="215660"/>
          </a:xfrm>
          <a:prstGeom prst="rect">
            <a:avLst/>
          </a:prstGeom>
          <a:solidFill>
            <a:srgbClr val="3059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17" name="Slide Number Placeholder 31"/>
          <p:cNvSpPr txBox="1">
            <a:spLocks/>
          </p:cNvSpPr>
          <p:nvPr userDrawn="1"/>
        </p:nvSpPr>
        <p:spPr>
          <a:xfrm>
            <a:off x="10550360" y="6571374"/>
            <a:ext cx="5357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ACDCC3-4512-4810-918B-A9080BA4BE50}" type="slidenum">
              <a:rPr lang="en-IN" smtClean="0">
                <a:solidFill>
                  <a:prstClr val="white"/>
                </a:solidFill>
                <a:latin typeface="Bahnschrift"/>
              </a:rPr>
              <a:pPr/>
              <a:t>‹#›</a:t>
            </a:fld>
            <a:endParaRPr lang="en-IN">
              <a:solidFill>
                <a:prstClr val="white"/>
              </a:solidFill>
              <a:latin typeface="Bahnschrift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865769" y="6642340"/>
            <a:ext cx="326231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862" y="6584101"/>
            <a:ext cx="597798" cy="285804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0" y="6642340"/>
            <a:ext cx="10841986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4"/>
          <p:cNvSpPr/>
          <p:nvPr userDrawn="1"/>
        </p:nvSpPr>
        <p:spPr>
          <a:xfrm>
            <a:off x="10524517" y="6642340"/>
            <a:ext cx="655607" cy="215660"/>
          </a:xfrm>
          <a:custGeom>
            <a:avLst/>
            <a:gdLst>
              <a:gd name="connsiteX0" fmla="*/ 0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0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607" h="215660">
                <a:moveTo>
                  <a:pt x="218292" y="0"/>
                </a:moveTo>
                <a:lnTo>
                  <a:pt x="655607" y="0"/>
                </a:lnTo>
                <a:lnTo>
                  <a:pt x="655607" y="215660"/>
                </a:lnTo>
                <a:lnTo>
                  <a:pt x="0" y="215660"/>
                </a:lnTo>
                <a:lnTo>
                  <a:pt x="218292" y="0"/>
                </a:lnTo>
                <a:close/>
              </a:path>
            </a:pathLst>
          </a:custGeom>
          <a:solidFill>
            <a:srgbClr val="3E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10550360" y="6571374"/>
            <a:ext cx="535758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A4ACDCC3-4512-4810-918B-A9080BA4BE5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489448" y="1419253"/>
            <a:ext cx="3376150" cy="1392910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dirty="0"/>
              <a:t>Diagram</a:t>
            </a: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1" y="131853"/>
            <a:ext cx="890943" cy="499326"/>
            <a:chOff x="-1" y="147863"/>
            <a:chExt cx="890943" cy="452284"/>
          </a:xfrm>
          <a:solidFill>
            <a:srgbClr val="3EC1D5"/>
          </a:solidFill>
        </p:grpSpPr>
        <p:sp>
          <p:nvSpPr>
            <p:cNvPr id="28" name="Rectangle 27"/>
            <p:cNvSpPr/>
            <p:nvPr/>
          </p:nvSpPr>
          <p:spPr>
            <a:xfrm>
              <a:off x="-1" y="147863"/>
              <a:ext cx="68496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24400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24965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489448" y="3922818"/>
            <a:ext cx="3376150" cy="1392910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dirty="0"/>
              <a:t>Diagram</a:t>
            </a:r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8087360" y="1427612"/>
            <a:ext cx="3376150" cy="1368367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dirty="0"/>
              <a:t>Diagram</a:t>
            </a:r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8087360" y="3931177"/>
            <a:ext cx="3376150" cy="1368367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dirty="0"/>
              <a:t>Diagram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7166" y="6571374"/>
            <a:ext cx="36691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CALSOFT CONFIDENTIAL</a:t>
            </a:r>
          </a:p>
        </p:txBody>
      </p:sp>
      <p:sp>
        <p:nvSpPr>
          <p:cNvPr id="36" name="Title 19">
            <a:extLst>
              <a:ext uri="{FF2B5EF4-FFF2-40B4-BE49-F238E27FC236}">
                <a16:creationId xmlns:a16="http://schemas.microsoft.com/office/drawing/2014/main" id="{0F0CB3FA-46F0-4018-968D-1158484BE6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530" y="131853"/>
            <a:ext cx="11308410" cy="509448"/>
          </a:xfrm>
        </p:spPr>
        <p:txBody>
          <a:bodyPr>
            <a:noAutofit/>
          </a:bodyPr>
          <a:lstStyle>
            <a:lvl1pPr>
              <a:defRPr sz="2000" b="1">
                <a:solidFill>
                  <a:srgbClr val="305986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198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 userDrawn="1"/>
        </p:nvGrpSpPr>
        <p:grpSpPr>
          <a:xfrm>
            <a:off x="0" y="1326363"/>
            <a:ext cx="12192000" cy="4970155"/>
            <a:chOff x="0" y="1105124"/>
            <a:chExt cx="12192000" cy="4970155"/>
          </a:xfrm>
        </p:grpSpPr>
        <p:sp>
          <p:nvSpPr>
            <p:cNvPr id="33" name="Rectangle 32"/>
            <p:cNvSpPr/>
            <p:nvPr/>
          </p:nvSpPr>
          <p:spPr>
            <a:xfrm>
              <a:off x="0" y="1913018"/>
              <a:ext cx="12192000" cy="3454409"/>
            </a:xfrm>
            <a:prstGeom prst="rect">
              <a:avLst/>
            </a:prstGeom>
            <a:solidFill>
              <a:srgbClr val="2F588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729927" y="1105124"/>
              <a:ext cx="3018108" cy="4949989"/>
              <a:chOff x="729927" y="1353321"/>
              <a:chExt cx="3018108" cy="4949989"/>
            </a:xfrm>
            <a:effectLst>
              <a:outerShdw blurRad="546100" sx="102000" sy="102000" algn="ctr" rotWithShape="0">
                <a:prstClr val="black">
                  <a:alpha val="9000"/>
                </a:prstClr>
              </a:outerShdw>
            </a:effectLst>
          </p:grpSpPr>
          <p:sp>
            <p:nvSpPr>
              <p:cNvPr id="52" name="Rectangle 51"/>
              <p:cNvSpPr/>
              <p:nvPr/>
            </p:nvSpPr>
            <p:spPr>
              <a:xfrm>
                <a:off x="729927" y="1956703"/>
                <a:ext cx="3018108" cy="2117316"/>
              </a:xfrm>
              <a:prstGeom prst="rect">
                <a:avLst/>
              </a:prstGeom>
              <a:solidFill>
                <a:srgbClr val="8497B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29927" y="4056925"/>
                <a:ext cx="3015692" cy="224638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800100" sx="111000" sy="111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29927" y="1353321"/>
                <a:ext cx="3015692" cy="60829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800100" sx="111000" sy="111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371779" y="1110796"/>
              <a:ext cx="7194060" cy="4964483"/>
              <a:chOff x="4371779" y="1358993"/>
              <a:chExt cx="7194060" cy="4964483"/>
            </a:xfrm>
            <a:effectLst>
              <a:outerShdw blurRad="546100" sx="102000" sy="102000" algn="ctr" rotWithShape="0">
                <a:prstClr val="black">
                  <a:alpha val="9000"/>
                </a:prstClr>
              </a:outerShdw>
            </a:effectLst>
          </p:grpSpPr>
          <p:sp>
            <p:nvSpPr>
              <p:cNvPr id="48" name="Rectangle 47"/>
              <p:cNvSpPr/>
              <p:nvPr/>
            </p:nvSpPr>
            <p:spPr>
              <a:xfrm>
                <a:off x="4371780" y="1358993"/>
                <a:ext cx="3597912" cy="248061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371779" y="3842861"/>
                <a:ext cx="7194059" cy="248061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8497B0"/>
                </a:solidFill>
                <a:prstDash val="solid"/>
                <a:miter lim="800000"/>
              </a:ln>
              <a:effectLst>
                <a:outerShdw blurRad="800100" sx="111000" sy="111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967927" y="1358993"/>
                <a:ext cx="3597912" cy="248061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8497B0"/>
                </a:solidFill>
                <a:prstDash val="solid"/>
                <a:miter lim="800000"/>
              </a:ln>
              <a:effectLst>
                <a:outerShdw blurRad="800100" sx="111000" sy="111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9" name="Rectangle 8"/>
          <p:cNvSpPr/>
          <p:nvPr userDrawn="1"/>
        </p:nvSpPr>
        <p:spPr>
          <a:xfrm>
            <a:off x="11865769" y="6642340"/>
            <a:ext cx="326231" cy="215660"/>
          </a:xfrm>
          <a:prstGeom prst="rect">
            <a:avLst/>
          </a:prstGeom>
          <a:solidFill>
            <a:srgbClr val="3059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17" name="Slide Number Placeholder 31"/>
          <p:cNvSpPr txBox="1">
            <a:spLocks/>
          </p:cNvSpPr>
          <p:nvPr userDrawn="1"/>
        </p:nvSpPr>
        <p:spPr>
          <a:xfrm>
            <a:off x="10550360" y="6571374"/>
            <a:ext cx="5357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ACDCC3-4512-4810-918B-A9080BA4BE50}" type="slidenum">
              <a:rPr lang="en-IN" smtClean="0">
                <a:solidFill>
                  <a:prstClr val="white"/>
                </a:solidFill>
                <a:latin typeface="Bahnschrift"/>
              </a:rPr>
              <a:pPr/>
              <a:t>‹#›</a:t>
            </a:fld>
            <a:endParaRPr lang="en-IN">
              <a:solidFill>
                <a:prstClr val="white"/>
              </a:solidFill>
              <a:latin typeface="Bahnschrift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865769" y="6642340"/>
            <a:ext cx="326231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862" y="6584101"/>
            <a:ext cx="597798" cy="285804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0" y="6642340"/>
            <a:ext cx="10841986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4"/>
          <p:cNvSpPr/>
          <p:nvPr userDrawn="1"/>
        </p:nvSpPr>
        <p:spPr>
          <a:xfrm>
            <a:off x="10524517" y="6642340"/>
            <a:ext cx="655607" cy="215660"/>
          </a:xfrm>
          <a:custGeom>
            <a:avLst/>
            <a:gdLst>
              <a:gd name="connsiteX0" fmla="*/ 0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0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607" h="215660">
                <a:moveTo>
                  <a:pt x="218292" y="0"/>
                </a:moveTo>
                <a:lnTo>
                  <a:pt x="655607" y="0"/>
                </a:lnTo>
                <a:lnTo>
                  <a:pt x="655607" y="215660"/>
                </a:lnTo>
                <a:lnTo>
                  <a:pt x="0" y="215660"/>
                </a:lnTo>
                <a:lnTo>
                  <a:pt x="218292" y="0"/>
                </a:lnTo>
                <a:close/>
              </a:path>
            </a:pathLst>
          </a:custGeom>
          <a:solidFill>
            <a:srgbClr val="3E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10550360" y="6571374"/>
            <a:ext cx="535758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A4ACDCC3-4512-4810-918B-A9080BA4BE5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489448" y="1419253"/>
            <a:ext cx="3376150" cy="1392910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dirty="0"/>
              <a:t>Diagram</a:t>
            </a: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1" y="131853"/>
            <a:ext cx="890943" cy="499326"/>
            <a:chOff x="-1" y="147863"/>
            <a:chExt cx="890943" cy="452284"/>
          </a:xfrm>
          <a:solidFill>
            <a:srgbClr val="3EC1D5"/>
          </a:solidFill>
        </p:grpSpPr>
        <p:sp>
          <p:nvSpPr>
            <p:cNvPr id="28" name="Rectangle 27"/>
            <p:cNvSpPr/>
            <p:nvPr/>
          </p:nvSpPr>
          <p:spPr>
            <a:xfrm>
              <a:off x="-1" y="147863"/>
              <a:ext cx="68496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24400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24965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489448" y="3922818"/>
            <a:ext cx="6974062" cy="1392910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dirty="0"/>
              <a:t>Diagram</a:t>
            </a:r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8087360" y="1427612"/>
            <a:ext cx="3376150" cy="1368367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dirty="0"/>
              <a:t>Diagram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7166" y="6571374"/>
            <a:ext cx="36691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CALSOFT CONFIDENTIAL</a:t>
            </a:r>
          </a:p>
        </p:txBody>
      </p:sp>
      <p:sp>
        <p:nvSpPr>
          <p:cNvPr id="38" name="Title 19">
            <a:extLst>
              <a:ext uri="{FF2B5EF4-FFF2-40B4-BE49-F238E27FC236}">
                <a16:creationId xmlns:a16="http://schemas.microsoft.com/office/drawing/2014/main" id="{5ED9AFCA-EB6B-4F99-A604-1B394ABA7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530" y="131853"/>
            <a:ext cx="11308410" cy="267329"/>
          </a:xfrm>
        </p:spPr>
        <p:txBody>
          <a:bodyPr>
            <a:noAutofit/>
          </a:bodyPr>
          <a:lstStyle>
            <a:lvl1pPr>
              <a:defRPr sz="2000" b="1">
                <a:solidFill>
                  <a:srgbClr val="305986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E9F5CD4A-AE8A-4BE6-9F4C-959E3AF56B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5530" y="432360"/>
            <a:ext cx="11308410" cy="215003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56290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 userDrawn="1"/>
        </p:nvGrpSpPr>
        <p:grpSpPr>
          <a:xfrm>
            <a:off x="0" y="1326363"/>
            <a:ext cx="12192000" cy="4970155"/>
            <a:chOff x="0" y="1105124"/>
            <a:chExt cx="12192000" cy="4970155"/>
          </a:xfrm>
        </p:grpSpPr>
        <p:sp>
          <p:nvSpPr>
            <p:cNvPr id="33" name="Rectangle 32"/>
            <p:cNvSpPr/>
            <p:nvPr/>
          </p:nvSpPr>
          <p:spPr>
            <a:xfrm>
              <a:off x="0" y="1913018"/>
              <a:ext cx="12192000" cy="3454409"/>
            </a:xfrm>
            <a:prstGeom prst="rect">
              <a:avLst/>
            </a:prstGeom>
            <a:solidFill>
              <a:srgbClr val="2F588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729927" y="1105124"/>
              <a:ext cx="3018108" cy="4949989"/>
              <a:chOff x="729927" y="1353321"/>
              <a:chExt cx="3018108" cy="4949989"/>
            </a:xfrm>
            <a:effectLst>
              <a:outerShdw blurRad="546100" sx="102000" sy="102000" algn="ctr" rotWithShape="0">
                <a:prstClr val="black">
                  <a:alpha val="9000"/>
                </a:prstClr>
              </a:outerShdw>
            </a:effectLst>
          </p:grpSpPr>
          <p:sp>
            <p:nvSpPr>
              <p:cNvPr id="52" name="Rectangle 51"/>
              <p:cNvSpPr/>
              <p:nvPr/>
            </p:nvSpPr>
            <p:spPr>
              <a:xfrm>
                <a:off x="729927" y="1956703"/>
                <a:ext cx="3018108" cy="2117316"/>
              </a:xfrm>
              <a:prstGeom prst="rect">
                <a:avLst/>
              </a:prstGeom>
              <a:solidFill>
                <a:srgbClr val="8497B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29927" y="4056925"/>
                <a:ext cx="3015692" cy="224638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800100" sx="111000" sy="111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29927" y="1353321"/>
                <a:ext cx="3015692" cy="60829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800100" sx="111000" sy="111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371779" y="1110796"/>
              <a:ext cx="7194060" cy="4964483"/>
              <a:chOff x="4371779" y="1358993"/>
              <a:chExt cx="7194060" cy="4964483"/>
            </a:xfrm>
            <a:effectLst>
              <a:outerShdw blurRad="546100" sx="102000" sy="102000" algn="ctr" rotWithShape="0">
                <a:prstClr val="black">
                  <a:alpha val="9000"/>
                </a:prstClr>
              </a:outerShdw>
            </a:effectLst>
          </p:grpSpPr>
          <p:sp>
            <p:nvSpPr>
              <p:cNvPr id="48" name="Rectangle 47"/>
              <p:cNvSpPr/>
              <p:nvPr/>
            </p:nvSpPr>
            <p:spPr>
              <a:xfrm>
                <a:off x="4371780" y="1358993"/>
                <a:ext cx="3597912" cy="248061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371779" y="3842861"/>
                <a:ext cx="7194059" cy="248061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8497B0"/>
                </a:solidFill>
                <a:prstDash val="solid"/>
                <a:miter lim="800000"/>
              </a:ln>
              <a:effectLst>
                <a:outerShdw blurRad="800100" sx="111000" sy="111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967927" y="1358993"/>
                <a:ext cx="3597912" cy="248061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8497B0"/>
                </a:solidFill>
                <a:prstDash val="solid"/>
                <a:miter lim="800000"/>
              </a:ln>
              <a:effectLst>
                <a:outerShdw blurRad="800100" sx="111000" sy="111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9" name="Rectangle 8"/>
          <p:cNvSpPr/>
          <p:nvPr userDrawn="1"/>
        </p:nvSpPr>
        <p:spPr>
          <a:xfrm>
            <a:off x="11865769" y="6642340"/>
            <a:ext cx="326231" cy="215660"/>
          </a:xfrm>
          <a:prstGeom prst="rect">
            <a:avLst/>
          </a:prstGeom>
          <a:solidFill>
            <a:srgbClr val="3059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17" name="Slide Number Placeholder 31"/>
          <p:cNvSpPr txBox="1">
            <a:spLocks/>
          </p:cNvSpPr>
          <p:nvPr userDrawn="1"/>
        </p:nvSpPr>
        <p:spPr>
          <a:xfrm>
            <a:off x="10550360" y="6571374"/>
            <a:ext cx="5357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ACDCC3-4512-4810-918B-A9080BA4BE50}" type="slidenum">
              <a:rPr lang="en-IN" smtClean="0">
                <a:solidFill>
                  <a:prstClr val="white"/>
                </a:solidFill>
                <a:latin typeface="Bahnschrift"/>
              </a:rPr>
              <a:pPr/>
              <a:t>‹#›</a:t>
            </a:fld>
            <a:endParaRPr lang="en-IN">
              <a:solidFill>
                <a:prstClr val="white"/>
              </a:solidFill>
              <a:latin typeface="Bahnschrift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865769" y="6642340"/>
            <a:ext cx="326231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862" y="6584101"/>
            <a:ext cx="597798" cy="285804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0" y="6642340"/>
            <a:ext cx="10841986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4"/>
          <p:cNvSpPr/>
          <p:nvPr userDrawn="1"/>
        </p:nvSpPr>
        <p:spPr>
          <a:xfrm>
            <a:off x="10524517" y="6642340"/>
            <a:ext cx="655607" cy="215660"/>
          </a:xfrm>
          <a:custGeom>
            <a:avLst/>
            <a:gdLst>
              <a:gd name="connsiteX0" fmla="*/ 0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0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607" h="215660">
                <a:moveTo>
                  <a:pt x="218292" y="0"/>
                </a:moveTo>
                <a:lnTo>
                  <a:pt x="655607" y="0"/>
                </a:lnTo>
                <a:lnTo>
                  <a:pt x="655607" y="215660"/>
                </a:lnTo>
                <a:lnTo>
                  <a:pt x="0" y="215660"/>
                </a:lnTo>
                <a:lnTo>
                  <a:pt x="218292" y="0"/>
                </a:lnTo>
                <a:close/>
              </a:path>
            </a:pathLst>
          </a:custGeom>
          <a:solidFill>
            <a:srgbClr val="3E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10550360" y="6571374"/>
            <a:ext cx="535758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A4ACDCC3-4512-4810-918B-A9080BA4BE5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489448" y="1419253"/>
            <a:ext cx="3376150" cy="1392910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dirty="0"/>
              <a:t>Diagram</a:t>
            </a: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1" y="131853"/>
            <a:ext cx="890943" cy="499326"/>
            <a:chOff x="-1" y="147863"/>
            <a:chExt cx="890943" cy="452284"/>
          </a:xfrm>
          <a:solidFill>
            <a:srgbClr val="3EC1D5"/>
          </a:solidFill>
        </p:grpSpPr>
        <p:sp>
          <p:nvSpPr>
            <p:cNvPr id="28" name="Rectangle 27"/>
            <p:cNvSpPr/>
            <p:nvPr/>
          </p:nvSpPr>
          <p:spPr>
            <a:xfrm>
              <a:off x="-1" y="147863"/>
              <a:ext cx="68496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24400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24965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489448" y="3922818"/>
            <a:ext cx="6974062" cy="1392910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dirty="0"/>
              <a:t>Diagram</a:t>
            </a:r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8087360" y="1427612"/>
            <a:ext cx="3376150" cy="1368367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dirty="0"/>
              <a:t>Diagram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7166" y="6571374"/>
            <a:ext cx="36691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CALSOFT CONFIDENTIAL</a:t>
            </a:r>
          </a:p>
        </p:txBody>
      </p:sp>
      <p:sp>
        <p:nvSpPr>
          <p:cNvPr id="36" name="Title 19">
            <a:extLst>
              <a:ext uri="{FF2B5EF4-FFF2-40B4-BE49-F238E27FC236}">
                <a16:creationId xmlns:a16="http://schemas.microsoft.com/office/drawing/2014/main" id="{E62DAD91-7336-4750-8041-C9B2784B7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530" y="131853"/>
            <a:ext cx="11308410" cy="509448"/>
          </a:xfrm>
        </p:spPr>
        <p:txBody>
          <a:bodyPr>
            <a:noAutofit/>
          </a:bodyPr>
          <a:lstStyle>
            <a:lvl1pPr>
              <a:defRPr sz="2000" b="1">
                <a:solidFill>
                  <a:srgbClr val="305986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7831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1904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6AA2C4C8-F2BC-4B16-B4B0-7E17B62957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4724760"/>
          </a:xfrm>
          <a:prstGeom prst="rect">
            <a:avLst/>
          </a:prstGeom>
        </p:spPr>
      </p:pic>
      <p:sp>
        <p:nvSpPr>
          <p:cNvPr id="63" name="Rectangle: Top Corners Rounded 62">
            <a:extLst>
              <a:ext uri="{FF2B5EF4-FFF2-40B4-BE49-F238E27FC236}">
                <a16:creationId xmlns:a16="http://schemas.microsoft.com/office/drawing/2014/main" id="{09DA72C3-BAF7-49D0-9A38-208861DA4A65}"/>
              </a:ext>
            </a:extLst>
          </p:cNvPr>
          <p:cNvSpPr/>
          <p:nvPr userDrawn="1"/>
        </p:nvSpPr>
        <p:spPr>
          <a:xfrm rot="10800000">
            <a:off x="4741457" y="0"/>
            <a:ext cx="2709087" cy="1096077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4" name="Picture 63" descr="Logo, company name&#10;&#10;Description automatically generated">
            <a:extLst>
              <a:ext uri="{FF2B5EF4-FFF2-40B4-BE49-F238E27FC236}">
                <a16:creationId xmlns:a16="http://schemas.microsoft.com/office/drawing/2014/main" id="{BA48DBB4-9757-4A26-8771-73AD048A5AA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308" y="194589"/>
            <a:ext cx="1385384" cy="61223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B8EB659D-95D8-4B6A-BB25-02C70CB67FAB}"/>
              </a:ext>
            </a:extLst>
          </p:cNvPr>
          <p:cNvSpPr/>
          <p:nvPr userDrawn="1"/>
        </p:nvSpPr>
        <p:spPr>
          <a:xfrm flipH="1">
            <a:off x="0" y="2146151"/>
            <a:ext cx="12192000" cy="2648620"/>
          </a:xfrm>
          <a:prstGeom prst="rect">
            <a:avLst/>
          </a:prstGeom>
          <a:gradFill flip="none" rotWithShape="1">
            <a:gsLst>
              <a:gs pos="0">
                <a:srgbClr val="3CBEB4">
                  <a:alpha val="76000"/>
                </a:srgbClr>
              </a:gs>
              <a:gs pos="71000">
                <a:srgbClr val="0A7DAD">
                  <a:alpha val="68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E649480-46D7-4F87-A80E-37B35C39D8A4}"/>
              </a:ext>
            </a:extLst>
          </p:cNvPr>
          <p:cNvGrpSpPr/>
          <p:nvPr userDrawn="1"/>
        </p:nvGrpSpPr>
        <p:grpSpPr>
          <a:xfrm>
            <a:off x="765292" y="1296721"/>
            <a:ext cx="10689991" cy="1349657"/>
            <a:chOff x="765292" y="1567922"/>
            <a:chExt cx="10689991" cy="1349657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AE7196B-AF13-4C0F-9234-D384D8115661}"/>
                </a:ext>
              </a:extLst>
            </p:cNvPr>
            <p:cNvSpPr/>
            <p:nvPr/>
          </p:nvSpPr>
          <p:spPr>
            <a:xfrm>
              <a:off x="765292" y="1908668"/>
              <a:ext cx="1003513" cy="1008911"/>
            </a:xfrm>
            <a:prstGeom prst="ellipse">
              <a:avLst/>
            </a:prstGeom>
            <a:solidFill>
              <a:srgbClr val="3F2E88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55C3ABC-67CB-4E8D-8B8F-E2BC1B67D1B6}"/>
                </a:ext>
              </a:extLst>
            </p:cNvPr>
            <p:cNvSpPr/>
            <p:nvPr/>
          </p:nvSpPr>
          <p:spPr>
            <a:xfrm>
              <a:off x="3179769" y="1908668"/>
              <a:ext cx="1003513" cy="1008911"/>
            </a:xfrm>
            <a:prstGeom prst="ellipse">
              <a:avLst/>
            </a:prstGeom>
            <a:solidFill>
              <a:srgbClr val="3F2E88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EB59A4F-4DA0-44A6-80EF-082DB97BB6B7}"/>
                </a:ext>
              </a:extLst>
            </p:cNvPr>
            <p:cNvSpPr/>
            <p:nvPr/>
          </p:nvSpPr>
          <p:spPr>
            <a:xfrm>
              <a:off x="5594246" y="1908668"/>
              <a:ext cx="1003513" cy="1008911"/>
            </a:xfrm>
            <a:prstGeom prst="ellipse">
              <a:avLst/>
            </a:prstGeom>
            <a:solidFill>
              <a:srgbClr val="3F2E88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D786DBF-CDB3-4F76-9983-09A36AF484B6}"/>
                </a:ext>
              </a:extLst>
            </p:cNvPr>
            <p:cNvSpPr/>
            <p:nvPr/>
          </p:nvSpPr>
          <p:spPr>
            <a:xfrm>
              <a:off x="8008723" y="1908668"/>
              <a:ext cx="1003513" cy="1008911"/>
            </a:xfrm>
            <a:prstGeom prst="ellipse">
              <a:avLst/>
            </a:prstGeom>
            <a:solidFill>
              <a:srgbClr val="3F2E88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79815F3-ECCC-4C37-944A-5CE31586D830}"/>
                </a:ext>
              </a:extLst>
            </p:cNvPr>
            <p:cNvSpPr/>
            <p:nvPr/>
          </p:nvSpPr>
          <p:spPr>
            <a:xfrm>
              <a:off x="10423198" y="1908668"/>
              <a:ext cx="1003513" cy="1008911"/>
            </a:xfrm>
            <a:prstGeom prst="ellipse">
              <a:avLst/>
            </a:prstGeom>
            <a:solidFill>
              <a:srgbClr val="3F2E88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</a:endParaRPr>
            </a:p>
          </p:txBody>
        </p:sp>
        <p:pic>
          <p:nvPicPr>
            <p:cNvPr id="72" name="Picture 3" descr="D:\Presentation\Thank you slide\database (1).png">
              <a:extLst>
                <a:ext uri="{FF2B5EF4-FFF2-40B4-BE49-F238E27FC236}">
                  <a16:creationId xmlns:a16="http://schemas.microsoft.com/office/drawing/2014/main" id="{DF65E910-B035-490A-9508-3B17E94623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8232" y="2229623"/>
              <a:ext cx="443267" cy="443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4" descr="D:\Presentation\Thank you slide\network.png">
              <a:extLst>
                <a:ext uri="{FF2B5EF4-FFF2-40B4-BE49-F238E27FC236}">
                  <a16:creationId xmlns:a16="http://schemas.microsoft.com/office/drawing/2014/main" id="{D84F95D9-9AD4-4095-9DBC-3F0FEFD7B0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4212" y="2196047"/>
              <a:ext cx="510416" cy="510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5" descr="D:\Presentation\Thank you slide\cubes.png">
              <a:extLst>
                <a:ext uri="{FF2B5EF4-FFF2-40B4-BE49-F238E27FC236}">
                  <a16:creationId xmlns:a16="http://schemas.microsoft.com/office/drawing/2014/main" id="{0B73C506-A15E-4224-BC94-0002A4EC4E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6757" y="2211380"/>
              <a:ext cx="479753" cy="479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6" descr="D:\Presentation\Thank you slide\cloud-computing_bg.png">
              <a:extLst>
                <a:ext uri="{FF2B5EF4-FFF2-40B4-BE49-F238E27FC236}">
                  <a16:creationId xmlns:a16="http://schemas.microsoft.com/office/drawing/2014/main" id="{383AB58E-F282-4C8E-B491-2F9FC48225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5728" y="2190171"/>
              <a:ext cx="522171" cy="522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7" descr="D:\Presentation\Thank you slide\wifi.png">
              <a:extLst>
                <a:ext uri="{FF2B5EF4-FFF2-40B4-BE49-F238E27FC236}">
                  <a16:creationId xmlns:a16="http://schemas.microsoft.com/office/drawing/2014/main" id="{1A5D7750-FB55-423D-A65A-9DBF0ABE84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8607" y="2154909"/>
              <a:ext cx="592692" cy="592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CD072F-2696-4495-A7B0-F8385C86ABE0}"/>
                </a:ext>
              </a:extLst>
            </p:cNvPr>
            <p:cNvSpPr/>
            <p:nvPr/>
          </p:nvSpPr>
          <p:spPr>
            <a:xfrm>
              <a:off x="824097" y="1567922"/>
              <a:ext cx="85632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Storage</a:t>
              </a:r>
              <a:endPara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9C6E745-C6D4-4FCC-BA50-5EED790BC2D4}"/>
                </a:ext>
              </a:extLst>
            </p:cNvPr>
            <p:cNvSpPr/>
            <p:nvPr/>
          </p:nvSpPr>
          <p:spPr>
            <a:xfrm>
              <a:off x="3087791" y="1567922"/>
              <a:ext cx="11849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Networking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44A62C5-A18E-4B41-B6E4-6F5170646D5E}"/>
                </a:ext>
              </a:extLst>
            </p:cNvPr>
            <p:cNvSpPr/>
            <p:nvPr/>
          </p:nvSpPr>
          <p:spPr>
            <a:xfrm>
              <a:off x="5428190" y="1567922"/>
              <a:ext cx="13356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Virtualization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783D71E-186F-4DC7-8E20-D9E42A0B56F1}"/>
                </a:ext>
              </a:extLst>
            </p:cNvPr>
            <p:cNvSpPr/>
            <p:nvPr/>
          </p:nvSpPr>
          <p:spPr>
            <a:xfrm>
              <a:off x="8159208" y="1567922"/>
              <a:ext cx="6751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Cloud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F499E1D-008C-4123-8563-E1E5E81AB1CB}"/>
                </a:ext>
              </a:extLst>
            </p:cNvPr>
            <p:cNvSpPr/>
            <p:nvPr/>
          </p:nvSpPr>
          <p:spPr>
            <a:xfrm>
              <a:off x="10382552" y="1567922"/>
              <a:ext cx="1072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IoT/AI/ML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847072D8-13ED-488C-A68E-073C0945CF14}"/>
              </a:ext>
            </a:extLst>
          </p:cNvPr>
          <p:cNvSpPr txBox="1"/>
          <p:nvPr userDrawn="1"/>
        </p:nvSpPr>
        <p:spPr>
          <a:xfrm>
            <a:off x="1526842" y="2881610"/>
            <a:ext cx="9138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heart of Engineering Innovation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B0DA43-5692-4CF6-B400-C3F93533B729}"/>
              </a:ext>
            </a:extLst>
          </p:cNvPr>
          <p:cNvGrpSpPr/>
          <p:nvPr userDrawn="1"/>
        </p:nvGrpSpPr>
        <p:grpSpPr>
          <a:xfrm>
            <a:off x="3260638" y="3964498"/>
            <a:ext cx="5747668" cy="338555"/>
            <a:chOff x="3333058" y="4053514"/>
            <a:chExt cx="5747668" cy="338555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4F8B1B2-2E6E-4DD2-A726-66DE22CBACDD}"/>
                </a:ext>
              </a:extLst>
            </p:cNvPr>
            <p:cNvGrpSpPr/>
            <p:nvPr/>
          </p:nvGrpSpPr>
          <p:grpSpPr>
            <a:xfrm>
              <a:off x="3333058" y="4053514"/>
              <a:ext cx="5747668" cy="338555"/>
              <a:chOff x="3381339" y="6304002"/>
              <a:chExt cx="5747668" cy="338555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9F1BB84-09E5-4444-941C-D6B7A237348A}"/>
                  </a:ext>
                </a:extLst>
              </p:cNvPr>
              <p:cNvSpPr/>
              <p:nvPr/>
            </p:nvSpPr>
            <p:spPr>
              <a:xfrm>
                <a:off x="3696944" y="6304003"/>
                <a:ext cx="19271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34">
                  <a:defRPr/>
                </a:pP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www.calsoftinc.com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BCE9687-567D-4924-AD24-6A0A3B8C1AB2}"/>
                  </a:ext>
                </a:extLst>
              </p:cNvPr>
              <p:cNvSpPr/>
              <p:nvPr/>
            </p:nvSpPr>
            <p:spPr>
              <a:xfrm>
                <a:off x="6576335" y="6304002"/>
                <a:ext cx="255267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34">
                  <a:defRPr/>
                </a:pP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marketing@calsoftinc.com</a:t>
                </a:r>
              </a:p>
            </p:txBody>
          </p:sp>
          <p:sp>
            <p:nvSpPr>
              <p:cNvPr id="88" name="Freeform 164">
                <a:extLst>
                  <a:ext uri="{FF2B5EF4-FFF2-40B4-BE49-F238E27FC236}">
                    <a16:creationId xmlns:a16="http://schemas.microsoft.com/office/drawing/2014/main" id="{44467080-8466-465E-A964-34010357C1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81339" y="6318538"/>
                <a:ext cx="278706" cy="278706"/>
              </a:xfrm>
              <a:custGeom>
                <a:avLst/>
                <a:gdLst>
                  <a:gd name="T0" fmla="*/ 21 w 29"/>
                  <a:gd name="T1" fmla="*/ 25 h 29"/>
                  <a:gd name="T2" fmla="*/ 19 w 29"/>
                  <a:gd name="T3" fmla="*/ 24 h 29"/>
                  <a:gd name="T4" fmla="*/ 19 w 29"/>
                  <a:gd name="T5" fmla="*/ 23 h 29"/>
                  <a:gd name="T6" fmla="*/ 20 w 29"/>
                  <a:gd name="T7" fmla="*/ 23 h 29"/>
                  <a:gd name="T8" fmla="*/ 23 w 29"/>
                  <a:gd name="T9" fmla="*/ 23 h 29"/>
                  <a:gd name="T10" fmla="*/ 24 w 29"/>
                  <a:gd name="T11" fmla="*/ 17 h 29"/>
                  <a:gd name="T12" fmla="*/ 19 w 29"/>
                  <a:gd name="T13" fmla="*/ 21 h 29"/>
                  <a:gd name="T14" fmla="*/ 17 w 29"/>
                  <a:gd name="T15" fmla="*/ 21 h 29"/>
                  <a:gd name="T16" fmla="*/ 19 w 29"/>
                  <a:gd name="T17" fmla="*/ 18 h 29"/>
                  <a:gd name="T18" fmla="*/ 14 w 29"/>
                  <a:gd name="T19" fmla="*/ 21 h 29"/>
                  <a:gd name="T20" fmla="*/ 10 w 29"/>
                  <a:gd name="T21" fmla="*/ 19 h 29"/>
                  <a:gd name="T22" fmla="*/ 3 w 29"/>
                  <a:gd name="T23" fmla="*/ 21 h 29"/>
                  <a:gd name="T24" fmla="*/ 9 w 29"/>
                  <a:gd name="T25" fmla="*/ 26 h 29"/>
                  <a:gd name="T26" fmla="*/ 14 w 29"/>
                  <a:gd name="T27" fmla="*/ 25 h 29"/>
                  <a:gd name="T28" fmla="*/ 14 w 29"/>
                  <a:gd name="T29" fmla="*/ 27 h 29"/>
                  <a:gd name="T30" fmla="*/ 23 w 29"/>
                  <a:gd name="T31" fmla="*/ 8 h 29"/>
                  <a:gd name="T32" fmla="*/ 18 w 29"/>
                  <a:gd name="T33" fmla="*/ 8 h 29"/>
                  <a:gd name="T34" fmla="*/ 7 w 29"/>
                  <a:gd name="T35" fmla="*/ 15 h 29"/>
                  <a:gd name="T36" fmla="*/ 7 w 29"/>
                  <a:gd name="T37" fmla="*/ 11 h 29"/>
                  <a:gd name="T38" fmla="*/ 7 w 29"/>
                  <a:gd name="T39" fmla="*/ 15 h 29"/>
                  <a:gd name="T40" fmla="*/ 14 w 29"/>
                  <a:gd name="T41" fmla="*/ 23 h 29"/>
                  <a:gd name="T42" fmla="*/ 18 w 29"/>
                  <a:gd name="T43" fmla="*/ 23 h 29"/>
                  <a:gd name="T44" fmla="*/ 2 w 29"/>
                  <a:gd name="T45" fmla="*/ 18 h 29"/>
                  <a:gd name="T46" fmla="*/ 4 w 29"/>
                  <a:gd name="T47" fmla="*/ 8 h 29"/>
                  <a:gd name="T48" fmla="*/ 6 w 29"/>
                  <a:gd name="T49" fmla="*/ 10 h 29"/>
                  <a:gd name="T50" fmla="*/ 7 w 29"/>
                  <a:gd name="T51" fmla="*/ 10 h 29"/>
                  <a:gd name="T52" fmla="*/ 12 w 29"/>
                  <a:gd name="T53" fmla="*/ 9 h 29"/>
                  <a:gd name="T54" fmla="*/ 9 w 29"/>
                  <a:gd name="T55" fmla="*/ 11 h 29"/>
                  <a:gd name="T56" fmla="*/ 12 w 29"/>
                  <a:gd name="T57" fmla="*/ 10 h 29"/>
                  <a:gd name="T58" fmla="*/ 17 w 29"/>
                  <a:gd name="T59" fmla="*/ 11 h 29"/>
                  <a:gd name="T60" fmla="*/ 19 w 29"/>
                  <a:gd name="T61" fmla="*/ 17 h 29"/>
                  <a:gd name="T62" fmla="*/ 11 w 29"/>
                  <a:gd name="T63" fmla="*/ 18 h 29"/>
                  <a:gd name="T64" fmla="*/ 9 w 29"/>
                  <a:gd name="T65" fmla="*/ 15 h 29"/>
                  <a:gd name="T66" fmla="*/ 9 w 29"/>
                  <a:gd name="T67" fmla="*/ 18 h 29"/>
                  <a:gd name="T68" fmla="*/ 6 w 29"/>
                  <a:gd name="T69" fmla="*/ 15 h 29"/>
                  <a:gd name="T70" fmla="*/ 3 w 29"/>
                  <a:gd name="T71" fmla="*/ 18 h 29"/>
                  <a:gd name="T72" fmla="*/ 2 w 29"/>
                  <a:gd name="T73" fmla="*/ 18 h 29"/>
                  <a:gd name="T74" fmla="*/ 21 w 29"/>
                  <a:gd name="T75" fmla="*/ 15 h 29"/>
                  <a:gd name="T76" fmla="*/ 21 w 29"/>
                  <a:gd name="T77" fmla="*/ 17 h 29"/>
                  <a:gd name="T78" fmla="*/ 22 w 29"/>
                  <a:gd name="T79" fmla="*/ 13 h 29"/>
                  <a:gd name="T80" fmla="*/ 21 w 29"/>
                  <a:gd name="T81" fmla="*/ 10 h 29"/>
                  <a:gd name="T82" fmla="*/ 17 w 29"/>
                  <a:gd name="T83" fmla="*/ 10 h 29"/>
                  <a:gd name="T84" fmla="*/ 18 w 29"/>
                  <a:gd name="T85" fmla="*/ 8 h 29"/>
                  <a:gd name="T86" fmla="*/ 18 w 29"/>
                  <a:gd name="T87" fmla="*/ 7 h 29"/>
                  <a:gd name="T88" fmla="*/ 7 w 29"/>
                  <a:gd name="T89" fmla="*/ 7 h 29"/>
                  <a:gd name="T90" fmla="*/ 14 w 29"/>
                  <a:gd name="T91" fmla="*/ 2 h 29"/>
                  <a:gd name="T92" fmla="*/ 19 w 29"/>
                  <a:gd name="T93" fmla="*/ 5 h 29"/>
                  <a:gd name="T94" fmla="*/ 18 w 29"/>
                  <a:gd name="T95" fmla="*/ 2 h 29"/>
                  <a:gd name="T96" fmla="*/ 24 w 29"/>
                  <a:gd name="T97" fmla="*/ 7 h 29"/>
                  <a:gd name="T98" fmla="*/ 23 w 29"/>
                  <a:gd name="T99" fmla="*/ 8 h 29"/>
                  <a:gd name="T100" fmla="*/ 25 w 29"/>
                  <a:gd name="T101" fmla="*/ 8 h 29"/>
                  <a:gd name="T102" fmla="*/ 24 w 29"/>
                  <a:gd name="T103" fmla="*/ 15 h 29"/>
                  <a:gd name="T104" fmla="*/ 27 w 29"/>
                  <a:gd name="T105" fmla="*/ 14 h 29"/>
                  <a:gd name="T106" fmla="*/ 24 w 29"/>
                  <a:gd name="T107" fmla="*/ 16 h 29"/>
                  <a:gd name="T108" fmla="*/ 3 w 29"/>
                  <a:gd name="T109" fmla="*/ 19 h 29"/>
                  <a:gd name="T110" fmla="*/ 3 w 29"/>
                  <a:gd name="T111" fmla="*/ 20 h 29"/>
                  <a:gd name="T112" fmla="*/ 4 w 29"/>
                  <a:gd name="T113" fmla="*/ 7 h 29"/>
                  <a:gd name="T114" fmla="*/ 6 w 29"/>
                  <a:gd name="T115" fmla="*/ 5 h 29"/>
                  <a:gd name="T116" fmla="*/ 4 w 29"/>
                  <a:gd name="T117" fmla="*/ 7 h 29"/>
                  <a:gd name="T118" fmla="*/ 14 w 29"/>
                  <a:gd name="T119" fmla="*/ 29 h 29"/>
                  <a:gd name="T120" fmla="*/ 0 w 29"/>
                  <a:gd name="T121" fmla="*/ 14 h 29"/>
                  <a:gd name="T122" fmla="*/ 14 w 29"/>
                  <a:gd name="T123" fmla="*/ 0 h 29"/>
                  <a:gd name="T124" fmla="*/ 29 w 29"/>
                  <a:gd name="T125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9" h="29">
                    <a:moveTo>
                      <a:pt x="14" y="27"/>
                    </a:moveTo>
                    <a:cubicBezTo>
                      <a:pt x="17" y="27"/>
                      <a:pt x="19" y="26"/>
                      <a:pt x="21" y="25"/>
                    </a:cubicBezTo>
                    <a:cubicBezTo>
                      <a:pt x="21" y="25"/>
                      <a:pt x="20" y="25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8" y="24"/>
                    </a:cubicBezTo>
                    <a:cubicBezTo>
                      <a:pt x="18" y="24"/>
                      <a:pt x="19" y="24"/>
                      <a:pt x="19" y="23"/>
                    </a:cubicBezTo>
                    <a:cubicBezTo>
                      <a:pt x="19" y="23"/>
                      <a:pt x="19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4"/>
                      <a:pt x="21" y="24"/>
                      <a:pt x="22" y="24"/>
                    </a:cubicBezTo>
                    <a:cubicBezTo>
                      <a:pt x="23" y="24"/>
                      <a:pt x="23" y="23"/>
                      <a:pt x="23" y="23"/>
                    </a:cubicBezTo>
                    <a:cubicBezTo>
                      <a:pt x="24" y="22"/>
                      <a:pt x="25" y="21"/>
                      <a:pt x="25" y="20"/>
                    </a:cubicBezTo>
                    <a:cubicBezTo>
                      <a:pt x="25" y="19"/>
                      <a:pt x="24" y="18"/>
                      <a:pt x="24" y="17"/>
                    </a:cubicBezTo>
                    <a:cubicBezTo>
                      <a:pt x="23" y="17"/>
                      <a:pt x="21" y="18"/>
                      <a:pt x="20" y="18"/>
                    </a:cubicBezTo>
                    <a:cubicBezTo>
                      <a:pt x="20" y="19"/>
                      <a:pt x="19" y="20"/>
                      <a:pt x="19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1"/>
                      <a:pt x="18" y="21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9" y="19"/>
                      <a:pt x="19" y="18"/>
                    </a:cubicBezTo>
                    <a:cubicBezTo>
                      <a:pt x="17" y="19"/>
                      <a:pt x="14" y="19"/>
                      <a:pt x="12" y="19"/>
                    </a:cubicBezTo>
                    <a:cubicBezTo>
                      <a:pt x="12" y="20"/>
                      <a:pt x="13" y="21"/>
                      <a:pt x="14" y="21"/>
                    </a:cubicBezTo>
                    <a:cubicBezTo>
                      <a:pt x="14" y="21"/>
                      <a:pt x="13" y="22"/>
                      <a:pt x="13" y="22"/>
                    </a:cubicBezTo>
                    <a:cubicBezTo>
                      <a:pt x="12" y="21"/>
                      <a:pt x="11" y="20"/>
                      <a:pt x="10" y="19"/>
                    </a:cubicBezTo>
                    <a:cubicBezTo>
                      <a:pt x="8" y="19"/>
                      <a:pt x="6" y="19"/>
                      <a:pt x="4" y="19"/>
                    </a:cubicBezTo>
                    <a:cubicBezTo>
                      <a:pt x="4" y="20"/>
                      <a:pt x="4" y="20"/>
                      <a:pt x="3" y="21"/>
                    </a:cubicBezTo>
                    <a:cubicBezTo>
                      <a:pt x="4" y="22"/>
                      <a:pt x="5" y="23"/>
                      <a:pt x="5" y="23"/>
                    </a:cubicBezTo>
                    <a:cubicBezTo>
                      <a:pt x="6" y="24"/>
                      <a:pt x="7" y="25"/>
                      <a:pt x="9" y="26"/>
                    </a:cubicBezTo>
                    <a:cubicBezTo>
                      <a:pt x="10" y="25"/>
                      <a:pt x="12" y="25"/>
                      <a:pt x="13" y="24"/>
                    </a:cubicBezTo>
                    <a:cubicBezTo>
                      <a:pt x="14" y="24"/>
                      <a:pt x="14" y="24"/>
                      <a:pt x="14" y="25"/>
                    </a:cubicBezTo>
                    <a:cubicBezTo>
                      <a:pt x="13" y="25"/>
                      <a:pt x="12" y="26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lose/>
                    <a:moveTo>
                      <a:pt x="20" y="10"/>
                    </a:moveTo>
                    <a:cubicBezTo>
                      <a:pt x="22" y="10"/>
                      <a:pt x="23" y="9"/>
                      <a:pt x="23" y="8"/>
                    </a:cubicBezTo>
                    <a:cubicBezTo>
                      <a:pt x="23" y="6"/>
                      <a:pt x="22" y="5"/>
                      <a:pt x="20" y="5"/>
                    </a:cubicBezTo>
                    <a:cubicBezTo>
                      <a:pt x="19" y="5"/>
                      <a:pt x="18" y="6"/>
                      <a:pt x="18" y="8"/>
                    </a:cubicBezTo>
                    <a:cubicBezTo>
                      <a:pt x="18" y="9"/>
                      <a:pt x="19" y="10"/>
                      <a:pt x="20" y="10"/>
                    </a:cubicBezTo>
                    <a:close/>
                    <a:moveTo>
                      <a:pt x="7" y="15"/>
                    </a:moveTo>
                    <a:cubicBezTo>
                      <a:pt x="8" y="15"/>
                      <a:pt x="9" y="14"/>
                      <a:pt x="9" y="13"/>
                    </a:cubicBezTo>
                    <a:cubicBezTo>
                      <a:pt x="9" y="12"/>
                      <a:pt x="8" y="11"/>
                      <a:pt x="7" y="11"/>
                    </a:cubicBezTo>
                    <a:cubicBezTo>
                      <a:pt x="6" y="11"/>
                      <a:pt x="5" y="12"/>
                      <a:pt x="5" y="13"/>
                    </a:cubicBezTo>
                    <a:cubicBezTo>
                      <a:pt x="5" y="14"/>
                      <a:pt x="6" y="15"/>
                      <a:pt x="7" y="15"/>
                    </a:cubicBezTo>
                    <a:close/>
                    <a:moveTo>
                      <a:pt x="16" y="25"/>
                    </a:moveTo>
                    <a:cubicBezTo>
                      <a:pt x="15" y="25"/>
                      <a:pt x="14" y="24"/>
                      <a:pt x="14" y="23"/>
                    </a:cubicBezTo>
                    <a:cubicBezTo>
                      <a:pt x="14" y="22"/>
                      <a:pt x="15" y="21"/>
                      <a:pt x="16" y="21"/>
                    </a:cubicBezTo>
                    <a:cubicBezTo>
                      <a:pt x="17" y="21"/>
                      <a:pt x="18" y="22"/>
                      <a:pt x="18" y="23"/>
                    </a:cubicBezTo>
                    <a:cubicBezTo>
                      <a:pt x="18" y="24"/>
                      <a:pt x="17" y="25"/>
                      <a:pt x="16" y="25"/>
                    </a:cubicBezTo>
                    <a:close/>
                    <a:moveTo>
                      <a:pt x="2" y="18"/>
                    </a:moveTo>
                    <a:cubicBezTo>
                      <a:pt x="2" y="17"/>
                      <a:pt x="2" y="16"/>
                      <a:pt x="2" y="14"/>
                    </a:cubicBezTo>
                    <a:cubicBezTo>
                      <a:pt x="2" y="12"/>
                      <a:pt x="2" y="10"/>
                      <a:pt x="4" y="8"/>
                    </a:cubicBezTo>
                    <a:cubicBezTo>
                      <a:pt x="4" y="8"/>
                      <a:pt x="5" y="8"/>
                      <a:pt x="6" y="8"/>
                    </a:cubicBezTo>
                    <a:cubicBezTo>
                      <a:pt x="6" y="9"/>
                      <a:pt x="6" y="10"/>
                      <a:pt x="6" y="10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9"/>
                      <a:pt x="7" y="9"/>
                      <a:pt x="7" y="8"/>
                    </a:cubicBezTo>
                    <a:cubicBezTo>
                      <a:pt x="9" y="8"/>
                      <a:pt x="10" y="9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0"/>
                      <a:pt x="9" y="11"/>
                    </a:cubicBezTo>
                    <a:cubicBezTo>
                      <a:pt x="9" y="11"/>
                      <a:pt x="9" y="11"/>
                      <a:pt x="9" y="12"/>
                    </a:cubicBezTo>
                    <a:cubicBezTo>
                      <a:pt x="10" y="11"/>
                      <a:pt x="11" y="11"/>
                      <a:pt x="12" y="10"/>
                    </a:cubicBezTo>
                    <a:cubicBezTo>
                      <a:pt x="12" y="10"/>
                      <a:pt x="13" y="10"/>
                      <a:pt x="13" y="10"/>
                    </a:cubicBezTo>
                    <a:cubicBezTo>
                      <a:pt x="14" y="10"/>
                      <a:pt x="16" y="11"/>
                      <a:pt x="17" y="11"/>
                    </a:cubicBezTo>
                    <a:cubicBezTo>
                      <a:pt x="18" y="12"/>
                      <a:pt x="19" y="13"/>
                      <a:pt x="21" y="14"/>
                    </a:cubicBezTo>
                    <a:cubicBezTo>
                      <a:pt x="20" y="15"/>
                      <a:pt x="20" y="16"/>
                      <a:pt x="19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6" y="18"/>
                      <a:pt x="14" y="18"/>
                      <a:pt x="11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7"/>
                      <a:pt x="9" y="16"/>
                      <a:pt x="9" y="15"/>
                    </a:cubicBezTo>
                    <a:cubicBezTo>
                      <a:pt x="8" y="15"/>
                      <a:pt x="8" y="16"/>
                      <a:pt x="8" y="16"/>
                    </a:cubicBezTo>
                    <a:cubicBezTo>
                      <a:pt x="8" y="17"/>
                      <a:pt x="9" y="18"/>
                      <a:pt x="9" y="18"/>
                    </a:cubicBezTo>
                    <a:cubicBezTo>
                      <a:pt x="8" y="18"/>
                      <a:pt x="6" y="18"/>
                      <a:pt x="4" y="18"/>
                    </a:cubicBezTo>
                    <a:cubicBezTo>
                      <a:pt x="5" y="17"/>
                      <a:pt x="5" y="16"/>
                      <a:pt x="6" y="15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4" y="16"/>
                      <a:pt x="4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2" y="18"/>
                      <a:pt x="2" y="18"/>
                    </a:cubicBezTo>
                    <a:close/>
                    <a:moveTo>
                      <a:pt x="21" y="17"/>
                    </a:moveTo>
                    <a:cubicBezTo>
                      <a:pt x="21" y="16"/>
                      <a:pt x="21" y="15"/>
                      <a:pt x="21" y="15"/>
                    </a:cubicBezTo>
                    <a:cubicBezTo>
                      <a:pt x="22" y="15"/>
                      <a:pt x="22" y="15"/>
                      <a:pt x="23" y="16"/>
                    </a:cubicBezTo>
                    <a:cubicBezTo>
                      <a:pt x="22" y="16"/>
                      <a:pt x="22" y="17"/>
                      <a:pt x="21" y="17"/>
                    </a:cubicBezTo>
                    <a:close/>
                    <a:moveTo>
                      <a:pt x="24" y="15"/>
                    </a:moveTo>
                    <a:cubicBezTo>
                      <a:pt x="23" y="15"/>
                      <a:pt x="22" y="14"/>
                      <a:pt x="22" y="13"/>
                    </a:cubicBezTo>
                    <a:cubicBezTo>
                      <a:pt x="22" y="12"/>
                      <a:pt x="22" y="11"/>
                      <a:pt x="22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1"/>
                      <a:pt x="21" y="12"/>
                      <a:pt x="21" y="13"/>
                    </a:cubicBezTo>
                    <a:cubicBezTo>
                      <a:pt x="20" y="12"/>
                      <a:pt x="18" y="11"/>
                      <a:pt x="17" y="10"/>
                    </a:cubicBezTo>
                    <a:cubicBezTo>
                      <a:pt x="16" y="10"/>
                      <a:pt x="15" y="9"/>
                      <a:pt x="14" y="9"/>
                    </a:cubicBezTo>
                    <a:cubicBezTo>
                      <a:pt x="16" y="9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6" y="7"/>
                      <a:pt x="15" y="8"/>
                      <a:pt x="13" y="8"/>
                    </a:cubicBezTo>
                    <a:cubicBezTo>
                      <a:pt x="11" y="8"/>
                      <a:pt x="9" y="7"/>
                      <a:pt x="7" y="7"/>
                    </a:cubicBezTo>
                    <a:cubicBezTo>
                      <a:pt x="7" y="6"/>
                      <a:pt x="7" y="5"/>
                      <a:pt x="7" y="4"/>
                    </a:cubicBezTo>
                    <a:cubicBezTo>
                      <a:pt x="9" y="3"/>
                      <a:pt x="12" y="2"/>
                      <a:pt x="14" y="2"/>
                    </a:cubicBezTo>
                    <a:cubicBezTo>
                      <a:pt x="14" y="2"/>
                      <a:pt x="15" y="2"/>
                      <a:pt x="15" y="2"/>
                    </a:cubicBezTo>
                    <a:cubicBezTo>
                      <a:pt x="17" y="3"/>
                      <a:pt x="18" y="4"/>
                      <a:pt x="19" y="5"/>
                    </a:cubicBezTo>
                    <a:cubicBezTo>
                      <a:pt x="19" y="5"/>
                      <a:pt x="19" y="5"/>
                      <a:pt x="20" y="5"/>
                    </a:cubicBezTo>
                    <a:cubicBezTo>
                      <a:pt x="19" y="4"/>
                      <a:pt x="18" y="3"/>
                      <a:pt x="18" y="2"/>
                    </a:cubicBezTo>
                    <a:cubicBezTo>
                      <a:pt x="20" y="3"/>
                      <a:pt x="22" y="4"/>
                      <a:pt x="23" y="6"/>
                    </a:cubicBezTo>
                    <a:cubicBezTo>
                      <a:pt x="24" y="6"/>
                      <a:pt x="24" y="7"/>
                      <a:pt x="24" y="7"/>
                    </a:cubicBezTo>
                    <a:cubicBezTo>
                      <a:pt x="24" y="7"/>
                      <a:pt x="24" y="7"/>
                      <a:pt x="23" y="7"/>
                    </a:cubicBezTo>
                    <a:cubicBezTo>
                      <a:pt x="23" y="7"/>
                      <a:pt x="23" y="7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4" y="8"/>
                      <a:pt x="25" y="8"/>
                      <a:pt x="25" y="8"/>
                    </a:cubicBezTo>
                    <a:cubicBezTo>
                      <a:pt x="26" y="10"/>
                      <a:pt x="26" y="11"/>
                      <a:pt x="27" y="13"/>
                    </a:cubicBezTo>
                    <a:cubicBezTo>
                      <a:pt x="26" y="14"/>
                      <a:pt x="25" y="15"/>
                      <a:pt x="24" y="15"/>
                    </a:cubicBezTo>
                    <a:close/>
                    <a:moveTo>
                      <a:pt x="27" y="14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6"/>
                      <a:pt x="26" y="17"/>
                      <a:pt x="26" y="18"/>
                    </a:cubicBezTo>
                    <a:cubicBezTo>
                      <a:pt x="26" y="18"/>
                      <a:pt x="25" y="17"/>
                      <a:pt x="24" y="16"/>
                    </a:cubicBezTo>
                    <a:cubicBezTo>
                      <a:pt x="25" y="16"/>
                      <a:pt x="26" y="15"/>
                      <a:pt x="27" y="14"/>
                    </a:cubicBezTo>
                    <a:close/>
                    <a:moveTo>
                      <a:pt x="3" y="19"/>
                    </a:moveTo>
                    <a:cubicBezTo>
                      <a:pt x="3" y="19"/>
                      <a:pt x="3" y="19"/>
                      <a:pt x="2" y="19"/>
                    </a:cubicBezTo>
                    <a:cubicBezTo>
                      <a:pt x="3" y="19"/>
                      <a:pt x="3" y="19"/>
                      <a:pt x="3" y="20"/>
                    </a:cubicBezTo>
                    <a:cubicBezTo>
                      <a:pt x="3" y="19"/>
                      <a:pt x="3" y="19"/>
                      <a:pt x="3" y="19"/>
                    </a:cubicBezTo>
                    <a:close/>
                    <a:moveTo>
                      <a:pt x="4" y="7"/>
                    </a:moveTo>
                    <a:cubicBezTo>
                      <a:pt x="5" y="7"/>
                      <a:pt x="5" y="7"/>
                      <a:pt x="6" y="7"/>
                    </a:cubicBezTo>
                    <a:cubicBezTo>
                      <a:pt x="6" y="6"/>
                      <a:pt x="6" y="5"/>
                      <a:pt x="6" y="5"/>
                    </a:cubicBezTo>
                    <a:cubicBezTo>
                      <a:pt x="6" y="5"/>
                      <a:pt x="6" y="5"/>
                      <a:pt x="5" y="6"/>
                    </a:cubicBezTo>
                    <a:cubicBezTo>
                      <a:pt x="5" y="6"/>
                      <a:pt x="5" y="6"/>
                      <a:pt x="4" y="7"/>
                    </a:cubicBezTo>
                    <a:close/>
                    <a:moveTo>
                      <a:pt x="24" y="25"/>
                    </a:moveTo>
                    <a:cubicBezTo>
                      <a:pt x="22" y="27"/>
                      <a:pt x="18" y="29"/>
                      <a:pt x="14" y="29"/>
                    </a:cubicBezTo>
                    <a:cubicBezTo>
                      <a:pt x="10" y="29"/>
                      <a:pt x="6" y="27"/>
                      <a:pt x="4" y="25"/>
                    </a:cubicBezTo>
                    <a:cubicBezTo>
                      <a:pt x="1" y="22"/>
                      <a:pt x="0" y="18"/>
                      <a:pt x="0" y="14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6" y="2"/>
                      <a:pt x="10" y="0"/>
                      <a:pt x="14" y="0"/>
                    </a:cubicBezTo>
                    <a:cubicBezTo>
                      <a:pt x="18" y="0"/>
                      <a:pt x="22" y="2"/>
                      <a:pt x="24" y="4"/>
                    </a:cubicBezTo>
                    <a:cubicBezTo>
                      <a:pt x="27" y="7"/>
                      <a:pt x="29" y="10"/>
                      <a:pt x="29" y="14"/>
                    </a:cubicBezTo>
                    <a:cubicBezTo>
                      <a:pt x="29" y="18"/>
                      <a:pt x="27" y="22"/>
                      <a:pt x="24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121889" tIns="60944" rIns="121889" bIns="60944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866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5" name="AutoShape 83">
              <a:extLst>
                <a:ext uri="{FF2B5EF4-FFF2-40B4-BE49-F238E27FC236}">
                  <a16:creationId xmlns:a16="http://schemas.microsoft.com/office/drawing/2014/main" id="{C6D0D0F4-EABD-4451-9B4F-3DD3F34CBD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9856" y="4119171"/>
              <a:ext cx="331627" cy="21768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610" y="13990"/>
                  </a:moveTo>
                  <a:cubicBezTo>
                    <a:pt x="11373" y="14259"/>
                    <a:pt x="11093" y="14400"/>
                    <a:pt x="10800" y="14400"/>
                  </a:cubicBezTo>
                  <a:cubicBezTo>
                    <a:pt x="10505" y="14400"/>
                    <a:pt x="10225" y="14259"/>
                    <a:pt x="9990" y="13990"/>
                  </a:cubicBezTo>
                  <a:lnTo>
                    <a:pt x="7198" y="10800"/>
                  </a:lnTo>
                  <a:lnTo>
                    <a:pt x="6636" y="10157"/>
                  </a:lnTo>
                  <a:lnTo>
                    <a:pt x="1349" y="4115"/>
                  </a:lnTo>
                  <a:lnTo>
                    <a:pt x="1349" y="4114"/>
                  </a:lnTo>
                  <a:cubicBezTo>
                    <a:pt x="1349" y="2980"/>
                    <a:pt x="1955" y="2057"/>
                    <a:pt x="2699" y="2057"/>
                  </a:cubicBezTo>
                  <a:lnTo>
                    <a:pt x="18899" y="2057"/>
                  </a:lnTo>
                  <a:cubicBezTo>
                    <a:pt x="19643" y="2057"/>
                    <a:pt x="20249" y="2980"/>
                    <a:pt x="20249" y="4114"/>
                  </a:cubicBezTo>
                  <a:cubicBezTo>
                    <a:pt x="20249" y="4114"/>
                    <a:pt x="11610" y="13990"/>
                    <a:pt x="11610" y="13990"/>
                  </a:cubicBezTo>
                  <a:close/>
                  <a:moveTo>
                    <a:pt x="20249" y="16198"/>
                  </a:moveTo>
                  <a:lnTo>
                    <a:pt x="15525" y="10800"/>
                  </a:lnTo>
                  <a:lnTo>
                    <a:pt x="20249" y="5399"/>
                  </a:lnTo>
                  <a:cubicBezTo>
                    <a:pt x="20249" y="5399"/>
                    <a:pt x="20249" y="16198"/>
                    <a:pt x="20249" y="16198"/>
                  </a:cubicBezTo>
                  <a:close/>
                  <a:moveTo>
                    <a:pt x="20249" y="17484"/>
                  </a:moveTo>
                  <a:cubicBezTo>
                    <a:pt x="20249" y="18620"/>
                    <a:pt x="19643" y="19541"/>
                    <a:pt x="18899" y="19541"/>
                  </a:cubicBezTo>
                  <a:lnTo>
                    <a:pt x="2699" y="19541"/>
                  </a:lnTo>
                  <a:cubicBezTo>
                    <a:pt x="1955" y="19541"/>
                    <a:pt x="1349" y="18620"/>
                    <a:pt x="1349" y="17484"/>
                  </a:cubicBezTo>
                  <a:lnTo>
                    <a:pt x="6636" y="11442"/>
                  </a:lnTo>
                  <a:lnTo>
                    <a:pt x="9585" y="14813"/>
                  </a:lnTo>
                  <a:cubicBezTo>
                    <a:pt x="9945" y="15222"/>
                    <a:pt x="10372" y="15429"/>
                    <a:pt x="10800" y="15429"/>
                  </a:cubicBezTo>
                  <a:cubicBezTo>
                    <a:pt x="11228" y="15429"/>
                    <a:pt x="11654" y="15222"/>
                    <a:pt x="12015" y="14813"/>
                  </a:cubicBezTo>
                  <a:lnTo>
                    <a:pt x="14963" y="11442"/>
                  </a:lnTo>
                  <a:cubicBezTo>
                    <a:pt x="14963" y="11442"/>
                    <a:pt x="20249" y="17484"/>
                    <a:pt x="20249" y="17484"/>
                  </a:cubicBezTo>
                  <a:close/>
                  <a:moveTo>
                    <a:pt x="1349" y="5399"/>
                  </a:moveTo>
                  <a:lnTo>
                    <a:pt x="6074" y="10800"/>
                  </a:lnTo>
                  <a:lnTo>
                    <a:pt x="1349" y="16198"/>
                  </a:lnTo>
                  <a:cubicBezTo>
                    <a:pt x="1349" y="16198"/>
                    <a:pt x="1349" y="5399"/>
                    <a:pt x="1349" y="5399"/>
                  </a:cubicBezTo>
                  <a:close/>
                  <a:moveTo>
                    <a:pt x="18899" y="0"/>
                  </a:moveTo>
                  <a:lnTo>
                    <a:pt x="2699" y="0"/>
                  </a:lnTo>
                  <a:cubicBezTo>
                    <a:pt x="1208" y="0"/>
                    <a:pt x="0" y="1842"/>
                    <a:pt x="0" y="4114"/>
                  </a:cubicBezTo>
                  <a:lnTo>
                    <a:pt x="0" y="17484"/>
                  </a:lnTo>
                  <a:cubicBezTo>
                    <a:pt x="0" y="19756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19756"/>
                    <a:pt x="21600" y="17484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89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marL="0" marR="0" lvl="0" indent="0" algn="ctr" defTabSz="2285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</p:grpSp>
      <p:sp>
        <p:nvSpPr>
          <p:cNvPr id="89" name="Rectangle 88">
            <a:hlinkClick r:id="rId9"/>
            <a:extLst>
              <a:ext uri="{FF2B5EF4-FFF2-40B4-BE49-F238E27FC236}">
                <a16:creationId xmlns:a16="http://schemas.microsoft.com/office/drawing/2014/main" id="{2D2243FB-8FBB-4BE3-AB4E-40685AF41F90}"/>
              </a:ext>
            </a:extLst>
          </p:cNvPr>
          <p:cNvSpPr/>
          <p:nvPr userDrawn="1"/>
        </p:nvSpPr>
        <p:spPr>
          <a:xfrm>
            <a:off x="3183694" y="3945101"/>
            <a:ext cx="2319679" cy="35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90" name="Rectangle 89">
            <a:hlinkClick r:id="rId10"/>
            <a:extLst>
              <a:ext uri="{FF2B5EF4-FFF2-40B4-BE49-F238E27FC236}">
                <a16:creationId xmlns:a16="http://schemas.microsoft.com/office/drawing/2014/main" id="{A673C2E0-DDBC-4B43-BE6E-A9B0AB81EFAB}"/>
              </a:ext>
            </a:extLst>
          </p:cNvPr>
          <p:cNvSpPr/>
          <p:nvPr userDrawn="1"/>
        </p:nvSpPr>
        <p:spPr>
          <a:xfrm>
            <a:off x="6022720" y="3935824"/>
            <a:ext cx="298558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16AA9A6-20C3-49B2-A568-753727CF6E26}"/>
              </a:ext>
            </a:extLst>
          </p:cNvPr>
          <p:cNvSpPr/>
          <p:nvPr userDrawn="1"/>
        </p:nvSpPr>
        <p:spPr>
          <a:xfrm>
            <a:off x="0" y="4459828"/>
            <a:ext cx="12192000" cy="2411083"/>
          </a:xfrm>
          <a:prstGeom prst="rect">
            <a:avLst/>
          </a:prstGeom>
          <a:solidFill>
            <a:srgbClr val="16183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B0D9679-B540-437C-9369-C824D0C90161}"/>
              </a:ext>
            </a:extLst>
          </p:cNvPr>
          <p:cNvGrpSpPr/>
          <p:nvPr userDrawn="1"/>
        </p:nvGrpSpPr>
        <p:grpSpPr>
          <a:xfrm>
            <a:off x="586165" y="4710317"/>
            <a:ext cx="11006418" cy="1329917"/>
            <a:chOff x="586165" y="4831963"/>
            <a:chExt cx="11006418" cy="1329917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B38BE43-3FF8-470F-BF3B-BE5D0DE97015}"/>
                </a:ext>
              </a:extLst>
            </p:cNvPr>
            <p:cNvSpPr/>
            <p:nvPr/>
          </p:nvSpPr>
          <p:spPr>
            <a:xfrm>
              <a:off x="791895" y="4831964"/>
              <a:ext cx="2282855" cy="1329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 anchor="ctr">
              <a:spAutoFit/>
            </a:bodyPr>
            <a:lstStyle/>
            <a:p>
              <a:pPr defTabSz="685550">
                <a:lnSpc>
                  <a:spcPct val="120000"/>
                </a:lnSpc>
                <a:defRPr/>
              </a:pPr>
              <a:r>
                <a:rPr lang="en-US" sz="14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United States</a:t>
              </a:r>
            </a:p>
            <a:p>
              <a:pPr defTabSz="685550">
                <a:lnSpc>
                  <a:spcPct val="120000"/>
                </a:lnSpc>
                <a:defRPr/>
              </a:pPr>
              <a:r>
                <a:rPr lang="en-US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1762 Technology </a:t>
              </a:r>
            </a:p>
            <a:p>
              <a:pPr defTabSz="685550">
                <a:lnSpc>
                  <a:spcPct val="120000"/>
                </a:lnSpc>
                <a:defRPr/>
              </a:pPr>
              <a:r>
                <a:rPr lang="en-US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DR STE 229,</a:t>
              </a:r>
            </a:p>
            <a:p>
              <a:pPr defTabSz="685550">
                <a:lnSpc>
                  <a:spcPct val="120000"/>
                </a:lnSpc>
                <a:defRPr/>
              </a:pPr>
              <a:r>
                <a:rPr lang="en-US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San Jose, California – 95110-1385</a:t>
              </a:r>
            </a:p>
            <a:p>
              <a:pPr defTabSz="685550">
                <a:lnSpc>
                  <a:spcPct val="120000"/>
                </a:lnSpc>
                <a:defRPr/>
              </a:pPr>
              <a:r>
                <a:rPr lang="en-US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United States</a:t>
              </a:r>
            </a:p>
            <a:p>
              <a:pPr defTabSz="685550">
                <a:lnSpc>
                  <a:spcPct val="120000"/>
                </a:lnSpc>
                <a:defRPr/>
              </a:pPr>
              <a:r>
                <a:rPr lang="en-US" sz="11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Phone: </a:t>
              </a:r>
              <a:r>
                <a:rPr lang="en-US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(408) 834 7086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4697A28-F797-4D65-8518-5C87E9B95819}"/>
                </a:ext>
              </a:extLst>
            </p:cNvPr>
            <p:cNvGrpSpPr/>
            <p:nvPr/>
          </p:nvGrpSpPr>
          <p:grpSpPr>
            <a:xfrm>
              <a:off x="586165" y="4897063"/>
              <a:ext cx="192476" cy="256927"/>
              <a:chOff x="2162719" y="4249228"/>
              <a:chExt cx="257027" cy="343093"/>
            </a:xfrm>
            <a:solidFill>
              <a:schemeClr val="accent4"/>
            </a:solidFill>
          </p:grpSpPr>
          <p:sp>
            <p:nvSpPr>
              <p:cNvPr id="107" name="AutoShape 108">
                <a:extLst>
                  <a:ext uri="{FF2B5EF4-FFF2-40B4-BE49-F238E27FC236}">
                    <a16:creationId xmlns:a16="http://schemas.microsoft.com/office/drawing/2014/main" id="{D2176350-678C-4975-A0C6-352AA78D9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6536" y="4313630"/>
                <a:ext cx="128807" cy="12880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00"/>
                    </a:moveTo>
                    <a:cubicBezTo>
                      <a:pt x="15764" y="1800"/>
                      <a:pt x="19800" y="5835"/>
                      <a:pt x="19800" y="10800"/>
                    </a:cubicBezTo>
                    <a:cubicBezTo>
                      <a:pt x="19800" y="15764"/>
                      <a:pt x="15764" y="19800"/>
                      <a:pt x="10800" y="19800"/>
                    </a:cubicBezTo>
                    <a:cubicBezTo>
                      <a:pt x="5835" y="19800"/>
                      <a:pt x="1800" y="15764"/>
                      <a:pt x="1800" y="10800"/>
                    </a:cubicBezTo>
                    <a:cubicBezTo>
                      <a:pt x="1800" y="5835"/>
                      <a:pt x="5835" y="1800"/>
                      <a:pt x="10800" y="1800"/>
                    </a:cubicBezTo>
                    <a:moveTo>
                      <a:pt x="10800" y="21599"/>
                    </a:moveTo>
                    <a:cubicBezTo>
                      <a:pt x="16756" y="21599"/>
                      <a:pt x="21600" y="16756"/>
                      <a:pt x="21600" y="10800"/>
                    </a:cubicBezTo>
                    <a:cubicBezTo>
                      <a:pt x="21600" y="4843"/>
                      <a:pt x="16756" y="0"/>
                      <a:pt x="10800" y="0"/>
                    </a:cubicBezTo>
                    <a:cubicBezTo>
                      <a:pt x="4843" y="0"/>
                      <a:pt x="0" y="4843"/>
                      <a:pt x="0" y="10800"/>
                    </a:cubicBezTo>
                    <a:cubicBezTo>
                      <a:pt x="0" y="16756"/>
                      <a:pt x="4843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55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  <a:sym typeface="Gill Sans" charset="0"/>
                </a:endParaRPr>
              </a:p>
            </p:txBody>
          </p:sp>
          <p:sp>
            <p:nvSpPr>
              <p:cNvPr id="108" name="AutoShape 109">
                <a:extLst>
                  <a:ext uri="{FF2B5EF4-FFF2-40B4-BE49-F238E27FC236}">
                    <a16:creationId xmlns:a16="http://schemas.microsoft.com/office/drawing/2014/main" id="{6BF06E25-30AD-4C9D-9793-58D30F69D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2719" y="4249228"/>
                <a:ext cx="257027" cy="34309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04" y="20170"/>
                    </a:moveTo>
                    <a:cubicBezTo>
                      <a:pt x="10885" y="20184"/>
                      <a:pt x="10830" y="20215"/>
                      <a:pt x="10782" y="20237"/>
                    </a:cubicBezTo>
                    <a:cubicBezTo>
                      <a:pt x="10774" y="20218"/>
                      <a:pt x="10707" y="20178"/>
                      <a:pt x="10666" y="20147"/>
                    </a:cubicBezTo>
                    <a:cubicBezTo>
                      <a:pt x="7368" y="17300"/>
                      <a:pt x="1799" y="12497"/>
                      <a:pt x="1799" y="8101"/>
                    </a:cubicBezTo>
                    <a:cubicBezTo>
                      <a:pt x="1799" y="4378"/>
                      <a:pt x="5838" y="1350"/>
                      <a:pt x="10800" y="1350"/>
                    </a:cubicBezTo>
                    <a:cubicBezTo>
                      <a:pt x="15762" y="1350"/>
                      <a:pt x="19800" y="4378"/>
                      <a:pt x="19800" y="8101"/>
                    </a:cubicBezTo>
                    <a:cubicBezTo>
                      <a:pt x="19800" y="12497"/>
                      <a:pt x="14231" y="17300"/>
                      <a:pt x="10904" y="20170"/>
                    </a:cubicBezTo>
                    <a:moveTo>
                      <a:pt x="10800" y="0"/>
                    </a:moveTo>
                    <a:cubicBezTo>
                      <a:pt x="4844" y="0"/>
                      <a:pt x="0" y="3588"/>
                      <a:pt x="0" y="8101"/>
                    </a:cubicBezTo>
                    <a:cubicBezTo>
                      <a:pt x="0" y="12826"/>
                      <a:pt x="5400" y="17660"/>
                      <a:pt x="9337" y="21056"/>
                    </a:cubicBezTo>
                    <a:cubicBezTo>
                      <a:pt x="9352" y="21070"/>
                      <a:pt x="9984" y="21599"/>
                      <a:pt x="10766" y="21599"/>
                    </a:cubicBezTo>
                    <a:lnTo>
                      <a:pt x="10834" y="21599"/>
                    </a:lnTo>
                    <a:cubicBezTo>
                      <a:pt x="11615" y="21599"/>
                      <a:pt x="12247" y="21070"/>
                      <a:pt x="12262" y="21056"/>
                    </a:cubicBezTo>
                    <a:cubicBezTo>
                      <a:pt x="16200" y="17660"/>
                      <a:pt x="21599" y="12826"/>
                      <a:pt x="21599" y="8101"/>
                    </a:cubicBezTo>
                    <a:cubicBezTo>
                      <a:pt x="21599" y="3588"/>
                      <a:pt x="16755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55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  <a:sym typeface="Gill Sans" charset="0"/>
                </a:endParaRPr>
              </a:p>
            </p:txBody>
          </p:sp>
        </p:grp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471CD1F-A426-461C-846F-5A08795FB566}"/>
                </a:ext>
              </a:extLst>
            </p:cNvPr>
            <p:cNvSpPr/>
            <p:nvPr/>
          </p:nvSpPr>
          <p:spPr>
            <a:xfrm>
              <a:off x="3387187" y="4831963"/>
              <a:ext cx="1990296" cy="1329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 anchor="ctr">
              <a:spAutoFit/>
            </a:bodyPr>
            <a:lstStyle/>
            <a:p>
              <a:pPr defTabSz="685834">
                <a:lnSpc>
                  <a:spcPct val="120000"/>
                </a:lnSpc>
                <a:defRPr/>
              </a:pPr>
              <a:r>
                <a:rPr lang="en-US" sz="14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Corporate Headquarter</a:t>
              </a:r>
              <a:br>
                <a:rPr lang="en-US" sz="11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1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S. No 320/1/C, </a:t>
              </a:r>
            </a:p>
            <a:p>
              <a:pPr defTabSz="685834">
                <a:lnSpc>
                  <a:spcPct val="120000"/>
                </a:lnSpc>
                <a:defRPr/>
              </a:pPr>
              <a:r>
                <a:rPr lang="en-US" sz="1100" kern="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Bavdhan</a:t>
              </a:r>
              <a:r>
                <a:rPr lang="en-US" sz="11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 (B)</a:t>
              </a:r>
              <a:br>
                <a:rPr lang="en-US" sz="11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1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Tal – </a:t>
              </a:r>
              <a:r>
                <a:rPr lang="en-US" sz="1100" kern="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Mulshi</a:t>
              </a:r>
              <a:r>
                <a:rPr lang="en-US" sz="11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,</a:t>
              </a:r>
              <a:br>
                <a:rPr lang="en-US" sz="11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1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Pune – 411 021,</a:t>
              </a:r>
              <a:br>
                <a:rPr lang="en-US" sz="11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1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Phone:</a:t>
              </a:r>
              <a:r>
                <a:rPr lang="en-US" sz="11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 +91 (20) 6654 4444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5D7090F-29B5-4BA4-917D-E7A111C88ABA}"/>
                </a:ext>
              </a:extLst>
            </p:cNvPr>
            <p:cNvGrpSpPr/>
            <p:nvPr/>
          </p:nvGrpSpPr>
          <p:grpSpPr>
            <a:xfrm>
              <a:off x="3161586" y="4897063"/>
              <a:ext cx="192476" cy="256927"/>
              <a:chOff x="2162719" y="4249228"/>
              <a:chExt cx="257027" cy="343093"/>
            </a:xfrm>
            <a:solidFill>
              <a:schemeClr val="accent4"/>
            </a:solidFill>
          </p:grpSpPr>
          <p:sp>
            <p:nvSpPr>
              <p:cNvPr id="105" name="AutoShape 108">
                <a:extLst>
                  <a:ext uri="{FF2B5EF4-FFF2-40B4-BE49-F238E27FC236}">
                    <a16:creationId xmlns:a16="http://schemas.microsoft.com/office/drawing/2014/main" id="{392A389D-54FC-48E5-823D-18630A227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6536" y="4313630"/>
                <a:ext cx="128807" cy="12880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00"/>
                    </a:moveTo>
                    <a:cubicBezTo>
                      <a:pt x="15764" y="1800"/>
                      <a:pt x="19800" y="5835"/>
                      <a:pt x="19800" y="10800"/>
                    </a:cubicBezTo>
                    <a:cubicBezTo>
                      <a:pt x="19800" y="15764"/>
                      <a:pt x="15764" y="19800"/>
                      <a:pt x="10800" y="19800"/>
                    </a:cubicBezTo>
                    <a:cubicBezTo>
                      <a:pt x="5835" y="19800"/>
                      <a:pt x="1800" y="15764"/>
                      <a:pt x="1800" y="10800"/>
                    </a:cubicBezTo>
                    <a:cubicBezTo>
                      <a:pt x="1800" y="5835"/>
                      <a:pt x="5835" y="1800"/>
                      <a:pt x="10800" y="1800"/>
                    </a:cubicBezTo>
                    <a:moveTo>
                      <a:pt x="10800" y="21599"/>
                    </a:moveTo>
                    <a:cubicBezTo>
                      <a:pt x="16756" y="21599"/>
                      <a:pt x="21600" y="16756"/>
                      <a:pt x="21600" y="10800"/>
                    </a:cubicBezTo>
                    <a:cubicBezTo>
                      <a:pt x="21600" y="4843"/>
                      <a:pt x="16756" y="0"/>
                      <a:pt x="10800" y="0"/>
                    </a:cubicBezTo>
                    <a:cubicBezTo>
                      <a:pt x="4843" y="0"/>
                      <a:pt x="0" y="4843"/>
                      <a:pt x="0" y="10800"/>
                    </a:cubicBezTo>
                    <a:cubicBezTo>
                      <a:pt x="0" y="16756"/>
                      <a:pt x="4843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55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  <a:sym typeface="Gill Sans" charset="0"/>
                </a:endParaRPr>
              </a:p>
            </p:txBody>
          </p:sp>
          <p:sp>
            <p:nvSpPr>
              <p:cNvPr id="106" name="AutoShape 109">
                <a:extLst>
                  <a:ext uri="{FF2B5EF4-FFF2-40B4-BE49-F238E27FC236}">
                    <a16:creationId xmlns:a16="http://schemas.microsoft.com/office/drawing/2014/main" id="{13F3CCE6-F931-4C59-A3AD-6E4D606ED1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2719" y="4249228"/>
                <a:ext cx="257027" cy="34309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04" y="20170"/>
                    </a:moveTo>
                    <a:cubicBezTo>
                      <a:pt x="10885" y="20184"/>
                      <a:pt x="10830" y="20215"/>
                      <a:pt x="10782" y="20237"/>
                    </a:cubicBezTo>
                    <a:cubicBezTo>
                      <a:pt x="10774" y="20218"/>
                      <a:pt x="10707" y="20178"/>
                      <a:pt x="10666" y="20147"/>
                    </a:cubicBezTo>
                    <a:cubicBezTo>
                      <a:pt x="7368" y="17300"/>
                      <a:pt x="1799" y="12497"/>
                      <a:pt x="1799" y="8101"/>
                    </a:cubicBezTo>
                    <a:cubicBezTo>
                      <a:pt x="1799" y="4378"/>
                      <a:pt x="5838" y="1350"/>
                      <a:pt x="10800" y="1350"/>
                    </a:cubicBezTo>
                    <a:cubicBezTo>
                      <a:pt x="15762" y="1350"/>
                      <a:pt x="19800" y="4378"/>
                      <a:pt x="19800" y="8101"/>
                    </a:cubicBezTo>
                    <a:cubicBezTo>
                      <a:pt x="19800" y="12497"/>
                      <a:pt x="14231" y="17300"/>
                      <a:pt x="10904" y="20170"/>
                    </a:cubicBezTo>
                    <a:moveTo>
                      <a:pt x="10800" y="0"/>
                    </a:moveTo>
                    <a:cubicBezTo>
                      <a:pt x="4844" y="0"/>
                      <a:pt x="0" y="3588"/>
                      <a:pt x="0" y="8101"/>
                    </a:cubicBezTo>
                    <a:cubicBezTo>
                      <a:pt x="0" y="12826"/>
                      <a:pt x="5400" y="17660"/>
                      <a:pt x="9337" y="21056"/>
                    </a:cubicBezTo>
                    <a:cubicBezTo>
                      <a:pt x="9352" y="21070"/>
                      <a:pt x="9984" y="21599"/>
                      <a:pt x="10766" y="21599"/>
                    </a:cubicBezTo>
                    <a:lnTo>
                      <a:pt x="10834" y="21599"/>
                    </a:lnTo>
                    <a:cubicBezTo>
                      <a:pt x="11615" y="21599"/>
                      <a:pt x="12247" y="21070"/>
                      <a:pt x="12262" y="21056"/>
                    </a:cubicBezTo>
                    <a:cubicBezTo>
                      <a:pt x="16200" y="17660"/>
                      <a:pt x="21599" y="12826"/>
                      <a:pt x="21599" y="8101"/>
                    </a:cubicBezTo>
                    <a:cubicBezTo>
                      <a:pt x="21599" y="3588"/>
                      <a:pt x="16755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55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  <a:sym typeface="Gill Sans" charset="0"/>
                </a:endParaRP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36D38BB-F20C-4460-B204-5EEDD65B090D}"/>
                </a:ext>
              </a:extLst>
            </p:cNvPr>
            <p:cNvSpPr/>
            <p:nvPr/>
          </p:nvSpPr>
          <p:spPr>
            <a:xfrm>
              <a:off x="6358830" y="4831964"/>
              <a:ext cx="2482021" cy="1329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 anchor="ctr">
              <a:spAutoFit/>
            </a:bodyPr>
            <a:lstStyle/>
            <a:p>
              <a:pPr defTabSz="685550">
                <a:lnSpc>
                  <a:spcPct val="120000"/>
                </a:lnSpc>
                <a:defRPr/>
              </a:pPr>
              <a:r>
                <a:rPr lang="en-US" sz="14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Hinjewadi (Pune, India)</a:t>
              </a:r>
            </a:p>
            <a:p>
              <a:pPr defTabSz="685834">
                <a:lnSpc>
                  <a:spcPct val="120000"/>
                </a:lnSpc>
                <a:defRPr/>
              </a:pPr>
              <a:r>
                <a:rPr lang="en-US" sz="11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Block Congo, Embassy </a:t>
              </a:r>
              <a:r>
                <a:rPr lang="en-US" sz="1100" kern="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Techzone</a:t>
              </a:r>
              <a:r>
                <a:rPr lang="en-US" sz="11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</a:p>
            <a:p>
              <a:pPr defTabSz="685834">
                <a:lnSpc>
                  <a:spcPct val="120000"/>
                </a:lnSpc>
                <a:defRPr/>
              </a:pPr>
              <a:r>
                <a:rPr lang="en-US" sz="11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Wing B, 7th  Floor, Phase II, </a:t>
              </a:r>
            </a:p>
            <a:p>
              <a:pPr defTabSz="685834">
                <a:lnSpc>
                  <a:spcPct val="120000"/>
                </a:lnSpc>
                <a:defRPr/>
              </a:pPr>
              <a:r>
                <a:rPr lang="en-US" sz="11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Hinjewadi,</a:t>
              </a:r>
              <a:br>
                <a:rPr lang="en-US" sz="11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1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Pune – 411057,</a:t>
              </a:r>
              <a:br>
                <a:rPr lang="en-US" sz="11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1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Phone: </a:t>
              </a:r>
              <a:r>
                <a:rPr lang="en-US" sz="11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 +91 (20) 6654 4444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AE849FAF-F3EB-4172-BEC3-8B09FFB6A864}"/>
                </a:ext>
              </a:extLst>
            </p:cNvPr>
            <p:cNvGrpSpPr/>
            <p:nvPr/>
          </p:nvGrpSpPr>
          <p:grpSpPr>
            <a:xfrm>
              <a:off x="6150816" y="4897063"/>
              <a:ext cx="192476" cy="256927"/>
              <a:chOff x="2162719" y="4249228"/>
              <a:chExt cx="257027" cy="343093"/>
            </a:xfrm>
            <a:solidFill>
              <a:schemeClr val="accent4"/>
            </a:solidFill>
          </p:grpSpPr>
          <p:sp>
            <p:nvSpPr>
              <p:cNvPr id="103" name="AutoShape 108">
                <a:extLst>
                  <a:ext uri="{FF2B5EF4-FFF2-40B4-BE49-F238E27FC236}">
                    <a16:creationId xmlns:a16="http://schemas.microsoft.com/office/drawing/2014/main" id="{28BF7446-6F47-4041-90B9-73844A73C1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6536" y="4313630"/>
                <a:ext cx="128807" cy="12880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00"/>
                    </a:moveTo>
                    <a:cubicBezTo>
                      <a:pt x="15764" y="1800"/>
                      <a:pt x="19800" y="5835"/>
                      <a:pt x="19800" y="10800"/>
                    </a:cubicBezTo>
                    <a:cubicBezTo>
                      <a:pt x="19800" y="15764"/>
                      <a:pt x="15764" y="19800"/>
                      <a:pt x="10800" y="19800"/>
                    </a:cubicBezTo>
                    <a:cubicBezTo>
                      <a:pt x="5835" y="19800"/>
                      <a:pt x="1800" y="15764"/>
                      <a:pt x="1800" y="10800"/>
                    </a:cubicBezTo>
                    <a:cubicBezTo>
                      <a:pt x="1800" y="5835"/>
                      <a:pt x="5835" y="1800"/>
                      <a:pt x="10800" y="1800"/>
                    </a:cubicBezTo>
                    <a:moveTo>
                      <a:pt x="10800" y="21599"/>
                    </a:moveTo>
                    <a:cubicBezTo>
                      <a:pt x="16756" y="21599"/>
                      <a:pt x="21600" y="16756"/>
                      <a:pt x="21600" y="10800"/>
                    </a:cubicBezTo>
                    <a:cubicBezTo>
                      <a:pt x="21600" y="4843"/>
                      <a:pt x="16756" y="0"/>
                      <a:pt x="10800" y="0"/>
                    </a:cubicBezTo>
                    <a:cubicBezTo>
                      <a:pt x="4843" y="0"/>
                      <a:pt x="0" y="4843"/>
                      <a:pt x="0" y="10800"/>
                    </a:cubicBezTo>
                    <a:cubicBezTo>
                      <a:pt x="0" y="16756"/>
                      <a:pt x="4843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55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  <a:sym typeface="Gill Sans" charset="0"/>
                </a:endParaRPr>
              </a:p>
            </p:txBody>
          </p:sp>
          <p:sp>
            <p:nvSpPr>
              <p:cNvPr id="104" name="AutoShape 109">
                <a:extLst>
                  <a:ext uri="{FF2B5EF4-FFF2-40B4-BE49-F238E27FC236}">
                    <a16:creationId xmlns:a16="http://schemas.microsoft.com/office/drawing/2014/main" id="{F22B96EF-A8D2-401D-9F8D-9BD558215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2719" y="4249228"/>
                <a:ext cx="257027" cy="34309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04" y="20170"/>
                    </a:moveTo>
                    <a:cubicBezTo>
                      <a:pt x="10885" y="20184"/>
                      <a:pt x="10830" y="20215"/>
                      <a:pt x="10782" y="20237"/>
                    </a:cubicBezTo>
                    <a:cubicBezTo>
                      <a:pt x="10774" y="20218"/>
                      <a:pt x="10707" y="20178"/>
                      <a:pt x="10666" y="20147"/>
                    </a:cubicBezTo>
                    <a:cubicBezTo>
                      <a:pt x="7368" y="17300"/>
                      <a:pt x="1799" y="12497"/>
                      <a:pt x="1799" y="8101"/>
                    </a:cubicBezTo>
                    <a:cubicBezTo>
                      <a:pt x="1799" y="4378"/>
                      <a:pt x="5838" y="1350"/>
                      <a:pt x="10800" y="1350"/>
                    </a:cubicBezTo>
                    <a:cubicBezTo>
                      <a:pt x="15762" y="1350"/>
                      <a:pt x="19800" y="4378"/>
                      <a:pt x="19800" y="8101"/>
                    </a:cubicBezTo>
                    <a:cubicBezTo>
                      <a:pt x="19800" y="12497"/>
                      <a:pt x="14231" y="17300"/>
                      <a:pt x="10904" y="20170"/>
                    </a:cubicBezTo>
                    <a:moveTo>
                      <a:pt x="10800" y="0"/>
                    </a:moveTo>
                    <a:cubicBezTo>
                      <a:pt x="4844" y="0"/>
                      <a:pt x="0" y="3588"/>
                      <a:pt x="0" y="8101"/>
                    </a:cubicBezTo>
                    <a:cubicBezTo>
                      <a:pt x="0" y="12826"/>
                      <a:pt x="5400" y="17660"/>
                      <a:pt x="9337" y="21056"/>
                    </a:cubicBezTo>
                    <a:cubicBezTo>
                      <a:pt x="9352" y="21070"/>
                      <a:pt x="9984" y="21599"/>
                      <a:pt x="10766" y="21599"/>
                    </a:cubicBezTo>
                    <a:lnTo>
                      <a:pt x="10834" y="21599"/>
                    </a:lnTo>
                    <a:cubicBezTo>
                      <a:pt x="11615" y="21599"/>
                      <a:pt x="12247" y="21070"/>
                      <a:pt x="12262" y="21056"/>
                    </a:cubicBezTo>
                    <a:cubicBezTo>
                      <a:pt x="16200" y="17660"/>
                      <a:pt x="21599" y="12826"/>
                      <a:pt x="21599" y="8101"/>
                    </a:cubicBezTo>
                    <a:cubicBezTo>
                      <a:pt x="21599" y="3588"/>
                      <a:pt x="16755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55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  <a:sym typeface="Gill Sans" charset="0"/>
                </a:endParaRPr>
              </a:p>
            </p:txBody>
          </p:sp>
        </p:grp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54FC839-2A6B-4D34-B72B-16E6335A10A8}"/>
                </a:ext>
              </a:extLst>
            </p:cNvPr>
            <p:cNvSpPr/>
            <p:nvPr/>
          </p:nvSpPr>
          <p:spPr>
            <a:xfrm>
              <a:off x="9145832" y="4831964"/>
              <a:ext cx="2446751" cy="1329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 anchor="ctr">
              <a:spAutoFit/>
            </a:bodyPr>
            <a:lstStyle/>
            <a:p>
              <a:pPr defTabSz="685550">
                <a:lnSpc>
                  <a:spcPct val="120000"/>
                </a:lnSpc>
                <a:defRPr/>
              </a:pPr>
              <a:r>
                <a:rPr lang="en-US" sz="14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Bengaluru (India)</a:t>
              </a:r>
            </a:p>
            <a:p>
              <a:pPr defTabSz="685834">
                <a:lnSpc>
                  <a:spcPct val="120000"/>
                </a:lnSpc>
                <a:defRPr/>
              </a:pPr>
              <a:r>
                <a:rPr lang="en-US" sz="11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1st Floor Right Wing, </a:t>
              </a:r>
              <a:br>
                <a:rPr lang="en-US" sz="11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1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Shailendra Techno Park, Plot No. 116, </a:t>
              </a:r>
              <a:br>
                <a:rPr lang="en-US" sz="11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1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EPIP Zone,1st Phase, White Field, </a:t>
              </a:r>
              <a:br>
                <a:rPr lang="en-US" sz="11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1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Bengaluru - 560 066, Karnataka, India</a:t>
              </a:r>
            </a:p>
            <a:p>
              <a:pPr defTabSz="685834">
                <a:lnSpc>
                  <a:spcPct val="120000"/>
                </a:lnSpc>
                <a:defRPr/>
              </a:pPr>
              <a:r>
                <a:rPr lang="en-US" sz="11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Phone: </a:t>
              </a:r>
              <a:r>
                <a:rPr lang="en-US" sz="11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 080 - 61979000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BEF7EF0-0E81-400F-9D55-A57917DDBBE4}"/>
                </a:ext>
              </a:extLst>
            </p:cNvPr>
            <p:cNvGrpSpPr/>
            <p:nvPr/>
          </p:nvGrpSpPr>
          <p:grpSpPr>
            <a:xfrm>
              <a:off x="8920232" y="4897063"/>
              <a:ext cx="192476" cy="256927"/>
              <a:chOff x="2162719" y="4249228"/>
              <a:chExt cx="257027" cy="343093"/>
            </a:xfrm>
            <a:solidFill>
              <a:schemeClr val="accent4"/>
            </a:solidFill>
          </p:grpSpPr>
          <p:sp>
            <p:nvSpPr>
              <p:cNvPr id="101" name="AutoShape 108">
                <a:extLst>
                  <a:ext uri="{FF2B5EF4-FFF2-40B4-BE49-F238E27FC236}">
                    <a16:creationId xmlns:a16="http://schemas.microsoft.com/office/drawing/2014/main" id="{BC372E90-5ADA-4A4F-9C58-B70A19998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6536" y="4313630"/>
                <a:ext cx="128807" cy="12880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00"/>
                    </a:moveTo>
                    <a:cubicBezTo>
                      <a:pt x="15764" y="1800"/>
                      <a:pt x="19800" y="5835"/>
                      <a:pt x="19800" y="10800"/>
                    </a:cubicBezTo>
                    <a:cubicBezTo>
                      <a:pt x="19800" y="15764"/>
                      <a:pt x="15764" y="19800"/>
                      <a:pt x="10800" y="19800"/>
                    </a:cubicBezTo>
                    <a:cubicBezTo>
                      <a:pt x="5835" y="19800"/>
                      <a:pt x="1800" y="15764"/>
                      <a:pt x="1800" y="10800"/>
                    </a:cubicBezTo>
                    <a:cubicBezTo>
                      <a:pt x="1800" y="5835"/>
                      <a:pt x="5835" y="1800"/>
                      <a:pt x="10800" y="1800"/>
                    </a:cubicBezTo>
                    <a:moveTo>
                      <a:pt x="10800" y="21599"/>
                    </a:moveTo>
                    <a:cubicBezTo>
                      <a:pt x="16756" y="21599"/>
                      <a:pt x="21600" y="16756"/>
                      <a:pt x="21600" y="10800"/>
                    </a:cubicBezTo>
                    <a:cubicBezTo>
                      <a:pt x="21600" y="4843"/>
                      <a:pt x="16756" y="0"/>
                      <a:pt x="10800" y="0"/>
                    </a:cubicBezTo>
                    <a:cubicBezTo>
                      <a:pt x="4843" y="0"/>
                      <a:pt x="0" y="4843"/>
                      <a:pt x="0" y="10800"/>
                    </a:cubicBezTo>
                    <a:cubicBezTo>
                      <a:pt x="0" y="16756"/>
                      <a:pt x="4843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55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  <a:sym typeface="Gill Sans" charset="0"/>
                </a:endParaRPr>
              </a:p>
            </p:txBody>
          </p:sp>
          <p:sp>
            <p:nvSpPr>
              <p:cNvPr id="102" name="AutoShape 109">
                <a:extLst>
                  <a:ext uri="{FF2B5EF4-FFF2-40B4-BE49-F238E27FC236}">
                    <a16:creationId xmlns:a16="http://schemas.microsoft.com/office/drawing/2014/main" id="{F1D80EA3-D8C0-4A69-89DD-07F25CD74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2719" y="4249228"/>
                <a:ext cx="257027" cy="34309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04" y="20170"/>
                    </a:moveTo>
                    <a:cubicBezTo>
                      <a:pt x="10885" y="20184"/>
                      <a:pt x="10830" y="20215"/>
                      <a:pt x="10782" y="20237"/>
                    </a:cubicBezTo>
                    <a:cubicBezTo>
                      <a:pt x="10774" y="20218"/>
                      <a:pt x="10707" y="20178"/>
                      <a:pt x="10666" y="20147"/>
                    </a:cubicBezTo>
                    <a:cubicBezTo>
                      <a:pt x="7368" y="17300"/>
                      <a:pt x="1799" y="12497"/>
                      <a:pt x="1799" y="8101"/>
                    </a:cubicBezTo>
                    <a:cubicBezTo>
                      <a:pt x="1799" y="4378"/>
                      <a:pt x="5838" y="1350"/>
                      <a:pt x="10800" y="1350"/>
                    </a:cubicBezTo>
                    <a:cubicBezTo>
                      <a:pt x="15762" y="1350"/>
                      <a:pt x="19800" y="4378"/>
                      <a:pt x="19800" y="8101"/>
                    </a:cubicBezTo>
                    <a:cubicBezTo>
                      <a:pt x="19800" y="12497"/>
                      <a:pt x="14231" y="17300"/>
                      <a:pt x="10904" y="20170"/>
                    </a:cubicBezTo>
                    <a:moveTo>
                      <a:pt x="10800" y="0"/>
                    </a:moveTo>
                    <a:cubicBezTo>
                      <a:pt x="4844" y="0"/>
                      <a:pt x="0" y="3588"/>
                      <a:pt x="0" y="8101"/>
                    </a:cubicBezTo>
                    <a:cubicBezTo>
                      <a:pt x="0" y="12826"/>
                      <a:pt x="5400" y="17660"/>
                      <a:pt x="9337" y="21056"/>
                    </a:cubicBezTo>
                    <a:cubicBezTo>
                      <a:pt x="9352" y="21070"/>
                      <a:pt x="9984" y="21599"/>
                      <a:pt x="10766" y="21599"/>
                    </a:cubicBezTo>
                    <a:lnTo>
                      <a:pt x="10834" y="21599"/>
                    </a:lnTo>
                    <a:cubicBezTo>
                      <a:pt x="11615" y="21599"/>
                      <a:pt x="12247" y="21070"/>
                      <a:pt x="12262" y="21056"/>
                    </a:cubicBezTo>
                    <a:cubicBezTo>
                      <a:pt x="16200" y="17660"/>
                      <a:pt x="21599" y="12826"/>
                      <a:pt x="21599" y="8101"/>
                    </a:cubicBezTo>
                    <a:cubicBezTo>
                      <a:pt x="21599" y="3588"/>
                      <a:pt x="16755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55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  <a:sym typeface="Gill Sans" charset="0"/>
                </a:endParaRPr>
              </a:p>
            </p:txBody>
          </p:sp>
        </p:grp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2F348C4-D293-45F1-A0BE-8C51F38860C5}"/>
              </a:ext>
            </a:extLst>
          </p:cNvPr>
          <p:cNvCxnSpPr>
            <a:cxnSpLocks/>
          </p:cNvCxnSpPr>
          <p:nvPr userDrawn="1"/>
        </p:nvCxnSpPr>
        <p:spPr>
          <a:xfrm>
            <a:off x="5274104" y="3739864"/>
            <a:ext cx="1643792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541EAD43-CEA3-4A5E-A381-EA5A1D0DB7E7}"/>
              </a:ext>
            </a:extLst>
          </p:cNvPr>
          <p:cNvSpPr txBox="1"/>
          <p:nvPr userDrawn="1"/>
        </p:nvSpPr>
        <p:spPr>
          <a:xfrm>
            <a:off x="4331798" y="6282000"/>
            <a:ext cx="3528404" cy="576000"/>
          </a:xfrm>
          <a:prstGeom prst="round2SameRect">
            <a:avLst/>
          </a:prstGeom>
          <a:solidFill>
            <a:srgbClr val="3F2E8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4860CBF-C351-4A3C-A8FE-A8100EDFC15C}"/>
              </a:ext>
            </a:extLst>
          </p:cNvPr>
          <p:cNvGrpSpPr/>
          <p:nvPr userDrawn="1"/>
        </p:nvGrpSpPr>
        <p:grpSpPr>
          <a:xfrm>
            <a:off x="4750825" y="6356627"/>
            <a:ext cx="2690351" cy="422393"/>
            <a:chOff x="4661807" y="6356627"/>
            <a:chExt cx="2690351" cy="422393"/>
          </a:xfrm>
        </p:grpSpPr>
        <p:pic>
          <p:nvPicPr>
            <p:cNvPr id="112" name="Picture 111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00B76842-37F5-493C-B621-41B57A8D08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" r="82481"/>
            <a:stretch/>
          </p:blipFill>
          <p:spPr>
            <a:xfrm>
              <a:off x="4661807" y="6356627"/>
              <a:ext cx="358461" cy="42239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3" name="Picture 11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D03E2D2-C5BD-4B3F-BCDE-BE16FFC4F8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12" r="63387"/>
            <a:stretch/>
          </p:blipFill>
          <p:spPr>
            <a:xfrm>
              <a:off x="5244779" y="6356627"/>
              <a:ext cx="358461" cy="42239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4" name="Picture 11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F7A05F0-C977-4DD5-B12A-E9A9CAB30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32" r="43467"/>
            <a:stretch/>
          </p:blipFill>
          <p:spPr>
            <a:xfrm>
              <a:off x="5827751" y="6356627"/>
              <a:ext cx="358461" cy="42239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5" name="Picture 114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7E556380-958F-48DC-99C2-843F60FE80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737" r="23462"/>
            <a:stretch/>
          </p:blipFill>
          <p:spPr>
            <a:xfrm>
              <a:off x="6410723" y="6356627"/>
              <a:ext cx="358461" cy="42239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6" name="Picture 11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B8D3AE7F-9D20-4398-BD58-8650F64D61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94" r="3305"/>
            <a:stretch/>
          </p:blipFill>
          <p:spPr>
            <a:xfrm>
              <a:off x="6993697" y="6356627"/>
              <a:ext cx="358461" cy="42239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7" name="Rectangle 116">
            <a:hlinkClick r:id="rId12"/>
            <a:extLst>
              <a:ext uri="{FF2B5EF4-FFF2-40B4-BE49-F238E27FC236}">
                <a16:creationId xmlns:a16="http://schemas.microsoft.com/office/drawing/2014/main" id="{C3CF4746-BE88-428C-BC2A-31C38230FDE6}"/>
              </a:ext>
            </a:extLst>
          </p:cNvPr>
          <p:cNvSpPr/>
          <p:nvPr userDrawn="1"/>
        </p:nvSpPr>
        <p:spPr>
          <a:xfrm>
            <a:off x="4773616" y="6435493"/>
            <a:ext cx="330850" cy="289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18" name="Rectangle 117">
            <a:hlinkClick r:id="rId13"/>
            <a:extLst>
              <a:ext uri="{FF2B5EF4-FFF2-40B4-BE49-F238E27FC236}">
                <a16:creationId xmlns:a16="http://schemas.microsoft.com/office/drawing/2014/main" id="{40D661DE-A1D5-4C24-80A7-0C51EE508CC5}"/>
              </a:ext>
            </a:extLst>
          </p:cNvPr>
          <p:cNvSpPr/>
          <p:nvPr userDrawn="1"/>
        </p:nvSpPr>
        <p:spPr>
          <a:xfrm>
            <a:off x="5955403" y="6435493"/>
            <a:ext cx="330850" cy="289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19" name="Rectangle 118">
            <a:hlinkClick r:id="rId14"/>
            <a:extLst>
              <a:ext uri="{FF2B5EF4-FFF2-40B4-BE49-F238E27FC236}">
                <a16:creationId xmlns:a16="http://schemas.microsoft.com/office/drawing/2014/main" id="{429060FD-3037-4FD6-96C2-0DB3B28517E1}"/>
              </a:ext>
            </a:extLst>
          </p:cNvPr>
          <p:cNvSpPr/>
          <p:nvPr userDrawn="1"/>
        </p:nvSpPr>
        <p:spPr>
          <a:xfrm>
            <a:off x="6470713" y="6435493"/>
            <a:ext cx="330850" cy="289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20" name="Rectangle 119">
            <a:hlinkClick r:id="rId15"/>
            <a:extLst>
              <a:ext uri="{FF2B5EF4-FFF2-40B4-BE49-F238E27FC236}">
                <a16:creationId xmlns:a16="http://schemas.microsoft.com/office/drawing/2014/main" id="{83E76619-29D6-417E-9FC1-AC629D27915F}"/>
              </a:ext>
            </a:extLst>
          </p:cNvPr>
          <p:cNvSpPr/>
          <p:nvPr userDrawn="1"/>
        </p:nvSpPr>
        <p:spPr>
          <a:xfrm>
            <a:off x="5366898" y="6435493"/>
            <a:ext cx="330850" cy="289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21" name="Rectangle 120">
            <a:hlinkClick r:id="rId16"/>
            <a:extLst>
              <a:ext uri="{FF2B5EF4-FFF2-40B4-BE49-F238E27FC236}">
                <a16:creationId xmlns:a16="http://schemas.microsoft.com/office/drawing/2014/main" id="{E7D4576C-9419-41FD-9BC0-EEBEE728C0FC}"/>
              </a:ext>
            </a:extLst>
          </p:cNvPr>
          <p:cNvSpPr/>
          <p:nvPr userDrawn="1"/>
        </p:nvSpPr>
        <p:spPr>
          <a:xfrm>
            <a:off x="7067493" y="6435493"/>
            <a:ext cx="330850" cy="289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19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642340"/>
            <a:ext cx="10841986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4"/>
          <p:cNvSpPr/>
          <p:nvPr userDrawn="1"/>
        </p:nvSpPr>
        <p:spPr>
          <a:xfrm>
            <a:off x="10524517" y="6642340"/>
            <a:ext cx="655607" cy="215660"/>
          </a:xfrm>
          <a:custGeom>
            <a:avLst/>
            <a:gdLst>
              <a:gd name="connsiteX0" fmla="*/ 0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0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607" h="215660">
                <a:moveTo>
                  <a:pt x="218292" y="0"/>
                </a:moveTo>
                <a:lnTo>
                  <a:pt x="655607" y="0"/>
                </a:lnTo>
                <a:lnTo>
                  <a:pt x="655607" y="215660"/>
                </a:lnTo>
                <a:lnTo>
                  <a:pt x="0" y="215660"/>
                </a:lnTo>
                <a:lnTo>
                  <a:pt x="218292" y="0"/>
                </a:lnTo>
                <a:close/>
              </a:path>
            </a:pathLst>
          </a:custGeom>
          <a:solidFill>
            <a:srgbClr val="3E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 userDrawn="1"/>
        </p:nvSpPr>
        <p:spPr>
          <a:xfrm>
            <a:off x="11865769" y="6642340"/>
            <a:ext cx="326231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925530" y="131853"/>
            <a:ext cx="11308410" cy="267329"/>
          </a:xfrm>
        </p:spPr>
        <p:txBody>
          <a:bodyPr>
            <a:noAutofit/>
          </a:bodyPr>
          <a:lstStyle>
            <a:lvl1pPr>
              <a:defRPr sz="2000" b="1">
                <a:solidFill>
                  <a:srgbClr val="305986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10550360" y="6571374"/>
            <a:ext cx="535758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A4ACDCC3-4512-4810-918B-A9080BA4BE50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862" y="6584101"/>
            <a:ext cx="597798" cy="285804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7166" y="6571374"/>
            <a:ext cx="36691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CALSOFT CONFIDENTIAL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31853"/>
            <a:ext cx="890943" cy="499326"/>
            <a:chOff x="-1" y="147863"/>
            <a:chExt cx="890943" cy="452284"/>
          </a:xfrm>
          <a:solidFill>
            <a:srgbClr val="3EC1D5"/>
          </a:solidFill>
        </p:grpSpPr>
        <p:sp>
          <p:nvSpPr>
            <p:cNvPr id="17" name="Rectangle 16"/>
            <p:cNvSpPr/>
            <p:nvPr/>
          </p:nvSpPr>
          <p:spPr>
            <a:xfrm>
              <a:off x="-1" y="147863"/>
              <a:ext cx="68496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4400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24965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5530" y="432360"/>
            <a:ext cx="11308410" cy="215003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338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642340"/>
            <a:ext cx="10841986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4"/>
          <p:cNvSpPr/>
          <p:nvPr userDrawn="1"/>
        </p:nvSpPr>
        <p:spPr>
          <a:xfrm>
            <a:off x="10524517" y="6642340"/>
            <a:ext cx="655607" cy="215660"/>
          </a:xfrm>
          <a:custGeom>
            <a:avLst/>
            <a:gdLst>
              <a:gd name="connsiteX0" fmla="*/ 0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0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607" h="215660">
                <a:moveTo>
                  <a:pt x="218292" y="0"/>
                </a:moveTo>
                <a:lnTo>
                  <a:pt x="655607" y="0"/>
                </a:lnTo>
                <a:lnTo>
                  <a:pt x="655607" y="215660"/>
                </a:lnTo>
                <a:lnTo>
                  <a:pt x="0" y="215660"/>
                </a:lnTo>
                <a:lnTo>
                  <a:pt x="218292" y="0"/>
                </a:lnTo>
                <a:close/>
              </a:path>
            </a:pathLst>
          </a:custGeom>
          <a:solidFill>
            <a:srgbClr val="3E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 userDrawn="1"/>
        </p:nvSpPr>
        <p:spPr>
          <a:xfrm>
            <a:off x="11865769" y="6642340"/>
            <a:ext cx="326231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925530" y="131853"/>
            <a:ext cx="11308410" cy="499326"/>
          </a:xfrm>
        </p:spPr>
        <p:txBody>
          <a:bodyPr>
            <a:noAutofit/>
          </a:bodyPr>
          <a:lstStyle>
            <a:lvl1pPr>
              <a:defRPr sz="2000" b="1">
                <a:solidFill>
                  <a:srgbClr val="305986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10550360" y="6571374"/>
            <a:ext cx="535758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A4ACDCC3-4512-4810-918B-A9080BA4BE50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862" y="6584101"/>
            <a:ext cx="597798" cy="285804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-1" y="131853"/>
            <a:ext cx="890943" cy="499326"/>
            <a:chOff x="-1" y="147863"/>
            <a:chExt cx="890943" cy="452284"/>
          </a:xfrm>
          <a:solidFill>
            <a:srgbClr val="3EC1D5"/>
          </a:solidFill>
        </p:grpSpPr>
        <p:sp>
          <p:nvSpPr>
            <p:cNvPr id="17" name="Rectangle 16"/>
            <p:cNvSpPr/>
            <p:nvPr/>
          </p:nvSpPr>
          <p:spPr>
            <a:xfrm>
              <a:off x="-1" y="147863"/>
              <a:ext cx="68496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4400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24965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7166" y="6571374"/>
            <a:ext cx="36691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0241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642340"/>
            <a:ext cx="10841986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4"/>
          <p:cNvSpPr/>
          <p:nvPr userDrawn="1"/>
        </p:nvSpPr>
        <p:spPr>
          <a:xfrm>
            <a:off x="10524517" y="6642340"/>
            <a:ext cx="655607" cy="215660"/>
          </a:xfrm>
          <a:custGeom>
            <a:avLst/>
            <a:gdLst>
              <a:gd name="connsiteX0" fmla="*/ 0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0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607" h="215660">
                <a:moveTo>
                  <a:pt x="218292" y="0"/>
                </a:moveTo>
                <a:lnTo>
                  <a:pt x="655607" y="0"/>
                </a:lnTo>
                <a:lnTo>
                  <a:pt x="655607" y="215660"/>
                </a:lnTo>
                <a:lnTo>
                  <a:pt x="0" y="215660"/>
                </a:lnTo>
                <a:lnTo>
                  <a:pt x="218292" y="0"/>
                </a:lnTo>
                <a:close/>
              </a:path>
            </a:pathLst>
          </a:custGeom>
          <a:solidFill>
            <a:srgbClr val="3E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 userDrawn="1"/>
        </p:nvSpPr>
        <p:spPr>
          <a:xfrm>
            <a:off x="11865769" y="6642340"/>
            <a:ext cx="326231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10550360" y="6571374"/>
            <a:ext cx="535758" cy="365125"/>
          </a:xfr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A4ACDCC3-4512-4810-918B-A9080BA4BE50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862" y="6584101"/>
            <a:ext cx="597798" cy="285804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-1" y="131853"/>
            <a:ext cx="890943" cy="499326"/>
            <a:chOff x="-1" y="147863"/>
            <a:chExt cx="890943" cy="452284"/>
          </a:xfrm>
          <a:solidFill>
            <a:srgbClr val="3EC1D5"/>
          </a:solidFill>
        </p:grpSpPr>
        <p:sp>
          <p:nvSpPr>
            <p:cNvPr id="18" name="Rectangle 17"/>
            <p:cNvSpPr/>
            <p:nvPr/>
          </p:nvSpPr>
          <p:spPr>
            <a:xfrm>
              <a:off x="-1" y="147863"/>
              <a:ext cx="68496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4400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24965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925530" y="1108075"/>
            <a:ext cx="11050570" cy="5180013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9"/>
          <p:cNvSpPr>
            <a:spLocks noGrp="1"/>
          </p:cNvSpPr>
          <p:nvPr>
            <p:ph type="title" hasCustomPrompt="1"/>
          </p:nvPr>
        </p:nvSpPr>
        <p:spPr>
          <a:xfrm>
            <a:off x="925530" y="131853"/>
            <a:ext cx="11308410" cy="267329"/>
          </a:xfrm>
        </p:spPr>
        <p:txBody>
          <a:bodyPr>
            <a:noAutofit/>
          </a:bodyPr>
          <a:lstStyle>
            <a:lvl1pPr>
              <a:defRPr sz="2000" b="1">
                <a:solidFill>
                  <a:srgbClr val="305986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5530" y="432360"/>
            <a:ext cx="11308410" cy="215003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  <a:endParaRPr lang="en-IN" dirty="0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7166" y="6571374"/>
            <a:ext cx="36691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5346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642340"/>
            <a:ext cx="10841986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4"/>
          <p:cNvSpPr/>
          <p:nvPr userDrawn="1"/>
        </p:nvSpPr>
        <p:spPr>
          <a:xfrm>
            <a:off x="10524517" y="6642340"/>
            <a:ext cx="655607" cy="215660"/>
          </a:xfrm>
          <a:custGeom>
            <a:avLst/>
            <a:gdLst>
              <a:gd name="connsiteX0" fmla="*/ 0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0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607" h="215660">
                <a:moveTo>
                  <a:pt x="218292" y="0"/>
                </a:moveTo>
                <a:lnTo>
                  <a:pt x="655607" y="0"/>
                </a:lnTo>
                <a:lnTo>
                  <a:pt x="655607" y="215660"/>
                </a:lnTo>
                <a:lnTo>
                  <a:pt x="0" y="215660"/>
                </a:lnTo>
                <a:lnTo>
                  <a:pt x="218292" y="0"/>
                </a:lnTo>
                <a:close/>
              </a:path>
            </a:pathLst>
          </a:custGeom>
          <a:solidFill>
            <a:srgbClr val="3E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 userDrawn="1"/>
        </p:nvSpPr>
        <p:spPr>
          <a:xfrm>
            <a:off x="11865769" y="6642340"/>
            <a:ext cx="326231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10550360" y="6571374"/>
            <a:ext cx="535758" cy="365125"/>
          </a:xfr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A4ACDCC3-4512-4810-918B-A9080BA4BE50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862" y="6584101"/>
            <a:ext cx="597798" cy="285804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43174"/>
            <a:ext cx="5181600" cy="4351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43174"/>
            <a:ext cx="5181600" cy="4351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-1" y="131853"/>
            <a:ext cx="890943" cy="499326"/>
            <a:chOff x="-1" y="147863"/>
            <a:chExt cx="890943" cy="452284"/>
          </a:xfrm>
          <a:solidFill>
            <a:srgbClr val="3EC1D5"/>
          </a:solidFill>
        </p:grpSpPr>
        <p:sp>
          <p:nvSpPr>
            <p:cNvPr id="21" name="Rectangle 20"/>
            <p:cNvSpPr/>
            <p:nvPr/>
          </p:nvSpPr>
          <p:spPr>
            <a:xfrm>
              <a:off x="-1" y="147863"/>
              <a:ext cx="68496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4400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24965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" name="Title 19"/>
          <p:cNvSpPr>
            <a:spLocks noGrp="1"/>
          </p:cNvSpPr>
          <p:nvPr>
            <p:ph type="title" hasCustomPrompt="1"/>
          </p:nvPr>
        </p:nvSpPr>
        <p:spPr>
          <a:xfrm>
            <a:off x="925530" y="131853"/>
            <a:ext cx="11308410" cy="267329"/>
          </a:xfrm>
        </p:spPr>
        <p:txBody>
          <a:bodyPr>
            <a:noAutofit/>
          </a:bodyPr>
          <a:lstStyle>
            <a:lvl1pPr>
              <a:defRPr sz="2000" b="1">
                <a:solidFill>
                  <a:srgbClr val="305986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5530" y="432360"/>
            <a:ext cx="11308410" cy="215003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  <a:endParaRPr lang="en-IN" dirty="0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7166" y="6571374"/>
            <a:ext cx="36691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2952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642340"/>
            <a:ext cx="10841986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4"/>
          <p:cNvSpPr/>
          <p:nvPr userDrawn="1"/>
        </p:nvSpPr>
        <p:spPr>
          <a:xfrm>
            <a:off x="10524517" y="6642340"/>
            <a:ext cx="655607" cy="215660"/>
          </a:xfrm>
          <a:custGeom>
            <a:avLst/>
            <a:gdLst>
              <a:gd name="connsiteX0" fmla="*/ 0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0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  <a:gd name="connsiteX0" fmla="*/ 218292 w 655607"/>
              <a:gd name="connsiteY0" fmla="*/ 0 h 215660"/>
              <a:gd name="connsiteX1" fmla="*/ 655607 w 655607"/>
              <a:gd name="connsiteY1" fmla="*/ 0 h 215660"/>
              <a:gd name="connsiteX2" fmla="*/ 655607 w 655607"/>
              <a:gd name="connsiteY2" fmla="*/ 215660 h 215660"/>
              <a:gd name="connsiteX3" fmla="*/ 0 w 655607"/>
              <a:gd name="connsiteY3" fmla="*/ 215660 h 215660"/>
              <a:gd name="connsiteX4" fmla="*/ 218292 w 655607"/>
              <a:gd name="connsiteY4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607" h="215660">
                <a:moveTo>
                  <a:pt x="218292" y="0"/>
                </a:moveTo>
                <a:lnTo>
                  <a:pt x="655607" y="0"/>
                </a:lnTo>
                <a:lnTo>
                  <a:pt x="655607" y="215660"/>
                </a:lnTo>
                <a:lnTo>
                  <a:pt x="0" y="215660"/>
                </a:lnTo>
                <a:lnTo>
                  <a:pt x="218292" y="0"/>
                </a:lnTo>
                <a:close/>
              </a:path>
            </a:pathLst>
          </a:custGeom>
          <a:solidFill>
            <a:srgbClr val="3E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 userDrawn="1"/>
        </p:nvSpPr>
        <p:spPr>
          <a:xfrm>
            <a:off x="11865769" y="6642340"/>
            <a:ext cx="326231" cy="215660"/>
          </a:xfrm>
          <a:prstGeom prst="rect">
            <a:avLst/>
          </a:prstGeom>
          <a:solidFill>
            <a:srgbClr val="305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10550360" y="6571374"/>
            <a:ext cx="535758" cy="365125"/>
          </a:xfr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A4ACDCC3-4512-4810-918B-A9080BA4BE50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862" y="6584101"/>
            <a:ext cx="597798" cy="285804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43174"/>
            <a:ext cx="3448050" cy="4351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3"/>
          </p:nvPr>
        </p:nvSpPr>
        <p:spPr>
          <a:xfrm>
            <a:off x="7905750" y="1643174"/>
            <a:ext cx="3448050" cy="4351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4"/>
          </p:nvPr>
        </p:nvSpPr>
        <p:spPr>
          <a:xfrm>
            <a:off x="4371975" y="1643174"/>
            <a:ext cx="3448050" cy="4351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" y="131853"/>
            <a:ext cx="890943" cy="499326"/>
            <a:chOff x="-1" y="147863"/>
            <a:chExt cx="890943" cy="452284"/>
          </a:xfrm>
          <a:solidFill>
            <a:srgbClr val="3EC1D5"/>
          </a:solidFill>
        </p:grpSpPr>
        <p:sp>
          <p:nvSpPr>
            <p:cNvPr id="23" name="Rectangle 22"/>
            <p:cNvSpPr/>
            <p:nvPr/>
          </p:nvSpPr>
          <p:spPr>
            <a:xfrm>
              <a:off x="-1" y="147863"/>
              <a:ext cx="68496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4400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4965" y="147863"/>
              <a:ext cx="65977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Title 19"/>
          <p:cNvSpPr>
            <a:spLocks noGrp="1"/>
          </p:cNvSpPr>
          <p:nvPr>
            <p:ph type="title" hasCustomPrompt="1"/>
          </p:nvPr>
        </p:nvSpPr>
        <p:spPr>
          <a:xfrm>
            <a:off x="925530" y="131853"/>
            <a:ext cx="11308410" cy="267329"/>
          </a:xfrm>
        </p:spPr>
        <p:txBody>
          <a:bodyPr>
            <a:noAutofit/>
          </a:bodyPr>
          <a:lstStyle>
            <a:lvl1pPr>
              <a:defRPr sz="2000" b="1">
                <a:solidFill>
                  <a:srgbClr val="305986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925530" y="432360"/>
            <a:ext cx="11308410" cy="215003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  <a:endParaRPr lang="en-IN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7166" y="6571374"/>
            <a:ext cx="36691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9848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7525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 flipH="1">
            <a:off x="5573479" y="2430435"/>
            <a:ext cx="6618521" cy="1997131"/>
            <a:chOff x="-669628" y="147863"/>
            <a:chExt cx="1498876" cy="452284"/>
          </a:xfrm>
          <a:solidFill>
            <a:srgbClr val="3EC1D5"/>
          </a:solidFill>
        </p:grpSpPr>
        <p:sp>
          <p:nvSpPr>
            <p:cNvPr id="16" name="Rectangle 15"/>
            <p:cNvSpPr/>
            <p:nvPr/>
          </p:nvSpPr>
          <p:spPr>
            <a:xfrm>
              <a:off x="-669628" y="147863"/>
              <a:ext cx="1354594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14540" y="147863"/>
              <a:ext cx="43708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85540" y="147863"/>
              <a:ext cx="43708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305006" y="2766219"/>
            <a:ext cx="5582194" cy="794277"/>
          </a:xfrm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305006" y="3560496"/>
            <a:ext cx="5582194" cy="623121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607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7525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 flipH="1">
            <a:off x="5573479" y="2430435"/>
            <a:ext cx="6618521" cy="1997131"/>
            <a:chOff x="-669628" y="147863"/>
            <a:chExt cx="1498876" cy="452284"/>
          </a:xfrm>
          <a:solidFill>
            <a:srgbClr val="3EC1D5"/>
          </a:solidFill>
        </p:grpSpPr>
        <p:sp>
          <p:nvSpPr>
            <p:cNvPr id="16" name="Rectangle 15"/>
            <p:cNvSpPr/>
            <p:nvPr/>
          </p:nvSpPr>
          <p:spPr>
            <a:xfrm>
              <a:off x="-669628" y="147863"/>
              <a:ext cx="1354594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14540" y="147863"/>
              <a:ext cx="43708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85540" y="147863"/>
              <a:ext cx="43708" cy="4522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305006" y="2766219"/>
            <a:ext cx="5582194" cy="1417398"/>
          </a:xfrm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377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CALSOFT CONFIDENTIAL           ©2021 Calsoft. All Rights Reserved.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05E4B-7E96-4533-92DD-B626729A8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80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50" r:id="rId2"/>
    <p:sldLayoutId id="2147483665" r:id="rId3"/>
    <p:sldLayoutId id="2147483740" r:id="rId4"/>
    <p:sldLayoutId id="2147483736" r:id="rId5"/>
    <p:sldLayoutId id="2147483735" r:id="rId6"/>
    <p:sldLayoutId id="2147483671" r:id="rId7"/>
    <p:sldLayoutId id="2147483662" r:id="rId8"/>
    <p:sldLayoutId id="2147483745" r:id="rId9"/>
    <p:sldLayoutId id="2147483737" r:id="rId10"/>
    <p:sldLayoutId id="2147483746" r:id="rId11"/>
    <p:sldLayoutId id="2147483738" r:id="rId12"/>
    <p:sldLayoutId id="2147483747" r:id="rId13"/>
    <p:sldLayoutId id="2147483739" r:id="rId14"/>
    <p:sldLayoutId id="2147483748" r:id="rId15"/>
    <p:sldLayoutId id="2147483741" r:id="rId16"/>
    <p:sldLayoutId id="2147483749" r:id="rId17"/>
    <p:sldLayoutId id="2147483742" r:id="rId18"/>
    <p:sldLayoutId id="2147483751" r:id="rId19"/>
    <p:sldLayoutId id="2147483743" r:id="rId20"/>
    <p:sldLayoutId id="2147483752" r:id="rId21"/>
    <p:sldLayoutId id="2147483744" r:id="rId22"/>
    <p:sldLayoutId id="2147483753" r:id="rId23"/>
    <p:sldLayoutId id="2147483664" r:id="rId24"/>
    <p:sldLayoutId id="2147483667" r:id="rId2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6" Type="http://schemas.microsoft.com/office/2007/relationships/hdphoto" Target="../media/hdphoto2.wdp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6" Type="http://schemas.microsoft.com/office/2007/relationships/hdphoto" Target="../media/hdphoto2.wdp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CALSOFT CONFIDENTIAL           ©2022 </a:t>
            </a:r>
            <a:r>
              <a:rPr lang="en-US" dirty="0" err="1"/>
              <a:t>Calsoft</a:t>
            </a:r>
            <a:r>
              <a:rPr lang="en-US" dirty="0"/>
              <a:t>. All Rights Reserved.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57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CALSOFT CONFIDENTIAL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1501" y="818540"/>
            <a:ext cx="1605204" cy="346015"/>
            <a:chOff x="161501" y="818540"/>
            <a:chExt cx="1605204" cy="34601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01" y="818540"/>
              <a:ext cx="346015" cy="34601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30084" y="830894"/>
              <a:ext cx="1236621" cy="3213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3000"/>
                </a:lnSpc>
                <a:defRPr/>
              </a:pPr>
              <a:r>
                <a:rPr lang="en-US" sz="1600" b="1" kern="0" dirty="0">
                  <a:solidFill>
                    <a:srgbClr val="FFFFFF"/>
                  </a:solidFill>
                  <a:latin typeface="Calibri" panose="020F0502020204030204"/>
                </a:rPr>
                <a:t>Engagement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2492" y="1180684"/>
            <a:ext cx="47986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Lorem Ipsum is simply dummy text of the printing and </a:t>
            </a:r>
            <a:b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typesetting industry.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Lorem Ipsum has been the industry's standard dummy text ever since the 1500s, when an unknown printer took a galley of type and scrambled it to make a type specimen book.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It has survived not only five centuries, but also the leap into electronic typesetting, remaining essentially unchanged.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830666" y="787837"/>
            <a:ext cx="3123080" cy="2586938"/>
            <a:chOff x="8843729" y="3197657"/>
            <a:chExt cx="3123080" cy="2586938"/>
          </a:xfrm>
        </p:grpSpPr>
        <p:sp>
          <p:nvSpPr>
            <p:cNvPr id="11" name="Rectangle 10"/>
            <p:cNvSpPr/>
            <p:nvPr/>
          </p:nvSpPr>
          <p:spPr>
            <a:xfrm>
              <a:off x="9312306" y="3356883"/>
              <a:ext cx="882101" cy="3213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3000"/>
                </a:lnSpc>
                <a:defRPr/>
              </a:pPr>
              <a:r>
                <a:rPr lang="en-US" sz="1600" b="1" kern="0" dirty="0">
                  <a:solidFill>
                    <a:srgbClr val="000000"/>
                  </a:solidFill>
                  <a:latin typeface="Calibri" panose="020F0502020204030204"/>
                </a:rPr>
                <a:t>Benefits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843729" y="3197657"/>
              <a:ext cx="548094" cy="548094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874715" y="3660937"/>
              <a:ext cx="3092094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Calibri" panose="020F0502020204030204"/>
                </a:rPr>
                <a:t>Lorem Ipsum is simply dummy text of the printing and </a:t>
              </a:r>
              <a:br>
                <a:rPr lang="en-US" sz="1200" kern="0" dirty="0">
                  <a:solidFill>
                    <a:srgbClr val="000000"/>
                  </a:solidFill>
                  <a:latin typeface="Calibri" panose="020F0502020204030204"/>
                </a:rPr>
              </a:br>
              <a:r>
                <a:rPr lang="en-US" sz="1200" kern="0" dirty="0">
                  <a:solidFill>
                    <a:srgbClr val="000000"/>
                  </a:solidFill>
                  <a:latin typeface="Calibri" panose="020F0502020204030204"/>
                </a:rPr>
                <a:t>typesetting industry. 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Calibri" panose="020F0502020204030204"/>
                </a:rPr>
                <a:t>Lorem Ipsum has been the industry's standard dummy text ever since the 1500s, when an unknown printer took a galley of type and scrambled it to make a type specimen book. 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Calibri" panose="020F0502020204030204"/>
                </a:rPr>
                <a:t>It has survived not only five centuries, but also the leap into electronic typesetting, remaining essentially unchanged.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30172" y="787837"/>
            <a:ext cx="1225508" cy="407420"/>
            <a:chOff x="5030172" y="787837"/>
            <a:chExt cx="1225508" cy="407420"/>
          </a:xfrm>
        </p:grpSpPr>
        <p:sp>
          <p:nvSpPr>
            <p:cNvPr id="18" name="Rectangle 17"/>
            <p:cNvSpPr/>
            <p:nvPr/>
          </p:nvSpPr>
          <p:spPr>
            <a:xfrm>
              <a:off x="5360883" y="830894"/>
              <a:ext cx="894797" cy="3213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3000"/>
                </a:lnSpc>
                <a:defRPr/>
              </a:pPr>
              <a:r>
                <a:rPr lang="en-US" sz="1600" b="1" kern="0" dirty="0">
                  <a:solidFill>
                    <a:srgbClr val="000000"/>
                  </a:solidFill>
                  <a:latin typeface="Calibri" panose="020F0502020204030204"/>
                </a:rPr>
                <a:t>Solution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hq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0172" y="787837"/>
              <a:ext cx="407420" cy="407420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5110793" y="1258665"/>
            <a:ext cx="32697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</a:rPr>
              <a:t>Lorem Ipsum is simply dummy text of the printing and </a:t>
            </a:r>
            <a:br>
              <a:rPr lang="en-US" sz="1200" kern="0" dirty="0">
                <a:solidFill>
                  <a:srgbClr val="000000"/>
                </a:solidFill>
                <a:latin typeface="Calibri" panose="020F0502020204030204"/>
              </a:rPr>
            </a:b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</a:rPr>
              <a:t>typesetting industry.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</a:rPr>
              <a:t>Lorem Ipsum has been the industry's standard dummy text ever since the 1500s, when an unknown printer took a galley of type and scrambled it to make a type specimen book.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</a:rPr>
              <a:t>It has survived not only five centuries, but also the leap into electronic typesetting, remaining essentially unchanged.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0084" y="3249683"/>
            <a:ext cx="1144737" cy="321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defRPr/>
            </a:pPr>
            <a:r>
              <a:rPr lang="en-US" sz="1600" b="1" kern="0" dirty="0">
                <a:solidFill>
                  <a:srgbClr val="FFFFFF"/>
                </a:solidFill>
                <a:latin typeface="Calibri" panose="020F0502020204030204"/>
              </a:rPr>
              <a:t>Technology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9" y="3197119"/>
            <a:ext cx="415985" cy="41598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26999" y="3623323"/>
            <a:ext cx="4764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Lorem Ipsum is simply dummy text of the printing and </a:t>
            </a:r>
            <a:b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typesetting industry.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DCC3-4512-4810-918B-A9080BA4BE50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99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2" name="Text Placeholder 21"/>
          <p:cNvSpPr>
            <a:spLocks noGrp="1"/>
          </p:cNvSpPr>
          <p:nvPr>
            <p:ph type="body" sz="quarter" idx="4294967295"/>
          </p:nvPr>
        </p:nvSpPr>
        <p:spPr>
          <a:xfrm>
            <a:off x="925530" y="432360"/>
            <a:ext cx="11308410" cy="215003"/>
          </a:xfrm>
        </p:spPr>
        <p:txBody>
          <a:bodyPr>
            <a:normAutofit fontScale="32500" lnSpcReduction="20000"/>
          </a:bodyPr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5530" y="131853"/>
            <a:ext cx="11308410" cy="267329"/>
          </a:xfrm>
        </p:spPr>
        <p:txBody>
          <a:bodyPr/>
          <a:lstStyle/>
          <a:p>
            <a:endParaRPr lang="en-IN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4" name="Picture Placeholder 2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5" name="Picture Placeholder 24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CALSOFT CONFIDENTIAL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62483" y="1486311"/>
            <a:ext cx="129111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rPr>
              <a:t>Lorem Ipsum is simply dummy text of the printing and 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rPr>
              <a:t>typesetting industry.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rPr>
              <a:t>Lorem Ipsum has been the industry's standard dummy text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38637" y="1486311"/>
            <a:ext cx="129111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rPr>
              <a:t>Lorem Ipsum is simply dummy text of the printing and 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rPr>
              <a:t>typesetting industry.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rPr>
              <a:t>Lorem Ipsum has been the industry's standard dummy text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32777" y="4032945"/>
            <a:ext cx="129111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rPr>
              <a:t>Lorem Ipsum is simply dummy text of the printing and 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rPr>
              <a:t>typesetting industry.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rPr>
              <a:t>Lorem Ipsum has been the industry's standard dummy text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08931" y="4032945"/>
            <a:ext cx="129111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rPr>
              <a:t>Lorem Ipsum is simply dummy text of the printing and 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rPr>
              <a:t>typesetting industry.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rPr>
              <a:t>Lorem Ipsum has been the industry's standard dummy text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16773" y="2106309"/>
            <a:ext cx="162897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7412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Service Offerings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83825" y="4169113"/>
            <a:ext cx="1907895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7412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584B1"/>
                </a:solidFill>
                <a:effectLst/>
                <a:uLnTx/>
                <a:uFillTx/>
              </a:rPr>
              <a:t>Tool &amp; Technologies</a:t>
            </a:r>
          </a:p>
        </p:txBody>
      </p:sp>
      <p:sp>
        <p:nvSpPr>
          <p:cNvPr id="18" name="Freeform 254"/>
          <p:cNvSpPr>
            <a:spLocks noEditPoints="1"/>
          </p:cNvSpPr>
          <p:nvPr/>
        </p:nvSpPr>
        <p:spPr bwMode="auto">
          <a:xfrm>
            <a:off x="1266161" y="1433511"/>
            <a:ext cx="457300" cy="444597"/>
          </a:xfrm>
          <a:custGeom>
            <a:avLst/>
            <a:gdLst>
              <a:gd name="T0" fmla="*/ 13 w 34"/>
              <a:gd name="T1" fmla="*/ 14 h 33"/>
              <a:gd name="T2" fmla="*/ 11 w 34"/>
              <a:gd name="T3" fmla="*/ 8 h 33"/>
              <a:gd name="T4" fmla="*/ 11 w 34"/>
              <a:gd name="T5" fmla="*/ 8 h 33"/>
              <a:gd name="T6" fmla="*/ 23 w 34"/>
              <a:gd name="T7" fmla="*/ 8 h 33"/>
              <a:gd name="T8" fmla="*/ 23 w 34"/>
              <a:gd name="T9" fmla="*/ 8 h 33"/>
              <a:gd name="T10" fmla="*/ 21 w 34"/>
              <a:gd name="T11" fmla="*/ 14 h 33"/>
              <a:gd name="T12" fmla="*/ 27 w 34"/>
              <a:gd name="T13" fmla="*/ 17 h 33"/>
              <a:gd name="T14" fmla="*/ 31 w 34"/>
              <a:gd name="T15" fmla="*/ 12 h 33"/>
              <a:gd name="T16" fmla="*/ 31 w 34"/>
              <a:gd name="T17" fmla="*/ 12 h 33"/>
              <a:gd name="T18" fmla="*/ 28 w 34"/>
              <a:gd name="T19" fmla="*/ 6 h 33"/>
              <a:gd name="T20" fmla="*/ 26 w 34"/>
              <a:gd name="T21" fmla="*/ 6 h 33"/>
              <a:gd name="T22" fmla="*/ 23 w 34"/>
              <a:gd name="T23" fmla="*/ 12 h 33"/>
              <a:gd name="T24" fmla="*/ 23 w 34"/>
              <a:gd name="T25" fmla="*/ 12 h 33"/>
              <a:gd name="T26" fmla="*/ 27 w 34"/>
              <a:gd name="T27" fmla="*/ 17 h 33"/>
              <a:gd name="T28" fmla="*/ 24 w 34"/>
              <a:gd name="T29" fmla="*/ 12 h 33"/>
              <a:gd name="T30" fmla="*/ 24 w 34"/>
              <a:gd name="T31" fmla="*/ 10 h 33"/>
              <a:gd name="T32" fmla="*/ 30 w 34"/>
              <a:gd name="T33" fmla="*/ 9 h 33"/>
              <a:gd name="T34" fmla="*/ 30 w 34"/>
              <a:gd name="T35" fmla="*/ 11 h 33"/>
              <a:gd name="T36" fmla="*/ 29 w 34"/>
              <a:gd name="T37" fmla="*/ 15 h 33"/>
              <a:gd name="T38" fmla="*/ 25 w 34"/>
              <a:gd name="T39" fmla="*/ 15 h 33"/>
              <a:gd name="T40" fmla="*/ 9 w 34"/>
              <a:gd name="T41" fmla="*/ 15 h 33"/>
              <a:gd name="T42" fmla="*/ 10 w 34"/>
              <a:gd name="T43" fmla="*/ 12 h 33"/>
              <a:gd name="T44" fmla="*/ 10 w 34"/>
              <a:gd name="T45" fmla="*/ 11 h 33"/>
              <a:gd name="T46" fmla="*/ 7 w 34"/>
              <a:gd name="T47" fmla="*/ 6 h 33"/>
              <a:gd name="T48" fmla="*/ 3 w 34"/>
              <a:gd name="T49" fmla="*/ 11 h 33"/>
              <a:gd name="T50" fmla="*/ 3 w 34"/>
              <a:gd name="T51" fmla="*/ 12 h 33"/>
              <a:gd name="T52" fmla="*/ 4 w 34"/>
              <a:gd name="T53" fmla="*/ 15 h 33"/>
              <a:gd name="T54" fmla="*/ 4 w 34"/>
              <a:gd name="T55" fmla="*/ 15 h 33"/>
              <a:gd name="T56" fmla="*/ 4 w 34"/>
              <a:gd name="T57" fmla="*/ 11 h 33"/>
              <a:gd name="T58" fmla="*/ 4 w 34"/>
              <a:gd name="T59" fmla="*/ 9 h 33"/>
              <a:gd name="T60" fmla="*/ 10 w 34"/>
              <a:gd name="T61" fmla="*/ 10 h 33"/>
              <a:gd name="T62" fmla="*/ 10 w 34"/>
              <a:gd name="T63" fmla="*/ 12 h 33"/>
              <a:gd name="T64" fmla="*/ 7 w 34"/>
              <a:gd name="T65" fmla="*/ 16 h 33"/>
              <a:gd name="T66" fmla="*/ 18 w 34"/>
              <a:gd name="T67" fmla="*/ 20 h 33"/>
              <a:gd name="T68" fmla="*/ 17 w 34"/>
              <a:gd name="T69" fmla="*/ 22 h 33"/>
              <a:gd name="T70" fmla="*/ 22 w 34"/>
              <a:gd name="T71" fmla="*/ 18 h 33"/>
              <a:gd name="T72" fmla="*/ 28 w 34"/>
              <a:gd name="T73" fmla="*/ 30 h 33"/>
              <a:gd name="T74" fmla="*/ 8 w 34"/>
              <a:gd name="T75" fmla="*/ 33 h 33"/>
              <a:gd name="T76" fmla="*/ 6 w 34"/>
              <a:gd name="T77" fmla="*/ 23 h 33"/>
              <a:gd name="T78" fmla="*/ 16 w 34"/>
              <a:gd name="T79" fmla="*/ 29 h 33"/>
              <a:gd name="T80" fmla="*/ 16 w 34"/>
              <a:gd name="T81" fmla="*/ 21 h 33"/>
              <a:gd name="T82" fmla="*/ 16 w 34"/>
              <a:gd name="T83" fmla="*/ 20 h 33"/>
              <a:gd name="T84" fmla="*/ 18 w 34"/>
              <a:gd name="T85" fmla="*/ 20 h 33"/>
              <a:gd name="T86" fmla="*/ 18 w 34"/>
              <a:gd name="T87" fmla="*/ 20 h 33"/>
              <a:gd name="T88" fmla="*/ 34 w 34"/>
              <a:gd name="T89" fmla="*/ 21 h 33"/>
              <a:gd name="T90" fmla="*/ 29 w 34"/>
              <a:gd name="T91" fmla="*/ 22 h 33"/>
              <a:gd name="T92" fmla="*/ 29 w 34"/>
              <a:gd name="T93" fmla="*/ 27 h 33"/>
              <a:gd name="T94" fmla="*/ 34 w 34"/>
              <a:gd name="T95" fmla="*/ 26 h 33"/>
              <a:gd name="T96" fmla="*/ 1 w 34"/>
              <a:gd name="T97" fmla="*/ 27 h 33"/>
              <a:gd name="T98" fmla="*/ 5 w 34"/>
              <a:gd name="T99" fmla="*/ 23 h 33"/>
              <a:gd name="T100" fmla="*/ 9 w 34"/>
              <a:gd name="T101" fmla="*/ 18 h 33"/>
              <a:gd name="T102" fmla="*/ 0 w 34"/>
              <a:gd name="T103" fmla="*/ 26 h 33"/>
              <a:gd name="T104" fmla="*/ 17 w 34"/>
              <a:gd name="T105" fmla="*/ 15 h 33"/>
              <a:gd name="T106" fmla="*/ 22 w 34"/>
              <a:gd name="T107" fmla="*/ 8 h 33"/>
              <a:gd name="T108" fmla="*/ 22 w 34"/>
              <a:gd name="T109" fmla="*/ 6 h 33"/>
              <a:gd name="T110" fmla="*/ 19 w 34"/>
              <a:gd name="T111" fmla="*/ 4 h 33"/>
              <a:gd name="T112" fmla="*/ 15 w 34"/>
              <a:gd name="T113" fmla="*/ 4 h 33"/>
              <a:gd name="T114" fmla="*/ 13 w 34"/>
              <a:gd name="T115" fmla="*/ 4 h 33"/>
              <a:gd name="T116" fmla="*/ 12 w 34"/>
              <a:gd name="T117" fmla="*/ 7 h 33"/>
              <a:gd name="T118" fmla="*/ 14 w 34"/>
              <a:gd name="T119" fmla="*/ 1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" h="33">
                <a:moveTo>
                  <a:pt x="17" y="16"/>
                </a:moveTo>
                <a:cubicBezTo>
                  <a:pt x="15" y="16"/>
                  <a:pt x="14" y="15"/>
                  <a:pt x="13" y="14"/>
                </a:cubicBezTo>
                <a:cubicBezTo>
                  <a:pt x="12" y="12"/>
                  <a:pt x="11" y="10"/>
                  <a:pt x="11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3"/>
                  <a:pt x="10" y="0"/>
                  <a:pt x="17" y="0"/>
                </a:cubicBezTo>
                <a:cubicBezTo>
                  <a:pt x="24" y="0"/>
                  <a:pt x="23" y="3"/>
                  <a:pt x="23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3" y="10"/>
                  <a:pt x="22" y="12"/>
                  <a:pt x="21" y="14"/>
                </a:cubicBezTo>
                <a:cubicBezTo>
                  <a:pt x="20" y="15"/>
                  <a:pt x="18" y="16"/>
                  <a:pt x="17" y="16"/>
                </a:cubicBezTo>
                <a:close/>
                <a:moveTo>
                  <a:pt x="27" y="17"/>
                </a:moveTo>
                <a:cubicBezTo>
                  <a:pt x="28" y="17"/>
                  <a:pt x="29" y="16"/>
                  <a:pt x="30" y="15"/>
                </a:cubicBezTo>
                <a:cubicBezTo>
                  <a:pt x="31" y="14"/>
                  <a:pt x="31" y="13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1"/>
                  <a:pt x="31" y="11"/>
                </a:cubicBezTo>
                <a:cubicBezTo>
                  <a:pt x="31" y="9"/>
                  <a:pt x="32" y="7"/>
                  <a:pt x="28" y="6"/>
                </a:cubicBezTo>
                <a:cubicBezTo>
                  <a:pt x="28" y="6"/>
                  <a:pt x="28" y="6"/>
                  <a:pt x="27" y="6"/>
                </a:cubicBezTo>
                <a:cubicBezTo>
                  <a:pt x="27" y="6"/>
                  <a:pt x="26" y="6"/>
                  <a:pt x="26" y="6"/>
                </a:cubicBezTo>
                <a:cubicBezTo>
                  <a:pt x="23" y="7"/>
                  <a:pt x="23" y="9"/>
                  <a:pt x="23" y="11"/>
                </a:cubicBezTo>
                <a:cubicBezTo>
                  <a:pt x="23" y="11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3"/>
                  <a:pt x="24" y="14"/>
                  <a:pt x="25" y="15"/>
                </a:cubicBezTo>
                <a:cubicBezTo>
                  <a:pt x="25" y="16"/>
                  <a:pt x="26" y="17"/>
                  <a:pt x="27" y="17"/>
                </a:cubicBezTo>
                <a:close/>
                <a:moveTo>
                  <a:pt x="25" y="15"/>
                </a:moveTo>
                <a:cubicBezTo>
                  <a:pt x="24" y="14"/>
                  <a:pt x="24" y="13"/>
                  <a:pt x="24" y="12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4" y="10"/>
                  <a:pt x="24" y="10"/>
                </a:cubicBezTo>
                <a:cubicBezTo>
                  <a:pt x="24" y="10"/>
                  <a:pt x="24" y="9"/>
                  <a:pt x="25" y="9"/>
                </a:cubicBezTo>
                <a:cubicBezTo>
                  <a:pt x="25" y="9"/>
                  <a:pt x="30" y="8"/>
                  <a:pt x="30" y="9"/>
                </a:cubicBezTo>
                <a:cubicBezTo>
                  <a:pt x="30" y="9"/>
                  <a:pt x="30" y="10"/>
                  <a:pt x="30" y="10"/>
                </a:cubicBezTo>
                <a:cubicBezTo>
                  <a:pt x="30" y="10"/>
                  <a:pt x="30" y="11"/>
                  <a:pt x="30" y="11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3"/>
                  <a:pt x="30" y="14"/>
                  <a:pt x="29" y="15"/>
                </a:cubicBezTo>
                <a:cubicBezTo>
                  <a:pt x="29" y="16"/>
                  <a:pt x="28" y="16"/>
                  <a:pt x="27" y="16"/>
                </a:cubicBezTo>
                <a:cubicBezTo>
                  <a:pt x="27" y="16"/>
                  <a:pt x="26" y="16"/>
                  <a:pt x="25" y="15"/>
                </a:cubicBezTo>
                <a:close/>
                <a:moveTo>
                  <a:pt x="7" y="17"/>
                </a:moveTo>
                <a:cubicBezTo>
                  <a:pt x="8" y="17"/>
                  <a:pt x="9" y="16"/>
                  <a:pt x="9" y="15"/>
                </a:cubicBezTo>
                <a:cubicBezTo>
                  <a:pt x="10" y="14"/>
                  <a:pt x="10" y="13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1"/>
                  <a:pt x="10" y="11"/>
                </a:cubicBezTo>
                <a:cubicBezTo>
                  <a:pt x="10" y="9"/>
                  <a:pt x="11" y="6"/>
                  <a:pt x="8" y="6"/>
                </a:cubicBezTo>
                <a:cubicBezTo>
                  <a:pt x="7" y="6"/>
                  <a:pt x="7" y="6"/>
                  <a:pt x="7" y="6"/>
                </a:cubicBezTo>
                <a:cubicBezTo>
                  <a:pt x="6" y="6"/>
                  <a:pt x="6" y="6"/>
                  <a:pt x="5" y="6"/>
                </a:cubicBezTo>
                <a:cubicBezTo>
                  <a:pt x="2" y="7"/>
                  <a:pt x="3" y="9"/>
                  <a:pt x="3" y="11"/>
                </a:cubicBezTo>
                <a:cubicBezTo>
                  <a:pt x="3" y="11"/>
                  <a:pt x="3" y="12"/>
                  <a:pt x="3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13"/>
                  <a:pt x="3" y="14"/>
                  <a:pt x="4" y="15"/>
                </a:cubicBezTo>
                <a:cubicBezTo>
                  <a:pt x="5" y="16"/>
                  <a:pt x="6" y="17"/>
                  <a:pt x="7" y="17"/>
                </a:cubicBezTo>
                <a:close/>
                <a:moveTo>
                  <a:pt x="4" y="15"/>
                </a:moveTo>
                <a:cubicBezTo>
                  <a:pt x="4" y="14"/>
                  <a:pt x="3" y="13"/>
                  <a:pt x="3" y="12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1"/>
                  <a:pt x="4" y="10"/>
                  <a:pt x="4" y="10"/>
                </a:cubicBezTo>
                <a:cubicBezTo>
                  <a:pt x="4" y="10"/>
                  <a:pt x="4" y="9"/>
                  <a:pt x="4" y="9"/>
                </a:cubicBezTo>
                <a:cubicBezTo>
                  <a:pt x="4" y="9"/>
                  <a:pt x="9" y="8"/>
                  <a:pt x="9" y="9"/>
                </a:cubicBezTo>
                <a:cubicBezTo>
                  <a:pt x="10" y="9"/>
                  <a:pt x="10" y="10"/>
                  <a:pt x="10" y="10"/>
                </a:cubicBezTo>
                <a:cubicBezTo>
                  <a:pt x="10" y="10"/>
                  <a:pt x="10" y="11"/>
                  <a:pt x="10" y="11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3"/>
                  <a:pt x="10" y="14"/>
                  <a:pt x="9" y="15"/>
                </a:cubicBezTo>
                <a:cubicBezTo>
                  <a:pt x="8" y="16"/>
                  <a:pt x="7" y="16"/>
                  <a:pt x="7" y="16"/>
                </a:cubicBezTo>
                <a:cubicBezTo>
                  <a:pt x="6" y="16"/>
                  <a:pt x="5" y="16"/>
                  <a:pt x="4" y="15"/>
                </a:cubicBezTo>
                <a:close/>
                <a:moveTo>
                  <a:pt x="18" y="20"/>
                </a:moveTo>
                <a:cubicBezTo>
                  <a:pt x="18" y="21"/>
                  <a:pt x="18" y="21"/>
                  <a:pt x="18" y="21"/>
                </a:cubicBezTo>
                <a:cubicBezTo>
                  <a:pt x="17" y="21"/>
                  <a:pt x="17" y="22"/>
                  <a:pt x="17" y="22"/>
                </a:cubicBezTo>
                <a:cubicBezTo>
                  <a:pt x="18" y="29"/>
                  <a:pt x="18" y="29"/>
                  <a:pt x="18" y="29"/>
                </a:cubicBezTo>
                <a:cubicBezTo>
                  <a:pt x="20" y="25"/>
                  <a:pt x="21" y="23"/>
                  <a:pt x="22" y="18"/>
                </a:cubicBezTo>
                <a:cubicBezTo>
                  <a:pt x="25" y="19"/>
                  <a:pt x="28" y="21"/>
                  <a:pt x="28" y="23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32"/>
                  <a:pt x="27" y="33"/>
                  <a:pt x="26" y="33"/>
                </a:cubicBezTo>
                <a:cubicBezTo>
                  <a:pt x="20" y="33"/>
                  <a:pt x="14" y="33"/>
                  <a:pt x="8" y="33"/>
                </a:cubicBezTo>
                <a:cubicBezTo>
                  <a:pt x="7" y="33"/>
                  <a:pt x="6" y="32"/>
                  <a:pt x="6" y="30"/>
                </a:cubicBezTo>
                <a:cubicBezTo>
                  <a:pt x="6" y="28"/>
                  <a:pt x="6" y="26"/>
                  <a:pt x="6" y="23"/>
                </a:cubicBezTo>
                <a:cubicBezTo>
                  <a:pt x="6" y="21"/>
                  <a:pt x="9" y="19"/>
                  <a:pt x="12" y="18"/>
                </a:cubicBezTo>
                <a:cubicBezTo>
                  <a:pt x="13" y="23"/>
                  <a:pt x="14" y="25"/>
                  <a:pt x="16" y="29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2"/>
                  <a:pt x="17" y="21"/>
                  <a:pt x="16" y="21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7" y="20"/>
                  <a:pt x="17" y="20"/>
                  <a:pt x="18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20"/>
                  <a:pt x="18" y="20"/>
                  <a:pt x="18" y="20"/>
                </a:cubicBezTo>
                <a:close/>
                <a:moveTo>
                  <a:pt x="34" y="26"/>
                </a:moveTo>
                <a:cubicBezTo>
                  <a:pt x="34" y="21"/>
                  <a:pt x="34" y="21"/>
                  <a:pt x="34" y="21"/>
                </a:cubicBezTo>
                <a:cubicBezTo>
                  <a:pt x="34" y="18"/>
                  <a:pt x="29" y="17"/>
                  <a:pt x="24" y="18"/>
                </a:cubicBezTo>
                <a:cubicBezTo>
                  <a:pt x="26" y="19"/>
                  <a:pt x="28" y="20"/>
                  <a:pt x="29" y="22"/>
                </a:cubicBezTo>
                <a:cubicBezTo>
                  <a:pt x="29" y="22"/>
                  <a:pt x="29" y="23"/>
                  <a:pt x="29" y="23"/>
                </a:cubicBezTo>
                <a:cubicBezTo>
                  <a:pt x="29" y="27"/>
                  <a:pt x="29" y="27"/>
                  <a:pt x="29" y="27"/>
                </a:cubicBezTo>
                <a:cubicBezTo>
                  <a:pt x="30" y="27"/>
                  <a:pt x="32" y="27"/>
                  <a:pt x="33" y="27"/>
                </a:cubicBezTo>
                <a:cubicBezTo>
                  <a:pt x="34" y="27"/>
                  <a:pt x="34" y="26"/>
                  <a:pt x="34" y="26"/>
                </a:cubicBezTo>
                <a:close/>
                <a:moveTo>
                  <a:pt x="0" y="26"/>
                </a:moveTo>
                <a:cubicBezTo>
                  <a:pt x="0" y="26"/>
                  <a:pt x="0" y="27"/>
                  <a:pt x="1" y="27"/>
                </a:cubicBezTo>
                <a:cubicBezTo>
                  <a:pt x="2" y="27"/>
                  <a:pt x="3" y="27"/>
                  <a:pt x="5" y="27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2"/>
                  <a:pt x="5" y="22"/>
                </a:cubicBezTo>
                <a:cubicBezTo>
                  <a:pt x="6" y="20"/>
                  <a:pt x="8" y="19"/>
                  <a:pt x="9" y="18"/>
                </a:cubicBezTo>
                <a:cubicBezTo>
                  <a:pt x="5" y="17"/>
                  <a:pt x="0" y="18"/>
                  <a:pt x="0" y="21"/>
                </a:cubicBezTo>
                <a:cubicBezTo>
                  <a:pt x="0" y="23"/>
                  <a:pt x="0" y="24"/>
                  <a:pt x="0" y="26"/>
                </a:cubicBezTo>
                <a:close/>
                <a:moveTo>
                  <a:pt x="14" y="13"/>
                </a:moveTo>
                <a:cubicBezTo>
                  <a:pt x="15" y="14"/>
                  <a:pt x="16" y="15"/>
                  <a:pt x="17" y="15"/>
                </a:cubicBezTo>
                <a:cubicBezTo>
                  <a:pt x="18" y="15"/>
                  <a:pt x="19" y="14"/>
                  <a:pt x="20" y="13"/>
                </a:cubicBezTo>
                <a:cubicBezTo>
                  <a:pt x="21" y="12"/>
                  <a:pt x="22" y="10"/>
                  <a:pt x="22" y="8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5"/>
                  <a:pt x="22" y="4"/>
                  <a:pt x="21" y="4"/>
                </a:cubicBezTo>
                <a:cubicBezTo>
                  <a:pt x="21" y="3"/>
                  <a:pt x="20" y="4"/>
                  <a:pt x="19" y="4"/>
                </a:cubicBezTo>
                <a:cubicBezTo>
                  <a:pt x="18" y="4"/>
                  <a:pt x="18" y="4"/>
                  <a:pt x="17" y="4"/>
                </a:cubicBezTo>
                <a:cubicBezTo>
                  <a:pt x="16" y="4"/>
                  <a:pt x="16" y="4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3"/>
                  <a:pt x="13" y="4"/>
                </a:cubicBezTo>
                <a:cubicBezTo>
                  <a:pt x="12" y="4"/>
                  <a:pt x="12" y="5"/>
                  <a:pt x="12" y="6"/>
                </a:cubicBezTo>
                <a:cubicBezTo>
                  <a:pt x="12" y="6"/>
                  <a:pt x="12" y="6"/>
                  <a:pt x="12" y="7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0"/>
                  <a:pt x="13" y="12"/>
                  <a:pt x="14" y="13"/>
                </a:cubicBezTo>
                <a:close/>
              </a:path>
            </a:pathLst>
          </a:custGeom>
          <a:solidFill>
            <a:sysClr val="windowText" lastClr="000000">
              <a:lumMod val="75000"/>
              <a:lumOff val="25000"/>
            </a:sys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28ED8B-0ECB-48BF-B047-C2B211745BA8}"/>
              </a:ext>
            </a:extLst>
          </p:cNvPr>
          <p:cNvSpPr txBox="1"/>
          <p:nvPr/>
        </p:nvSpPr>
        <p:spPr>
          <a:xfrm>
            <a:off x="1827148" y="1364676"/>
            <a:ext cx="1569407" cy="5638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584B1"/>
                </a:solidFill>
                <a:effectLst/>
                <a:uLnTx/>
                <a:uFillTx/>
              </a:rPr>
              <a:t>100+ Developers &amp; Support Engineers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9254" y="2420241"/>
            <a:ext cx="27430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Lorem Ipsum is simply dummy text of the printing and 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typesetting industry. </a:t>
            </a:r>
          </a:p>
          <a:p>
            <a:pPr marL="171450" marR="0" lvl="0" indent="-17145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Lorem Ipsum has been the industry's standard dummy text</a:t>
            </a:r>
          </a:p>
          <a:p>
            <a:pPr marL="171450" marR="0" lvl="0" indent="-17145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Lorem Ipsum has been the industry's standard dummy text</a:t>
            </a:r>
          </a:p>
          <a:p>
            <a:pPr marL="171450" marR="0" lvl="0" indent="-17145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31238" y="922218"/>
            <a:ext cx="2273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0584B1"/>
                </a:solidFill>
                <a:effectLst/>
                <a:uLnTx/>
                <a:uFillTx/>
              </a:rPr>
              <a:t>KEY SUCCESS STORIES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DCC3-4512-4810-918B-A9080BA4BE50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4567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925530" y="432360"/>
            <a:ext cx="11308410" cy="215003"/>
          </a:xfrm>
        </p:spPr>
        <p:txBody>
          <a:bodyPr>
            <a:normAutofit fontScale="32500" lnSpcReduction="20000"/>
          </a:bodyPr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5530" y="131853"/>
            <a:ext cx="11308410" cy="267329"/>
          </a:xfrm>
        </p:spPr>
        <p:txBody>
          <a:bodyPr/>
          <a:lstStyle/>
          <a:p>
            <a:endParaRPr lang="en-IN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CALSOFT CONFIDENTIAL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89449" y="2884038"/>
            <a:ext cx="34641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rPr>
              <a:t>Lorem Ipsum is simply dummy text of the printing and  typesetting industry. </a:t>
            </a:r>
          </a:p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rPr>
              <a:t>Lorem Ipsum has been the industry's standard dummy text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138637" y="2884038"/>
            <a:ext cx="33248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rPr>
              <a:t>Lorem Ipsum is simply dummy text of the printing and  typesetting industry. </a:t>
            </a:r>
          </a:p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rPr>
              <a:t>Lorem Ipsum has been the industry's standard dummy text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9449" y="5430672"/>
            <a:ext cx="34344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rPr>
              <a:t>Lorem Ipsum is simply dummy text of the printing and  typesetting industry. </a:t>
            </a:r>
          </a:p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rPr>
              <a:t>Lorem Ipsum has been the industry's standard dummy text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108931" y="5430672"/>
            <a:ext cx="33545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rPr>
              <a:t>Lorem Ipsum is simply dummy text of the printing and  typesetting industry. </a:t>
            </a:r>
          </a:p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rPr>
              <a:t>Lorem Ipsum has been the industry's standard dummy text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16773" y="2106309"/>
            <a:ext cx="162897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7412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Service Offerings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83825" y="4169113"/>
            <a:ext cx="1907895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7412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584B1"/>
                </a:solidFill>
                <a:effectLst/>
                <a:uLnTx/>
                <a:uFillTx/>
              </a:rPr>
              <a:t>Tool &amp; Technologies</a:t>
            </a:r>
          </a:p>
        </p:txBody>
      </p:sp>
      <p:sp>
        <p:nvSpPr>
          <p:cNvPr id="22" name="Freeform 254"/>
          <p:cNvSpPr>
            <a:spLocks noEditPoints="1"/>
          </p:cNvSpPr>
          <p:nvPr/>
        </p:nvSpPr>
        <p:spPr bwMode="auto">
          <a:xfrm>
            <a:off x="1266161" y="1433511"/>
            <a:ext cx="457300" cy="444597"/>
          </a:xfrm>
          <a:custGeom>
            <a:avLst/>
            <a:gdLst>
              <a:gd name="T0" fmla="*/ 13 w 34"/>
              <a:gd name="T1" fmla="*/ 14 h 33"/>
              <a:gd name="T2" fmla="*/ 11 w 34"/>
              <a:gd name="T3" fmla="*/ 8 h 33"/>
              <a:gd name="T4" fmla="*/ 11 w 34"/>
              <a:gd name="T5" fmla="*/ 8 h 33"/>
              <a:gd name="T6" fmla="*/ 23 w 34"/>
              <a:gd name="T7" fmla="*/ 8 h 33"/>
              <a:gd name="T8" fmla="*/ 23 w 34"/>
              <a:gd name="T9" fmla="*/ 8 h 33"/>
              <a:gd name="T10" fmla="*/ 21 w 34"/>
              <a:gd name="T11" fmla="*/ 14 h 33"/>
              <a:gd name="T12" fmla="*/ 27 w 34"/>
              <a:gd name="T13" fmla="*/ 17 h 33"/>
              <a:gd name="T14" fmla="*/ 31 w 34"/>
              <a:gd name="T15" fmla="*/ 12 h 33"/>
              <a:gd name="T16" fmla="*/ 31 w 34"/>
              <a:gd name="T17" fmla="*/ 12 h 33"/>
              <a:gd name="T18" fmla="*/ 28 w 34"/>
              <a:gd name="T19" fmla="*/ 6 h 33"/>
              <a:gd name="T20" fmla="*/ 26 w 34"/>
              <a:gd name="T21" fmla="*/ 6 h 33"/>
              <a:gd name="T22" fmla="*/ 23 w 34"/>
              <a:gd name="T23" fmla="*/ 12 h 33"/>
              <a:gd name="T24" fmla="*/ 23 w 34"/>
              <a:gd name="T25" fmla="*/ 12 h 33"/>
              <a:gd name="T26" fmla="*/ 27 w 34"/>
              <a:gd name="T27" fmla="*/ 17 h 33"/>
              <a:gd name="T28" fmla="*/ 24 w 34"/>
              <a:gd name="T29" fmla="*/ 12 h 33"/>
              <a:gd name="T30" fmla="*/ 24 w 34"/>
              <a:gd name="T31" fmla="*/ 10 h 33"/>
              <a:gd name="T32" fmla="*/ 30 w 34"/>
              <a:gd name="T33" fmla="*/ 9 h 33"/>
              <a:gd name="T34" fmla="*/ 30 w 34"/>
              <a:gd name="T35" fmla="*/ 11 h 33"/>
              <a:gd name="T36" fmla="*/ 29 w 34"/>
              <a:gd name="T37" fmla="*/ 15 h 33"/>
              <a:gd name="T38" fmla="*/ 25 w 34"/>
              <a:gd name="T39" fmla="*/ 15 h 33"/>
              <a:gd name="T40" fmla="*/ 9 w 34"/>
              <a:gd name="T41" fmla="*/ 15 h 33"/>
              <a:gd name="T42" fmla="*/ 10 w 34"/>
              <a:gd name="T43" fmla="*/ 12 h 33"/>
              <a:gd name="T44" fmla="*/ 10 w 34"/>
              <a:gd name="T45" fmla="*/ 11 h 33"/>
              <a:gd name="T46" fmla="*/ 7 w 34"/>
              <a:gd name="T47" fmla="*/ 6 h 33"/>
              <a:gd name="T48" fmla="*/ 3 w 34"/>
              <a:gd name="T49" fmla="*/ 11 h 33"/>
              <a:gd name="T50" fmla="*/ 3 w 34"/>
              <a:gd name="T51" fmla="*/ 12 h 33"/>
              <a:gd name="T52" fmla="*/ 4 w 34"/>
              <a:gd name="T53" fmla="*/ 15 h 33"/>
              <a:gd name="T54" fmla="*/ 4 w 34"/>
              <a:gd name="T55" fmla="*/ 15 h 33"/>
              <a:gd name="T56" fmla="*/ 4 w 34"/>
              <a:gd name="T57" fmla="*/ 11 h 33"/>
              <a:gd name="T58" fmla="*/ 4 w 34"/>
              <a:gd name="T59" fmla="*/ 9 h 33"/>
              <a:gd name="T60" fmla="*/ 10 w 34"/>
              <a:gd name="T61" fmla="*/ 10 h 33"/>
              <a:gd name="T62" fmla="*/ 10 w 34"/>
              <a:gd name="T63" fmla="*/ 12 h 33"/>
              <a:gd name="T64" fmla="*/ 7 w 34"/>
              <a:gd name="T65" fmla="*/ 16 h 33"/>
              <a:gd name="T66" fmla="*/ 18 w 34"/>
              <a:gd name="T67" fmla="*/ 20 h 33"/>
              <a:gd name="T68" fmla="*/ 17 w 34"/>
              <a:gd name="T69" fmla="*/ 22 h 33"/>
              <a:gd name="T70" fmla="*/ 22 w 34"/>
              <a:gd name="T71" fmla="*/ 18 h 33"/>
              <a:gd name="T72" fmla="*/ 28 w 34"/>
              <a:gd name="T73" fmla="*/ 30 h 33"/>
              <a:gd name="T74" fmla="*/ 8 w 34"/>
              <a:gd name="T75" fmla="*/ 33 h 33"/>
              <a:gd name="T76" fmla="*/ 6 w 34"/>
              <a:gd name="T77" fmla="*/ 23 h 33"/>
              <a:gd name="T78" fmla="*/ 16 w 34"/>
              <a:gd name="T79" fmla="*/ 29 h 33"/>
              <a:gd name="T80" fmla="*/ 16 w 34"/>
              <a:gd name="T81" fmla="*/ 21 h 33"/>
              <a:gd name="T82" fmla="*/ 16 w 34"/>
              <a:gd name="T83" fmla="*/ 20 h 33"/>
              <a:gd name="T84" fmla="*/ 18 w 34"/>
              <a:gd name="T85" fmla="*/ 20 h 33"/>
              <a:gd name="T86" fmla="*/ 18 w 34"/>
              <a:gd name="T87" fmla="*/ 20 h 33"/>
              <a:gd name="T88" fmla="*/ 34 w 34"/>
              <a:gd name="T89" fmla="*/ 21 h 33"/>
              <a:gd name="T90" fmla="*/ 29 w 34"/>
              <a:gd name="T91" fmla="*/ 22 h 33"/>
              <a:gd name="T92" fmla="*/ 29 w 34"/>
              <a:gd name="T93" fmla="*/ 27 h 33"/>
              <a:gd name="T94" fmla="*/ 34 w 34"/>
              <a:gd name="T95" fmla="*/ 26 h 33"/>
              <a:gd name="T96" fmla="*/ 1 w 34"/>
              <a:gd name="T97" fmla="*/ 27 h 33"/>
              <a:gd name="T98" fmla="*/ 5 w 34"/>
              <a:gd name="T99" fmla="*/ 23 h 33"/>
              <a:gd name="T100" fmla="*/ 9 w 34"/>
              <a:gd name="T101" fmla="*/ 18 h 33"/>
              <a:gd name="T102" fmla="*/ 0 w 34"/>
              <a:gd name="T103" fmla="*/ 26 h 33"/>
              <a:gd name="T104" fmla="*/ 17 w 34"/>
              <a:gd name="T105" fmla="*/ 15 h 33"/>
              <a:gd name="T106" fmla="*/ 22 w 34"/>
              <a:gd name="T107" fmla="*/ 8 h 33"/>
              <a:gd name="T108" fmla="*/ 22 w 34"/>
              <a:gd name="T109" fmla="*/ 6 h 33"/>
              <a:gd name="T110" fmla="*/ 19 w 34"/>
              <a:gd name="T111" fmla="*/ 4 h 33"/>
              <a:gd name="T112" fmla="*/ 15 w 34"/>
              <a:gd name="T113" fmla="*/ 4 h 33"/>
              <a:gd name="T114" fmla="*/ 13 w 34"/>
              <a:gd name="T115" fmla="*/ 4 h 33"/>
              <a:gd name="T116" fmla="*/ 12 w 34"/>
              <a:gd name="T117" fmla="*/ 7 h 33"/>
              <a:gd name="T118" fmla="*/ 14 w 34"/>
              <a:gd name="T119" fmla="*/ 1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" h="33">
                <a:moveTo>
                  <a:pt x="17" y="16"/>
                </a:moveTo>
                <a:cubicBezTo>
                  <a:pt x="15" y="16"/>
                  <a:pt x="14" y="15"/>
                  <a:pt x="13" y="14"/>
                </a:cubicBezTo>
                <a:cubicBezTo>
                  <a:pt x="12" y="12"/>
                  <a:pt x="11" y="10"/>
                  <a:pt x="11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3"/>
                  <a:pt x="10" y="0"/>
                  <a:pt x="17" y="0"/>
                </a:cubicBezTo>
                <a:cubicBezTo>
                  <a:pt x="24" y="0"/>
                  <a:pt x="23" y="3"/>
                  <a:pt x="23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3" y="10"/>
                  <a:pt x="22" y="12"/>
                  <a:pt x="21" y="14"/>
                </a:cubicBezTo>
                <a:cubicBezTo>
                  <a:pt x="20" y="15"/>
                  <a:pt x="18" y="16"/>
                  <a:pt x="17" y="16"/>
                </a:cubicBezTo>
                <a:close/>
                <a:moveTo>
                  <a:pt x="27" y="17"/>
                </a:moveTo>
                <a:cubicBezTo>
                  <a:pt x="28" y="17"/>
                  <a:pt x="29" y="16"/>
                  <a:pt x="30" y="15"/>
                </a:cubicBezTo>
                <a:cubicBezTo>
                  <a:pt x="31" y="14"/>
                  <a:pt x="31" y="13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1"/>
                  <a:pt x="31" y="11"/>
                </a:cubicBezTo>
                <a:cubicBezTo>
                  <a:pt x="31" y="9"/>
                  <a:pt x="32" y="7"/>
                  <a:pt x="28" y="6"/>
                </a:cubicBezTo>
                <a:cubicBezTo>
                  <a:pt x="28" y="6"/>
                  <a:pt x="28" y="6"/>
                  <a:pt x="27" y="6"/>
                </a:cubicBezTo>
                <a:cubicBezTo>
                  <a:pt x="27" y="6"/>
                  <a:pt x="26" y="6"/>
                  <a:pt x="26" y="6"/>
                </a:cubicBezTo>
                <a:cubicBezTo>
                  <a:pt x="23" y="7"/>
                  <a:pt x="23" y="9"/>
                  <a:pt x="23" y="11"/>
                </a:cubicBezTo>
                <a:cubicBezTo>
                  <a:pt x="23" y="11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3"/>
                  <a:pt x="24" y="14"/>
                  <a:pt x="25" y="15"/>
                </a:cubicBezTo>
                <a:cubicBezTo>
                  <a:pt x="25" y="16"/>
                  <a:pt x="26" y="17"/>
                  <a:pt x="27" y="17"/>
                </a:cubicBezTo>
                <a:close/>
                <a:moveTo>
                  <a:pt x="25" y="15"/>
                </a:moveTo>
                <a:cubicBezTo>
                  <a:pt x="24" y="14"/>
                  <a:pt x="24" y="13"/>
                  <a:pt x="24" y="12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4" y="10"/>
                  <a:pt x="24" y="10"/>
                </a:cubicBezTo>
                <a:cubicBezTo>
                  <a:pt x="24" y="10"/>
                  <a:pt x="24" y="9"/>
                  <a:pt x="25" y="9"/>
                </a:cubicBezTo>
                <a:cubicBezTo>
                  <a:pt x="25" y="9"/>
                  <a:pt x="30" y="8"/>
                  <a:pt x="30" y="9"/>
                </a:cubicBezTo>
                <a:cubicBezTo>
                  <a:pt x="30" y="9"/>
                  <a:pt x="30" y="10"/>
                  <a:pt x="30" y="10"/>
                </a:cubicBezTo>
                <a:cubicBezTo>
                  <a:pt x="30" y="10"/>
                  <a:pt x="30" y="11"/>
                  <a:pt x="30" y="11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3"/>
                  <a:pt x="30" y="14"/>
                  <a:pt x="29" y="15"/>
                </a:cubicBezTo>
                <a:cubicBezTo>
                  <a:pt x="29" y="16"/>
                  <a:pt x="28" y="16"/>
                  <a:pt x="27" y="16"/>
                </a:cubicBezTo>
                <a:cubicBezTo>
                  <a:pt x="27" y="16"/>
                  <a:pt x="26" y="16"/>
                  <a:pt x="25" y="15"/>
                </a:cubicBezTo>
                <a:close/>
                <a:moveTo>
                  <a:pt x="7" y="17"/>
                </a:moveTo>
                <a:cubicBezTo>
                  <a:pt x="8" y="17"/>
                  <a:pt x="9" y="16"/>
                  <a:pt x="9" y="15"/>
                </a:cubicBezTo>
                <a:cubicBezTo>
                  <a:pt x="10" y="14"/>
                  <a:pt x="10" y="13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1"/>
                  <a:pt x="10" y="11"/>
                </a:cubicBezTo>
                <a:cubicBezTo>
                  <a:pt x="10" y="9"/>
                  <a:pt x="11" y="6"/>
                  <a:pt x="8" y="6"/>
                </a:cubicBezTo>
                <a:cubicBezTo>
                  <a:pt x="7" y="6"/>
                  <a:pt x="7" y="6"/>
                  <a:pt x="7" y="6"/>
                </a:cubicBezTo>
                <a:cubicBezTo>
                  <a:pt x="6" y="6"/>
                  <a:pt x="6" y="6"/>
                  <a:pt x="5" y="6"/>
                </a:cubicBezTo>
                <a:cubicBezTo>
                  <a:pt x="2" y="7"/>
                  <a:pt x="3" y="9"/>
                  <a:pt x="3" y="11"/>
                </a:cubicBezTo>
                <a:cubicBezTo>
                  <a:pt x="3" y="11"/>
                  <a:pt x="3" y="12"/>
                  <a:pt x="3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13"/>
                  <a:pt x="3" y="14"/>
                  <a:pt x="4" y="15"/>
                </a:cubicBezTo>
                <a:cubicBezTo>
                  <a:pt x="5" y="16"/>
                  <a:pt x="6" y="17"/>
                  <a:pt x="7" y="17"/>
                </a:cubicBezTo>
                <a:close/>
                <a:moveTo>
                  <a:pt x="4" y="15"/>
                </a:moveTo>
                <a:cubicBezTo>
                  <a:pt x="4" y="14"/>
                  <a:pt x="3" y="13"/>
                  <a:pt x="3" y="12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1"/>
                  <a:pt x="4" y="10"/>
                  <a:pt x="4" y="10"/>
                </a:cubicBezTo>
                <a:cubicBezTo>
                  <a:pt x="4" y="10"/>
                  <a:pt x="4" y="9"/>
                  <a:pt x="4" y="9"/>
                </a:cubicBezTo>
                <a:cubicBezTo>
                  <a:pt x="4" y="9"/>
                  <a:pt x="9" y="8"/>
                  <a:pt x="9" y="9"/>
                </a:cubicBezTo>
                <a:cubicBezTo>
                  <a:pt x="10" y="9"/>
                  <a:pt x="10" y="10"/>
                  <a:pt x="10" y="10"/>
                </a:cubicBezTo>
                <a:cubicBezTo>
                  <a:pt x="10" y="10"/>
                  <a:pt x="10" y="11"/>
                  <a:pt x="10" y="11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3"/>
                  <a:pt x="10" y="14"/>
                  <a:pt x="9" y="15"/>
                </a:cubicBezTo>
                <a:cubicBezTo>
                  <a:pt x="8" y="16"/>
                  <a:pt x="7" y="16"/>
                  <a:pt x="7" y="16"/>
                </a:cubicBezTo>
                <a:cubicBezTo>
                  <a:pt x="6" y="16"/>
                  <a:pt x="5" y="16"/>
                  <a:pt x="4" y="15"/>
                </a:cubicBezTo>
                <a:close/>
                <a:moveTo>
                  <a:pt x="18" y="20"/>
                </a:moveTo>
                <a:cubicBezTo>
                  <a:pt x="18" y="21"/>
                  <a:pt x="18" y="21"/>
                  <a:pt x="18" y="21"/>
                </a:cubicBezTo>
                <a:cubicBezTo>
                  <a:pt x="17" y="21"/>
                  <a:pt x="17" y="22"/>
                  <a:pt x="17" y="22"/>
                </a:cubicBezTo>
                <a:cubicBezTo>
                  <a:pt x="18" y="29"/>
                  <a:pt x="18" y="29"/>
                  <a:pt x="18" y="29"/>
                </a:cubicBezTo>
                <a:cubicBezTo>
                  <a:pt x="20" y="25"/>
                  <a:pt x="21" y="23"/>
                  <a:pt x="22" y="18"/>
                </a:cubicBezTo>
                <a:cubicBezTo>
                  <a:pt x="25" y="19"/>
                  <a:pt x="28" y="21"/>
                  <a:pt x="28" y="23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32"/>
                  <a:pt x="27" y="33"/>
                  <a:pt x="26" y="33"/>
                </a:cubicBezTo>
                <a:cubicBezTo>
                  <a:pt x="20" y="33"/>
                  <a:pt x="14" y="33"/>
                  <a:pt x="8" y="33"/>
                </a:cubicBezTo>
                <a:cubicBezTo>
                  <a:pt x="7" y="33"/>
                  <a:pt x="6" y="32"/>
                  <a:pt x="6" y="30"/>
                </a:cubicBezTo>
                <a:cubicBezTo>
                  <a:pt x="6" y="28"/>
                  <a:pt x="6" y="26"/>
                  <a:pt x="6" y="23"/>
                </a:cubicBezTo>
                <a:cubicBezTo>
                  <a:pt x="6" y="21"/>
                  <a:pt x="9" y="19"/>
                  <a:pt x="12" y="18"/>
                </a:cubicBezTo>
                <a:cubicBezTo>
                  <a:pt x="13" y="23"/>
                  <a:pt x="14" y="25"/>
                  <a:pt x="16" y="29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2"/>
                  <a:pt x="17" y="21"/>
                  <a:pt x="16" y="21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7" y="20"/>
                  <a:pt x="17" y="20"/>
                  <a:pt x="18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20"/>
                  <a:pt x="18" y="20"/>
                  <a:pt x="18" y="20"/>
                </a:cubicBezTo>
                <a:close/>
                <a:moveTo>
                  <a:pt x="34" y="26"/>
                </a:moveTo>
                <a:cubicBezTo>
                  <a:pt x="34" y="21"/>
                  <a:pt x="34" y="21"/>
                  <a:pt x="34" y="21"/>
                </a:cubicBezTo>
                <a:cubicBezTo>
                  <a:pt x="34" y="18"/>
                  <a:pt x="29" y="17"/>
                  <a:pt x="24" y="18"/>
                </a:cubicBezTo>
                <a:cubicBezTo>
                  <a:pt x="26" y="19"/>
                  <a:pt x="28" y="20"/>
                  <a:pt x="29" y="22"/>
                </a:cubicBezTo>
                <a:cubicBezTo>
                  <a:pt x="29" y="22"/>
                  <a:pt x="29" y="23"/>
                  <a:pt x="29" y="23"/>
                </a:cubicBezTo>
                <a:cubicBezTo>
                  <a:pt x="29" y="27"/>
                  <a:pt x="29" y="27"/>
                  <a:pt x="29" y="27"/>
                </a:cubicBezTo>
                <a:cubicBezTo>
                  <a:pt x="30" y="27"/>
                  <a:pt x="32" y="27"/>
                  <a:pt x="33" y="27"/>
                </a:cubicBezTo>
                <a:cubicBezTo>
                  <a:pt x="34" y="27"/>
                  <a:pt x="34" y="26"/>
                  <a:pt x="34" y="26"/>
                </a:cubicBezTo>
                <a:close/>
                <a:moveTo>
                  <a:pt x="0" y="26"/>
                </a:moveTo>
                <a:cubicBezTo>
                  <a:pt x="0" y="26"/>
                  <a:pt x="0" y="27"/>
                  <a:pt x="1" y="27"/>
                </a:cubicBezTo>
                <a:cubicBezTo>
                  <a:pt x="2" y="27"/>
                  <a:pt x="3" y="27"/>
                  <a:pt x="5" y="27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2"/>
                  <a:pt x="5" y="22"/>
                </a:cubicBezTo>
                <a:cubicBezTo>
                  <a:pt x="6" y="20"/>
                  <a:pt x="8" y="19"/>
                  <a:pt x="9" y="18"/>
                </a:cubicBezTo>
                <a:cubicBezTo>
                  <a:pt x="5" y="17"/>
                  <a:pt x="0" y="18"/>
                  <a:pt x="0" y="21"/>
                </a:cubicBezTo>
                <a:cubicBezTo>
                  <a:pt x="0" y="23"/>
                  <a:pt x="0" y="24"/>
                  <a:pt x="0" y="26"/>
                </a:cubicBezTo>
                <a:close/>
                <a:moveTo>
                  <a:pt x="14" y="13"/>
                </a:moveTo>
                <a:cubicBezTo>
                  <a:pt x="15" y="14"/>
                  <a:pt x="16" y="15"/>
                  <a:pt x="17" y="15"/>
                </a:cubicBezTo>
                <a:cubicBezTo>
                  <a:pt x="18" y="15"/>
                  <a:pt x="19" y="14"/>
                  <a:pt x="20" y="13"/>
                </a:cubicBezTo>
                <a:cubicBezTo>
                  <a:pt x="21" y="12"/>
                  <a:pt x="22" y="10"/>
                  <a:pt x="22" y="8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5"/>
                  <a:pt x="22" y="4"/>
                  <a:pt x="21" y="4"/>
                </a:cubicBezTo>
                <a:cubicBezTo>
                  <a:pt x="21" y="3"/>
                  <a:pt x="20" y="4"/>
                  <a:pt x="19" y="4"/>
                </a:cubicBezTo>
                <a:cubicBezTo>
                  <a:pt x="18" y="4"/>
                  <a:pt x="18" y="4"/>
                  <a:pt x="17" y="4"/>
                </a:cubicBezTo>
                <a:cubicBezTo>
                  <a:pt x="16" y="4"/>
                  <a:pt x="16" y="4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3"/>
                  <a:pt x="13" y="4"/>
                </a:cubicBezTo>
                <a:cubicBezTo>
                  <a:pt x="12" y="4"/>
                  <a:pt x="12" y="5"/>
                  <a:pt x="12" y="6"/>
                </a:cubicBezTo>
                <a:cubicBezTo>
                  <a:pt x="12" y="6"/>
                  <a:pt x="12" y="6"/>
                  <a:pt x="12" y="7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0"/>
                  <a:pt x="13" y="12"/>
                  <a:pt x="14" y="13"/>
                </a:cubicBezTo>
                <a:close/>
              </a:path>
            </a:pathLst>
          </a:custGeom>
          <a:solidFill>
            <a:sysClr val="windowText" lastClr="000000">
              <a:lumMod val="75000"/>
              <a:lumOff val="25000"/>
            </a:sys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28ED8B-0ECB-48BF-B047-C2B211745BA8}"/>
              </a:ext>
            </a:extLst>
          </p:cNvPr>
          <p:cNvSpPr txBox="1"/>
          <p:nvPr/>
        </p:nvSpPr>
        <p:spPr>
          <a:xfrm>
            <a:off x="1827148" y="1364676"/>
            <a:ext cx="1569407" cy="5638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584B1"/>
                </a:solidFill>
                <a:effectLst/>
                <a:uLnTx/>
                <a:uFillTx/>
              </a:rPr>
              <a:t>100+ Developers &amp; Support Engineers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9254" y="2420241"/>
            <a:ext cx="27430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Lorem Ipsum is simply dummy text of the printing and 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typesetting industry. </a:t>
            </a:r>
          </a:p>
          <a:p>
            <a:pPr marL="171450" marR="0" lvl="0" indent="-17145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Lorem Ipsum has been the industry's standard dummy text</a:t>
            </a:r>
          </a:p>
          <a:p>
            <a:pPr marL="171450" marR="0" lvl="0" indent="-17145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Lorem Ipsum has been the industry's standard dummy text</a:t>
            </a:r>
          </a:p>
          <a:p>
            <a:pPr marL="171450" marR="0" lvl="0" indent="-17145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31238" y="922218"/>
            <a:ext cx="2273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0584B1"/>
                </a:solidFill>
                <a:effectLst/>
                <a:uLnTx/>
                <a:uFillTx/>
              </a:rPr>
              <a:t>KEY SUCCESS STORIES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DCC3-4512-4810-918B-A9080BA4BE50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62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925530" y="432360"/>
            <a:ext cx="11308410" cy="215003"/>
          </a:xfrm>
        </p:spPr>
        <p:txBody>
          <a:bodyPr>
            <a:normAutofit fontScale="32500" lnSpcReduction="20000"/>
          </a:bodyPr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5530" y="131853"/>
            <a:ext cx="11308410" cy="267329"/>
          </a:xfrm>
        </p:spPr>
        <p:txBody>
          <a:bodyPr/>
          <a:lstStyle/>
          <a:p>
            <a:endParaRPr lang="en-IN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CALSOFT CONFIDENTIAL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89449" y="2884038"/>
            <a:ext cx="34641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rPr>
              <a:t>Lorem Ipsum is simply dummy text of the printing and  typesetting industry. </a:t>
            </a:r>
          </a:p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rPr>
              <a:t>Lorem Ipsum has been the industry's standard dummy text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38637" y="2884038"/>
            <a:ext cx="33248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rPr>
              <a:t>Lorem Ipsum is simply dummy text of the printing and  typesetting industry. </a:t>
            </a:r>
          </a:p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rPr>
              <a:t>Lorem Ipsum has been the industry's standard dummy text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89448" y="5430672"/>
            <a:ext cx="68752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rPr>
              <a:t>Lorem Ipsum is simply dummy text of the printing and  typesetting industry. </a:t>
            </a:r>
          </a:p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rPr>
              <a:t>Lorem Ipsum has been the industry's standard dummy text</a:t>
            </a:r>
          </a:p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rPr>
              <a:t>Lorem Ipsum is simply dummy text of the printing and  typesetting industry. </a:t>
            </a:r>
          </a:p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rPr>
              <a:t>Lorem Ipsum has been the industry's standard dummy text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16773" y="2106309"/>
            <a:ext cx="162897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7412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Service Offerings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83825" y="4169113"/>
            <a:ext cx="1907895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7412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584B1"/>
                </a:solidFill>
                <a:effectLst/>
                <a:uLnTx/>
                <a:uFillTx/>
              </a:rPr>
              <a:t>Tool &amp; Technologies</a:t>
            </a:r>
          </a:p>
        </p:txBody>
      </p:sp>
      <p:sp>
        <p:nvSpPr>
          <p:cNvPr id="20" name="Freeform 254"/>
          <p:cNvSpPr>
            <a:spLocks noEditPoints="1"/>
          </p:cNvSpPr>
          <p:nvPr/>
        </p:nvSpPr>
        <p:spPr bwMode="auto">
          <a:xfrm>
            <a:off x="1266161" y="1433511"/>
            <a:ext cx="457300" cy="444597"/>
          </a:xfrm>
          <a:custGeom>
            <a:avLst/>
            <a:gdLst>
              <a:gd name="T0" fmla="*/ 13 w 34"/>
              <a:gd name="T1" fmla="*/ 14 h 33"/>
              <a:gd name="T2" fmla="*/ 11 w 34"/>
              <a:gd name="T3" fmla="*/ 8 h 33"/>
              <a:gd name="T4" fmla="*/ 11 w 34"/>
              <a:gd name="T5" fmla="*/ 8 h 33"/>
              <a:gd name="T6" fmla="*/ 23 w 34"/>
              <a:gd name="T7" fmla="*/ 8 h 33"/>
              <a:gd name="T8" fmla="*/ 23 w 34"/>
              <a:gd name="T9" fmla="*/ 8 h 33"/>
              <a:gd name="T10" fmla="*/ 21 w 34"/>
              <a:gd name="T11" fmla="*/ 14 h 33"/>
              <a:gd name="T12" fmla="*/ 27 w 34"/>
              <a:gd name="T13" fmla="*/ 17 h 33"/>
              <a:gd name="T14" fmla="*/ 31 w 34"/>
              <a:gd name="T15" fmla="*/ 12 h 33"/>
              <a:gd name="T16" fmla="*/ 31 w 34"/>
              <a:gd name="T17" fmla="*/ 12 h 33"/>
              <a:gd name="T18" fmla="*/ 28 w 34"/>
              <a:gd name="T19" fmla="*/ 6 h 33"/>
              <a:gd name="T20" fmla="*/ 26 w 34"/>
              <a:gd name="T21" fmla="*/ 6 h 33"/>
              <a:gd name="T22" fmla="*/ 23 w 34"/>
              <a:gd name="T23" fmla="*/ 12 h 33"/>
              <a:gd name="T24" fmla="*/ 23 w 34"/>
              <a:gd name="T25" fmla="*/ 12 h 33"/>
              <a:gd name="T26" fmla="*/ 27 w 34"/>
              <a:gd name="T27" fmla="*/ 17 h 33"/>
              <a:gd name="T28" fmla="*/ 24 w 34"/>
              <a:gd name="T29" fmla="*/ 12 h 33"/>
              <a:gd name="T30" fmla="*/ 24 w 34"/>
              <a:gd name="T31" fmla="*/ 10 h 33"/>
              <a:gd name="T32" fmla="*/ 30 w 34"/>
              <a:gd name="T33" fmla="*/ 9 h 33"/>
              <a:gd name="T34" fmla="*/ 30 w 34"/>
              <a:gd name="T35" fmla="*/ 11 h 33"/>
              <a:gd name="T36" fmla="*/ 29 w 34"/>
              <a:gd name="T37" fmla="*/ 15 h 33"/>
              <a:gd name="T38" fmla="*/ 25 w 34"/>
              <a:gd name="T39" fmla="*/ 15 h 33"/>
              <a:gd name="T40" fmla="*/ 9 w 34"/>
              <a:gd name="T41" fmla="*/ 15 h 33"/>
              <a:gd name="T42" fmla="*/ 10 w 34"/>
              <a:gd name="T43" fmla="*/ 12 h 33"/>
              <a:gd name="T44" fmla="*/ 10 w 34"/>
              <a:gd name="T45" fmla="*/ 11 h 33"/>
              <a:gd name="T46" fmla="*/ 7 w 34"/>
              <a:gd name="T47" fmla="*/ 6 h 33"/>
              <a:gd name="T48" fmla="*/ 3 w 34"/>
              <a:gd name="T49" fmla="*/ 11 h 33"/>
              <a:gd name="T50" fmla="*/ 3 w 34"/>
              <a:gd name="T51" fmla="*/ 12 h 33"/>
              <a:gd name="T52" fmla="*/ 4 w 34"/>
              <a:gd name="T53" fmla="*/ 15 h 33"/>
              <a:gd name="T54" fmla="*/ 4 w 34"/>
              <a:gd name="T55" fmla="*/ 15 h 33"/>
              <a:gd name="T56" fmla="*/ 4 w 34"/>
              <a:gd name="T57" fmla="*/ 11 h 33"/>
              <a:gd name="T58" fmla="*/ 4 w 34"/>
              <a:gd name="T59" fmla="*/ 9 h 33"/>
              <a:gd name="T60" fmla="*/ 10 w 34"/>
              <a:gd name="T61" fmla="*/ 10 h 33"/>
              <a:gd name="T62" fmla="*/ 10 w 34"/>
              <a:gd name="T63" fmla="*/ 12 h 33"/>
              <a:gd name="T64" fmla="*/ 7 w 34"/>
              <a:gd name="T65" fmla="*/ 16 h 33"/>
              <a:gd name="T66" fmla="*/ 18 w 34"/>
              <a:gd name="T67" fmla="*/ 20 h 33"/>
              <a:gd name="T68" fmla="*/ 17 w 34"/>
              <a:gd name="T69" fmla="*/ 22 h 33"/>
              <a:gd name="T70" fmla="*/ 22 w 34"/>
              <a:gd name="T71" fmla="*/ 18 h 33"/>
              <a:gd name="T72" fmla="*/ 28 w 34"/>
              <a:gd name="T73" fmla="*/ 30 h 33"/>
              <a:gd name="T74" fmla="*/ 8 w 34"/>
              <a:gd name="T75" fmla="*/ 33 h 33"/>
              <a:gd name="T76" fmla="*/ 6 w 34"/>
              <a:gd name="T77" fmla="*/ 23 h 33"/>
              <a:gd name="T78" fmla="*/ 16 w 34"/>
              <a:gd name="T79" fmla="*/ 29 h 33"/>
              <a:gd name="T80" fmla="*/ 16 w 34"/>
              <a:gd name="T81" fmla="*/ 21 h 33"/>
              <a:gd name="T82" fmla="*/ 16 w 34"/>
              <a:gd name="T83" fmla="*/ 20 h 33"/>
              <a:gd name="T84" fmla="*/ 18 w 34"/>
              <a:gd name="T85" fmla="*/ 20 h 33"/>
              <a:gd name="T86" fmla="*/ 18 w 34"/>
              <a:gd name="T87" fmla="*/ 20 h 33"/>
              <a:gd name="T88" fmla="*/ 34 w 34"/>
              <a:gd name="T89" fmla="*/ 21 h 33"/>
              <a:gd name="T90" fmla="*/ 29 w 34"/>
              <a:gd name="T91" fmla="*/ 22 h 33"/>
              <a:gd name="T92" fmla="*/ 29 w 34"/>
              <a:gd name="T93" fmla="*/ 27 h 33"/>
              <a:gd name="T94" fmla="*/ 34 w 34"/>
              <a:gd name="T95" fmla="*/ 26 h 33"/>
              <a:gd name="T96" fmla="*/ 1 w 34"/>
              <a:gd name="T97" fmla="*/ 27 h 33"/>
              <a:gd name="T98" fmla="*/ 5 w 34"/>
              <a:gd name="T99" fmla="*/ 23 h 33"/>
              <a:gd name="T100" fmla="*/ 9 w 34"/>
              <a:gd name="T101" fmla="*/ 18 h 33"/>
              <a:gd name="T102" fmla="*/ 0 w 34"/>
              <a:gd name="T103" fmla="*/ 26 h 33"/>
              <a:gd name="T104" fmla="*/ 17 w 34"/>
              <a:gd name="T105" fmla="*/ 15 h 33"/>
              <a:gd name="T106" fmla="*/ 22 w 34"/>
              <a:gd name="T107" fmla="*/ 8 h 33"/>
              <a:gd name="T108" fmla="*/ 22 w 34"/>
              <a:gd name="T109" fmla="*/ 6 h 33"/>
              <a:gd name="T110" fmla="*/ 19 w 34"/>
              <a:gd name="T111" fmla="*/ 4 h 33"/>
              <a:gd name="T112" fmla="*/ 15 w 34"/>
              <a:gd name="T113" fmla="*/ 4 h 33"/>
              <a:gd name="T114" fmla="*/ 13 w 34"/>
              <a:gd name="T115" fmla="*/ 4 h 33"/>
              <a:gd name="T116" fmla="*/ 12 w 34"/>
              <a:gd name="T117" fmla="*/ 7 h 33"/>
              <a:gd name="T118" fmla="*/ 14 w 34"/>
              <a:gd name="T119" fmla="*/ 1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" h="33">
                <a:moveTo>
                  <a:pt x="17" y="16"/>
                </a:moveTo>
                <a:cubicBezTo>
                  <a:pt x="15" y="16"/>
                  <a:pt x="14" y="15"/>
                  <a:pt x="13" y="14"/>
                </a:cubicBezTo>
                <a:cubicBezTo>
                  <a:pt x="12" y="12"/>
                  <a:pt x="11" y="10"/>
                  <a:pt x="11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3"/>
                  <a:pt x="10" y="0"/>
                  <a:pt x="17" y="0"/>
                </a:cubicBezTo>
                <a:cubicBezTo>
                  <a:pt x="24" y="0"/>
                  <a:pt x="23" y="3"/>
                  <a:pt x="23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3" y="10"/>
                  <a:pt x="22" y="12"/>
                  <a:pt x="21" y="14"/>
                </a:cubicBezTo>
                <a:cubicBezTo>
                  <a:pt x="20" y="15"/>
                  <a:pt x="18" y="16"/>
                  <a:pt x="17" y="16"/>
                </a:cubicBezTo>
                <a:close/>
                <a:moveTo>
                  <a:pt x="27" y="17"/>
                </a:moveTo>
                <a:cubicBezTo>
                  <a:pt x="28" y="17"/>
                  <a:pt x="29" y="16"/>
                  <a:pt x="30" y="15"/>
                </a:cubicBezTo>
                <a:cubicBezTo>
                  <a:pt x="31" y="14"/>
                  <a:pt x="31" y="13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1"/>
                  <a:pt x="31" y="11"/>
                </a:cubicBezTo>
                <a:cubicBezTo>
                  <a:pt x="31" y="9"/>
                  <a:pt x="32" y="7"/>
                  <a:pt x="28" y="6"/>
                </a:cubicBezTo>
                <a:cubicBezTo>
                  <a:pt x="28" y="6"/>
                  <a:pt x="28" y="6"/>
                  <a:pt x="27" y="6"/>
                </a:cubicBezTo>
                <a:cubicBezTo>
                  <a:pt x="27" y="6"/>
                  <a:pt x="26" y="6"/>
                  <a:pt x="26" y="6"/>
                </a:cubicBezTo>
                <a:cubicBezTo>
                  <a:pt x="23" y="7"/>
                  <a:pt x="23" y="9"/>
                  <a:pt x="23" y="11"/>
                </a:cubicBezTo>
                <a:cubicBezTo>
                  <a:pt x="23" y="11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3"/>
                  <a:pt x="24" y="14"/>
                  <a:pt x="25" y="15"/>
                </a:cubicBezTo>
                <a:cubicBezTo>
                  <a:pt x="25" y="16"/>
                  <a:pt x="26" y="17"/>
                  <a:pt x="27" y="17"/>
                </a:cubicBezTo>
                <a:close/>
                <a:moveTo>
                  <a:pt x="25" y="15"/>
                </a:moveTo>
                <a:cubicBezTo>
                  <a:pt x="24" y="14"/>
                  <a:pt x="24" y="13"/>
                  <a:pt x="24" y="12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4" y="10"/>
                  <a:pt x="24" y="10"/>
                </a:cubicBezTo>
                <a:cubicBezTo>
                  <a:pt x="24" y="10"/>
                  <a:pt x="24" y="9"/>
                  <a:pt x="25" y="9"/>
                </a:cubicBezTo>
                <a:cubicBezTo>
                  <a:pt x="25" y="9"/>
                  <a:pt x="30" y="8"/>
                  <a:pt x="30" y="9"/>
                </a:cubicBezTo>
                <a:cubicBezTo>
                  <a:pt x="30" y="9"/>
                  <a:pt x="30" y="10"/>
                  <a:pt x="30" y="10"/>
                </a:cubicBezTo>
                <a:cubicBezTo>
                  <a:pt x="30" y="10"/>
                  <a:pt x="30" y="11"/>
                  <a:pt x="30" y="11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3"/>
                  <a:pt x="30" y="14"/>
                  <a:pt x="29" y="15"/>
                </a:cubicBezTo>
                <a:cubicBezTo>
                  <a:pt x="29" y="16"/>
                  <a:pt x="28" y="16"/>
                  <a:pt x="27" y="16"/>
                </a:cubicBezTo>
                <a:cubicBezTo>
                  <a:pt x="27" y="16"/>
                  <a:pt x="26" y="16"/>
                  <a:pt x="25" y="15"/>
                </a:cubicBezTo>
                <a:close/>
                <a:moveTo>
                  <a:pt x="7" y="17"/>
                </a:moveTo>
                <a:cubicBezTo>
                  <a:pt x="8" y="17"/>
                  <a:pt x="9" y="16"/>
                  <a:pt x="9" y="15"/>
                </a:cubicBezTo>
                <a:cubicBezTo>
                  <a:pt x="10" y="14"/>
                  <a:pt x="10" y="13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1"/>
                  <a:pt x="10" y="11"/>
                </a:cubicBezTo>
                <a:cubicBezTo>
                  <a:pt x="10" y="9"/>
                  <a:pt x="11" y="6"/>
                  <a:pt x="8" y="6"/>
                </a:cubicBezTo>
                <a:cubicBezTo>
                  <a:pt x="7" y="6"/>
                  <a:pt x="7" y="6"/>
                  <a:pt x="7" y="6"/>
                </a:cubicBezTo>
                <a:cubicBezTo>
                  <a:pt x="6" y="6"/>
                  <a:pt x="6" y="6"/>
                  <a:pt x="5" y="6"/>
                </a:cubicBezTo>
                <a:cubicBezTo>
                  <a:pt x="2" y="7"/>
                  <a:pt x="3" y="9"/>
                  <a:pt x="3" y="11"/>
                </a:cubicBezTo>
                <a:cubicBezTo>
                  <a:pt x="3" y="11"/>
                  <a:pt x="3" y="12"/>
                  <a:pt x="3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13"/>
                  <a:pt x="3" y="14"/>
                  <a:pt x="4" y="15"/>
                </a:cubicBezTo>
                <a:cubicBezTo>
                  <a:pt x="5" y="16"/>
                  <a:pt x="6" y="17"/>
                  <a:pt x="7" y="17"/>
                </a:cubicBezTo>
                <a:close/>
                <a:moveTo>
                  <a:pt x="4" y="15"/>
                </a:moveTo>
                <a:cubicBezTo>
                  <a:pt x="4" y="14"/>
                  <a:pt x="3" y="13"/>
                  <a:pt x="3" y="12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1"/>
                  <a:pt x="4" y="10"/>
                  <a:pt x="4" y="10"/>
                </a:cubicBezTo>
                <a:cubicBezTo>
                  <a:pt x="4" y="10"/>
                  <a:pt x="4" y="9"/>
                  <a:pt x="4" y="9"/>
                </a:cubicBezTo>
                <a:cubicBezTo>
                  <a:pt x="4" y="9"/>
                  <a:pt x="9" y="8"/>
                  <a:pt x="9" y="9"/>
                </a:cubicBezTo>
                <a:cubicBezTo>
                  <a:pt x="10" y="9"/>
                  <a:pt x="10" y="10"/>
                  <a:pt x="10" y="10"/>
                </a:cubicBezTo>
                <a:cubicBezTo>
                  <a:pt x="10" y="10"/>
                  <a:pt x="10" y="11"/>
                  <a:pt x="10" y="11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3"/>
                  <a:pt x="10" y="14"/>
                  <a:pt x="9" y="15"/>
                </a:cubicBezTo>
                <a:cubicBezTo>
                  <a:pt x="8" y="16"/>
                  <a:pt x="7" y="16"/>
                  <a:pt x="7" y="16"/>
                </a:cubicBezTo>
                <a:cubicBezTo>
                  <a:pt x="6" y="16"/>
                  <a:pt x="5" y="16"/>
                  <a:pt x="4" y="15"/>
                </a:cubicBezTo>
                <a:close/>
                <a:moveTo>
                  <a:pt x="18" y="20"/>
                </a:moveTo>
                <a:cubicBezTo>
                  <a:pt x="18" y="21"/>
                  <a:pt x="18" y="21"/>
                  <a:pt x="18" y="21"/>
                </a:cubicBezTo>
                <a:cubicBezTo>
                  <a:pt x="17" y="21"/>
                  <a:pt x="17" y="22"/>
                  <a:pt x="17" y="22"/>
                </a:cubicBezTo>
                <a:cubicBezTo>
                  <a:pt x="18" y="29"/>
                  <a:pt x="18" y="29"/>
                  <a:pt x="18" y="29"/>
                </a:cubicBezTo>
                <a:cubicBezTo>
                  <a:pt x="20" y="25"/>
                  <a:pt x="21" y="23"/>
                  <a:pt x="22" y="18"/>
                </a:cubicBezTo>
                <a:cubicBezTo>
                  <a:pt x="25" y="19"/>
                  <a:pt x="28" y="21"/>
                  <a:pt x="28" y="23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32"/>
                  <a:pt x="27" y="33"/>
                  <a:pt x="26" y="33"/>
                </a:cubicBezTo>
                <a:cubicBezTo>
                  <a:pt x="20" y="33"/>
                  <a:pt x="14" y="33"/>
                  <a:pt x="8" y="33"/>
                </a:cubicBezTo>
                <a:cubicBezTo>
                  <a:pt x="7" y="33"/>
                  <a:pt x="6" y="32"/>
                  <a:pt x="6" y="30"/>
                </a:cubicBezTo>
                <a:cubicBezTo>
                  <a:pt x="6" y="28"/>
                  <a:pt x="6" y="26"/>
                  <a:pt x="6" y="23"/>
                </a:cubicBezTo>
                <a:cubicBezTo>
                  <a:pt x="6" y="21"/>
                  <a:pt x="9" y="19"/>
                  <a:pt x="12" y="18"/>
                </a:cubicBezTo>
                <a:cubicBezTo>
                  <a:pt x="13" y="23"/>
                  <a:pt x="14" y="25"/>
                  <a:pt x="16" y="29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2"/>
                  <a:pt x="17" y="21"/>
                  <a:pt x="16" y="21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7" y="20"/>
                  <a:pt x="17" y="20"/>
                  <a:pt x="18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20"/>
                  <a:pt x="18" y="20"/>
                  <a:pt x="18" y="20"/>
                </a:cubicBezTo>
                <a:close/>
                <a:moveTo>
                  <a:pt x="34" y="26"/>
                </a:moveTo>
                <a:cubicBezTo>
                  <a:pt x="34" y="21"/>
                  <a:pt x="34" y="21"/>
                  <a:pt x="34" y="21"/>
                </a:cubicBezTo>
                <a:cubicBezTo>
                  <a:pt x="34" y="18"/>
                  <a:pt x="29" y="17"/>
                  <a:pt x="24" y="18"/>
                </a:cubicBezTo>
                <a:cubicBezTo>
                  <a:pt x="26" y="19"/>
                  <a:pt x="28" y="20"/>
                  <a:pt x="29" y="22"/>
                </a:cubicBezTo>
                <a:cubicBezTo>
                  <a:pt x="29" y="22"/>
                  <a:pt x="29" y="23"/>
                  <a:pt x="29" y="23"/>
                </a:cubicBezTo>
                <a:cubicBezTo>
                  <a:pt x="29" y="27"/>
                  <a:pt x="29" y="27"/>
                  <a:pt x="29" y="27"/>
                </a:cubicBezTo>
                <a:cubicBezTo>
                  <a:pt x="30" y="27"/>
                  <a:pt x="32" y="27"/>
                  <a:pt x="33" y="27"/>
                </a:cubicBezTo>
                <a:cubicBezTo>
                  <a:pt x="34" y="27"/>
                  <a:pt x="34" y="26"/>
                  <a:pt x="34" y="26"/>
                </a:cubicBezTo>
                <a:close/>
                <a:moveTo>
                  <a:pt x="0" y="26"/>
                </a:moveTo>
                <a:cubicBezTo>
                  <a:pt x="0" y="26"/>
                  <a:pt x="0" y="27"/>
                  <a:pt x="1" y="27"/>
                </a:cubicBezTo>
                <a:cubicBezTo>
                  <a:pt x="2" y="27"/>
                  <a:pt x="3" y="27"/>
                  <a:pt x="5" y="27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2"/>
                  <a:pt x="5" y="22"/>
                </a:cubicBezTo>
                <a:cubicBezTo>
                  <a:pt x="6" y="20"/>
                  <a:pt x="8" y="19"/>
                  <a:pt x="9" y="18"/>
                </a:cubicBezTo>
                <a:cubicBezTo>
                  <a:pt x="5" y="17"/>
                  <a:pt x="0" y="18"/>
                  <a:pt x="0" y="21"/>
                </a:cubicBezTo>
                <a:cubicBezTo>
                  <a:pt x="0" y="23"/>
                  <a:pt x="0" y="24"/>
                  <a:pt x="0" y="26"/>
                </a:cubicBezTo>
                <a:close/>
                <a:moveTo>
                  <a:pt x="14" y="13"/>
                </a:moveTo>
                <a:cubicBezTo>
                  <a:pt x="15" y="14"/>
                  <a:pt x="16" y="15"/>
                  <a:pt x="17" y="15"/>
                </a:cubicBezTo>
                <a:cubicBezTo>
                  <a:pt x="18" y="15"/>
                  <a:pt x="19" y="14"/>
                  <a:pt x="20" y="13"/>
                </a:cubicBezTo>
                <a:cubicBezTo>
                  <a:pt x="21" y="12"/>
                  <a:pt x="22" y="10"/>
                  <a:pt x="22" y="8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5"/>
                  <a:pt x="22" y="4"/>
                  <a:pt x="21" y="4"/>
                </a:cubicBezTo>
                <a:cubicBezTo>
                  <a:pt x="21" y="3"/>
                  <a:pt x="20" y="4"/>
                  <a:pt x="19" y="4"/>
                </a:cubicBezTo>
                <a:cubicBezTo>
                  <a:pt x="18" y="4"/>
                  <a:pt x="18" y="4"/>
                  <a:pt x="17" y="4"/>
                </a:cubicBezTo>
                <a:cubicBezTo>
                  <a:pt x="16" y="4"/>
                  <a:pt x="16" y="4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3"/>
                  <a:pt x="13" y="4"/>
                </a:cubicBezTo>
                <a:cubicBezTo>
                  <a:pt x="12" y="4"/>
                  <a:pt x="12" y="5"/>
                  <a:pt x="12" y="6"/>
                </a:cubicBezTo>
                <a:cubicBezTo>
                  <a:pt x="12" y="6"/>
                  <a:pt x="12" y="6"/>
                  <a:pt x="12" y="7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0"/>
                  <a:pt x="13" y="12"/>
                  <a:pt x="14" y="13"/>
                </a:cubicBezTo>
                <a:close/>
              </a:path>
            </a:pathLst>
          </a:custGeom>
          <a:solidFill>
            <a:sysClr val="windowText" lastClr="000000">
              <a:lumMod val="75000"/>
              <a:lumOff val="25000"/>
            </a:sys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28ED8B-0ECB-48BF-B047-C2B211745BA8}"/>
              </a:ext>
            </a:extLst>
          </p:cNvPr>
          <p:cNvSpPr txBox="1"/>
          <p:nvPr/>
        </p:nvSpPr>
        <p:spPr>
          <a:xfrm>
            <a:off x="1827148" y="1364676"/>
            <a:ext cx="1569407" cy="5638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584B1"/>
                </a:solidFill>
                <a:effectLst/>
                <a:uLnTx/>
                <a:uFillTx/>
              </a:rPr>
              <a:t>100+ Developers &amp; Support Engineers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9254" y="2420241"/>
            <a:ext cx="27430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Lorem Ipsum is simply dummy text of the printing and 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typesetting industry. </a:t>
            </a:r>
          </a:p>
          <a:p>
            <a:pPr marL="171450" marR="0" lvl="0" indent="-17145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Lorem Ipsum has been the industry's standard dummy text</a:t>
            </a:r>
          </a:p>
          <a:p>
            <a:pPr marL="171450" marR="0" lvl="0" indent="-17145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Lorem Ipsum has been the industry's standard dummy text</a:t>
            </a:r>
          </a:p>
          <a:p>
            <a:pPr marL="171450" marR="0" lvl="0" indent="-17145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31238" y="922218"/>
            <a:ext cx="2273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0584B1"/>
                </a:solidFill>
                <a:effectLst/>
                <a:uLnTx/>
                <a:uFillTx/>
              </a:rPr>
              <a:t>KEY SUCCESS STORIES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DCC3-4512-4810-918B-A9080BA4BE50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27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495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CALSOFT CONFIDENTIAL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DCC3-4512-4810-918B-A9080BA4BE50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27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A173-D0EA-4FA0-8323-18785330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30" y="131853"/>
            <a:ext cx="11308410" cy="499326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550360" y="6571374"/>
            <a:ext cx="535758" cy="365125"/>
          </a:xfrm>
        </p:spPr>
        <p:txBody>
          <a:bodyPr/>
          <a:lstStyle/>
          <a:p>
            <a:fld id="{A4ACDCC3-4512-4810-918B-A9080BA4BE50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787166" y="6571374"/>
            <a:ext cx="3669189" cy="365125"/>
          </a:xfrm>
        </p:spPr>
        <p:txBody>
          <a:bodyPr/>
          <a:lstStyle/>
          <a:p>
            <a:pPr algn="r"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279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CALSOFT CONFIDENTIAL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DCC3-4512-4810-918B-A9080BA4BE50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71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Content Placeholder 9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CALSOFT CONFIDENTIAL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DCC3-4512-4810-918B-A9080BA4BE50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935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7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787166" y="6571374"/>
            <a:ext cx="3669189" cy="365125"/>
          </a:xfrm>
        </p:spPr>
        <p:txBody>
          <a:bodyPr/>
          <a:lstStyle/>
          <a:p>
            <a:pPr algn="r"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1" y="839264"/>
            <a:ext cx="346015" cy="3460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0084" y="851618"/>
            <a:ext cx="1236621" cy="321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Engagement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492" y="1221504"/>
            <a:ext cx="479868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prstClr val="white"/>
                </a:solidFill>
              </a:rPr>
              <a:t>Lorem Ipsum is simply dummy text of the printing and </a:t>
            </a:r>
            <a:br>
              <a:rPr lang="en-US" sz="1100" kern="0" dirty="0">
                <a:solidFill>
                  <a:prstClr val="white"/>
                </a:solidFill>
              </a:rPr>
            </a:br>
            <a:r>
              <a:rPr lang="en-US" sz="1100" kern="0" dirty="0">
                <a:solidFill>
                  <a:prstClr val="white"/>
                </a:solidFill>
              </a:rPr>
              <a:t>typesetting industry. 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prstClr val="white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prstClr val="white"/>
                </a:solidFill>
              </a:rPr>
              <a:t>It has survived not only five centuries, but also the leap into electronic typesetting, remaining essentially unchanged.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29788" y="5055359"/>
            <a:ext cx="883575" cy="321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Benefits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61211" y="4896133"/>
            <a:ext cx="548094" cy="5480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62561" y="5407975"/>
            <a:ext cx="65236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rgbClr val="000000"/>
                </a:solidFill>
              </a:rPr>
              <a:t>Lorem Ipsum is simply dummy text of the printing and </a:t>
            </a:r>
            <a:br>
              <a:rPr lang="en-US" sz="1100" kern="0" dirty="0">
                <a:solidFill>
                  <a:srgbClr val="000000"/>
                </a:solidFill>
              </a:rPr>
            </a:br>
            <a:r>
              <a:rPr lang="en-US" sz="1100" kern="0" dirty="0">
                <a:solidFill>
                  <a:srgbClr val="000000"/>
                </a:solidFill>
              </a:rPr>
              <a:t>typesetting industry. 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rgbClr val="000000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rgbClr val="000000"/>
                </a:solidFill>
              </a:rPr>
              <a:t>It has survived not only five centuries, but also the leap into electronic typesetting, remaining essentially unchanged.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3697" y="5216012"/>
            <a:ext cx="4764178" cy="1364923"/>
            <a:chOff x="126999" y="2959892"/>
            <a:chExt cx="4764178" cy="1364923"/>
          </a:xfrm>
        </p:grpSpPr>
        <p:sp>
          <p:nvSpPr>
            <p:cNvPr id="14" name="Rectangle 13"/>
            <p:cNvSpPr/>
            <p:nvPr/>
          </p:nvSpPr>
          <p:spPr>
            <a:xfrm>
              <a:off x="530084" y="3012456"/>
              <a:ext cx="1144737" cy="3213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Technology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999" y="2959892"/>
              <a:ext cx="415985" cy="41598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26999" y="3386096"/>
              <a:ext cx="476417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lvl="0" indent="-171450">
                <a:buFont typeface="Arial" panose="020B0604020202020204" pitchFamily="34" charset="0"/>
                <a:buChar char="•"/>
                <a:defRPr/>
              </a:pPr>
              <a:r>
                <a:rPr lang="en-US" sz="1100" kern="0" dirty="0">
                  <a:solidFill>
                    <a:prstClr val="white"/>
                  </a:solidFill>
                </a:rPr>
                <a:t>Lorem Ipsum is simply dummy text of the printing and </a:t>
              </a:r>
              <a:br>
                <a:rPr lang="en-US" sz="1100" kern="0" dirty="0">
                  <a:solidFill>
                    <a:prstClr val="white"/>
                  </a:solidFill>
                </a:rPr>
              </a:br>
              <a:r>
                <a:rPr lang="en-US" sz="1100" kern="0" dirty="0">
                  <a:solidFill>
                    <a:prstClr val="white"/>
                  </a:solidFill>
                </a:rPr>
                <a:t>typesetting industry. 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  <a:defRPr/>
              </a:pPr>
              <a:r>
                <a:rPr lang="en-US" sz="1100" kern="0" dirty="0">
                  <a:solidFill>
                    <a:prstClr val="white"/>
                  </a:solidFill>
                </a:rPr>
                <a:t>Lorem Ipsum has been the industry's standard dummy text ever since the 1500s, when an unknown printer took a galley of type and scrambled it to make a type specimen book. 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33787" y="3043390"/>
            <a:ext cx="966931" cy="321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Solution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hqprint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6" y="3000333"/>
            <a:ext cx="407420" cy="4074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3697" y="3413276"/>
            <a:ext cx="506594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</a:rPr>
              <a:t>Lorem Ipsum is simply dummy text of the printing and typesetting industry. 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</a:rPr>
              <a:t>It has survived not only five centuries, but also the leap into electronic typesetting, remaining essentially unchanged.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0550360" y="6571374"/>
            <a:ext cx="535758" cy="365125"/>
          </a:xfrm>
        </p:spPr>
        <p:txBody>
          <a:bodyPr/>
          <a:lstStyle/>
          <a:p>
            <a:fld id="{A4ACDCC3-4512-4810-918B-A9080BA4BE50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433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1" y="818540"/>
            <a:ext cx="346015" cy="3460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0084" y="830894"/>
            <a:ext cx="1236621" cy="321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defRPr/>
            </a:pPr>
            <a:r>
              <a:rPr lang="en-US" sz="1600" b="1" kern="0" dirty="0">
                <a:solidFill>
                  <a:srgbClr val="FFFFFF"/>
                </a:solidFill>
                <a:latin typeface="Calibri" panose="020F0502020204030204"/>
              </a:rPr>
              <a:t>Engagement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084" y="3058994"/>
            <a:ext cx="882101" cy="321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defRPr/>
            </a:pPr>
            <a:r>
              <a:rPr lang="en-US" sz="1600" b="1" kern="0" dirty="0">
                <a:solidFill>
                  <a:srgbClr val="FFFFFF"/>
                </a:solidFill>
                <a:latin typeface="Calibri" panose="020F0502020204030204"/>
              </a:rPr>
              <a:t>Benefits</a:t>
            </a:r>
          </a:p>
        </p:txBody>
      </p:sp>
      <p:sp>
        <p:nvSpPr>
          <p:cNvPr id="9" name="Rectangle 8"/>
          <p:cNvSpPr/>
          <p:nvPr/>
        </p:nvSpPr>
        <p:spPr>
          <a:xfrm>
            <a:off x="530084" y="5287492"/>
            <a:ext cx="1144737" cy="321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defRPr/>
            </a:pPr>
            <a:r>
              <a:rPr lang="en-US" sz="1600" b="1" kern="0" dirty="0">
                <a:solidFill>
                  <a:srgbClr val="FFFFFF"/>
                </a:solidFill>
                <a:latin typeface="Calibri" panose="020F0502020204030204"/>
              </a:rPr>
              <a:t>Technology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9" y="5234928"/>
            <a:ext cx="415985" cy="4159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07" y="2899768"/>
            <a:ext cx="548094" cy="5480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2492" y="1180684"/>
            <a:ext cx="47986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Lorem Ipsum is simply dummy text of the printing and </a:t>
            </a:r>
            <a:b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typesetting industry.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Lorem Ipsum has been the industry's standard dummy text ever since the 1500s, when an unknown printer took a galley of type and scrambled it to make a type specimen book.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It has survived not only five centuries, but also the leap into electronic typesetting, remaining essentially unchanged.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492" y="3363048"/>
            <a:ext cx="47037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Lorem Ipsum is simply dummy text of the printing and </a:t>
            </a:r>
            <a:b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typesetting industry.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Lorem Ipsum has been the industry's standard dummy text ever since the 1500s, when an unknown printer took a galley of type and scrambled it to make a type specimen book.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It has survived not only five centuries, but also the leap into electronic typesetting, remaining essentially unchanged.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6999" y="5661132"/>
            <a:ext cx="4764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Lorem Ipsum is simply dummy text of the printing and </a:t>
            </a:r>
            <a:b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typesetting industry.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60883" y="830894"/>
            <a:ext cx="894797" cy="321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defRPr/>
            </a:pPr>
            <a:r>
              <a:rPr lang="en-US" sz="1600" b="1" kern="0" dirty="0">
                <a:solidFill>
                  <a:srgbClr val="000000"/>
                </a:solidFill>
                <a:latin typeface="Calibri" panose="020F0502020204030204"/>
              </a:rPr>
              <a:t>Solution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172" y="787837"/>
            <a:ext cx="407420" cy="40742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110792" y="1258665"/>
            <a:ext cx="6733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</a:rPr>
              <a:t>Lorem Ipsum is simply dummy text of the printing and </a:t>
            </a:r>
            <a:br>
              <a:rPr lang="en-US" sz="1200" kern="0" dirty="0">
                <a:solidFill>
                  <a:srgbClr val="000000"/>
                </a:solidFill>
                <a:latin typeface="Calibri" panose="020F0502020204030204"/>
              </a:rPr>
            </a:b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</a:rPr>
              <a:t>typesetting industry.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</a:rPr>
              <a:t>Lorem Ipsum has been the industry's standard dummy text ever since the 1500s, when an unknown printer took a galley of type and scrambled it to make a type specimen book.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</a:rPr>
              <a:t>It has survived not only five centuries, but also the leap into electronic typesetting, remaining essentially unchanged.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DCC3-4512-4810-918B-A9080BA4BE50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540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1" y="818540"/>
            <a:ext cx="346015" cy="3460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0084" y="830894"/>
            <a:ext cx="1236621" cy="321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defRPr/>
            </a:pPr>
            <a:r>
              <a:rPr lang="en-US" sz="1600" b="1" kern="0" dirty="0">
                <a:solidFill>
                  <a:srgbClr val="FFFFFF"/>
                </a:solidFill>
                <a:latin typeface="Calibri" panose="020F0502020204030204"/>
              </a:rPr>
              <a:t>Engagement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084" y="3058994"/>
            <a:ext cx="882101" cy="321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defRPr/>
            </a:pPr>
            <a:r>
              <a:rPr lang="en-US" sz="1600" b="1" kern="0" dirty="0">
                <a:solidFill>
                  <a:srgbClr val="FFFFFF"/>
                </a:solidFill>
                <a:latin typeface="Calibri" panose="020F0502020204030204"/>
              </a:rPr>
              <a:t>Benefits</a:t>
            </a:r>
          </a:p>
        </p:txBody>
      </p:sp>
      <p:sp>
        <p:nvSpPr>
          <p:cNvPr id="9" name="Rectangle 8"/>
          <p:cNvSpPr/>
          <p:nvPr/>
        </p:nvSpPr>
        <p:spPr>
          <a:xfrm>
            <a:off x="530084" y="5287492"/>
            <a:ext cx="1144737" cy="321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defRPr/>
            </a:pPr>
            <a:r>
              <a:rPr lang="en-US" sz="1600" b="1" kern="0" dirty="0">
                <a:solidFill>
                  <a:srgbClr val="FFFFFF"/>
                </a:solidFill>
                <a:latin typeface="Calibri" panose="020F0502020204030204"/>
              </a:rPr>
              <a:t>Technology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9" y="5234928"/>
            <a:ext cx="415985" cy="4159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07" y="2899768"/>
            <a:ext cx="548094" cy="5480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2492" y="1180684"/>
            <a:ext cx="47986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Lorem Ipsum is simply dummy text of the printing and </a:t>
            </a:r>
            <a:b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typesetting industry.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Lorem Ipsum has been the industry's standard dummy text ever since the 1500s, when an unknown printer took a galley of type and scrambled it to make a type specimen book.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It has survived not only five centuries, but also the leap into electronic typesetting, remaining essentially unchanged.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492" y="3363048"/>
            <a:ext cx="47037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Lorem Ipsum is simply dummy text of the printing and </a:t>
            </a:r>
            <a:b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typesetting industry.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Lorem Ipsum has been the industry's standard dummy text ever since the 1500s, when an unknown printer took a galley of type and scrambled it to make a type specimen book.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It has survived not only five centuries, but also the leap into electronic typesetting, remaining essentially unchanged.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6999" y="5661132"/>
            <a:ext cx="4764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Lorem Ipsum is simply dummy text of the printing and </a:t>
            </a:r>
            <a:b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typesetting industry.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60883" y="830894"/>
            <a:ext cx="894797" cy="321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defRPr/>
            </a:pPr>
            <a:r>
              <a:rPr lang="en-US" sz="1600" b="1" kern="0" dirty="0">
                <a:solidFill>
                  <a:srgbClr val="000000"/>
                </a:solidFill>
                <a:latin typeface="Calibri" panose="020F0502020204030204"/>
              </a:rPr>
              <a:t>Solution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172" y="787837"/>
            <a:ext cx="407420" cy="40742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110793" y="1258665"/>
            <a:ext cx="32697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</a:rPr>
              <a:t>Lorem Ipsum is simply dummy text of the printing and </a:t>
            </a:r>
            <a:br>
              <a:rPr lang="en-US" sz="1200" kern="0" dirty="0">
                <a:solidFill>
                  <a:srgbClr val="000000"/>
                </a:solidFill>
                <a:latin typeface="Calibri" panose="020F0502020204030204"/>
              </a:rPr>
            </a:b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</a:rPr>
              <a:t>typesetting industry.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</a:rPr>
              <a:t>Lorem Ipsum has been the industry's standard dummy text ever since the 1500s, when an unknown printer took a galley of type and scrambled it to make a type specimen book.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</a:rPr>
              <a:t>It has survived not only five centuries, but also the leap into electronic typesetting, remaining essentially unchanged.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DCC3-4512-4810-918B-A9080BA4BE50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30385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1">
      <a:dk1>
        <a:srgbClr val="506B8A"/>
      </a:dk1>
      <a:lt1>
        <a:sysClr val="window" lastClr="FFFFFF"/>
      </a:lt1>
      <a:dk2>
        <a:srgbClr val="A3B5CA"/>
      </a:dk2>
      <a:lt2>
        <a:srgbClr val="D1DAE4"/>
      </a:lt2>
      <a:accent1>
        <a:srgbClr val="3FC8F9"/>
      </a:accent1>
      <a:accent2>
        <a:srgbClr val="87D1EE"/>
      </a:accent2>
      <a:accent3>
        <a:srgbClr val="0584B1"/>
      </a:accent3>
      <a:accent4>
        <a:srgbClr val="6D91AE"/>
      </a:accent4>
      <a:accent5>
        <a:srgbClr val="0584B1"/>
      </a:accent5>
      <a:accent6>
        <a:srgbClr val="7590AF"/>
      </a:accent6>
      <a:hlink>
        <a:srgbClr val="0584B1"/>
      </a:hlink>
      <a:folHlink>
        <a:srgbClr val="0584B1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5D6795F163444285A6360861CB403F" ma:contentTypeVersion="12" ma:contentTypeDescription="Create a new document." ma:contentTypeScope="" ma:versionID="6aeef02c4fbeeea9cac33fe9a42aed1b">
  <xsd:schema xmlns:xsd="http://www.w3.org/2001/XMLSchema" xmlns:xs="http://www.w3.org/2001/XMLSchema" xmlns:p="http://schemas.microsoft.com/office/2006/metadata/properties" xmlns:ns2="1e1401b6-9a0f-42bf-b288-178d001a0edf" xmlns:ns3="ab6fe680-9c8c-4153-8786-05f8ba5dd5dc" targetNamespace="http://schemas.microsoft.com/office/2006/metadata/properties" ma:root="true" ma:fieldsID="3bb17adda6d04867b91de7edd154fcbb" ns2:_="" ns3:_="">
    <xsd:import namespace="1e1401b6-9a0f-42bf-b288-178d001a0edf"/>
    <xsd:import namespace="ab6fe680-9c8c-4153-8786-05f8ba5dd5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1401b6-9a0f-42bf-b288-178d001a0e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6fe680-9c8c-4153-8786-05f8ba5dd5d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78E064-228D-45B3-A462-708498A0DF9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69FF814-0139-4DB8-AE84-7CA593A282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081A83-FBBB-4243-9173-22C31388D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1401b6-9a0f-42bf-b288-178d001a0edf"/>
    <ds:schemaRef ds:uri="ab6fe680-9c8c-4153-8786-05f8ba5dd5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ppt and success story template_2</Template>
  <TotalTime>1152</TotalTime>
  <Words>1456</Words>
  <Application>Microsoft Office PowerPoint</Application>
  <PresentationFormat>Widescreen</PresentationFormat>
  <Paragraphs>128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Bi-weekly Ops Meeting</dc:title>
  <dc:creator>Prerana Sahane</dc:creator>
  <cp:lastModifiedBy>Vikram Shibad</cp:lastModifiedBy>
  <cp:revision>617</cp:revision>
  <dcterms:created xsi:type="dcterms:W3CDTF">2019-08-07T04:51:41Z</dcterms:created>
  <dcterms:modified xsi:type="dcterms:W3CDTF">2023-06-15T07:58:45Z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0x010100DE5D6795F163444285A6360861CB403F</vt:lpwstr>
  </property>
</Properties>
</file>