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388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2F94E1-F514-4A11-BC17-8BEEA46F8BB2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620" y="922625"/>
            <a:ext cx="9994760" cy="4584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Inheritance and Advanced OOP Features</a:t>
            </a:r>
          </a:p>
          <a:p>
            <a:pPr algn="ctr"/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>
                <a:latin typeface="Roboto"/>
              </a:rPr>
              <a:t>Arif Istiake Sunny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sunny1509006@gmail.com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0639" y="1819599"/>
            <a:ext cx="6096000" cy="2757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Intro to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Single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Hierarchical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Multilevel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Multiple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Method Overloading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Method Overriding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Encapsulation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Polymorphism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210" y="270225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Agenda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704" y="92101"/>
            <a:ext cx="4312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Intro to Inheritance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064" y="883843"/>
            <a:ext cx="979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4064" y="2853357"/>
            <a:ext cx="401639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6456" y="2853357"/>
            <a:ext cx="335105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r>
              <a:rPr lang="en-US" dirty="0"/>
              <a:t>#----------------------------------</a:t>
            </a:r>
          </a:p>
          <a:p>
            <a:r>
              <a:rPr lang="en-US" dirty="0"/>
              <a:t>y = Student("</a:t>
            </a:r>
            <a:r>
              <a:rPr lang="en-US" dirty="0" err="1"/>
              <a:t>Abul</a:t>
            </a:r>
            <a:r>
              <a:rPr lang="en-US" dirty="0"/>
              <a:t>", "Hossain")</a:t>
            </a:r>
          </a:p>
          <a:p>
            <a:r>
              <a:rPr lang="en-US" dirty="0" err="1"/>
              <a:t>y.printname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8024" y="2375654"/>
            <a:ext cx="13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Parent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4318" y="233495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Child class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5904" y="311557"/>
            <a:ext cx="4123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Single Inheritance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218882"/>
            <a:ext cx="4123817" cy="3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40423" y="1338132"/>
            <a:ext cx="3792147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 err="1"/>
              <a:t>objB</a:t>
            </a:r>
            <a:r>
              <a:rPr lang="en-US" dirty="0"/>
              <a:t> = B()</a:t>
            </a:r>
          </a:p>
          <a:p>
            <a:r>
              <a:rPr lang="en-US" dirty="0"/>
              <a:t>objB.display1()</a:t>
            </a:r>
          </a:p>
          <a:p>
            <a:r>
              <a:rPr lang="en-US" dirty="0"/>
              <a:t>objB.display2()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5592" y="220117"/>
            <a:ext cx="438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Multiple Inheritance</a:t>
            </a: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91" y="1532571"/>
            <a:ext cx="35528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840" y="1541081"/>
            <a:ext cx="324307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C(A, 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647" y="3207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Multilevel Inheritance</a:t>
            </a: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3" y="1253045"/>
            <a:ext cx="38481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5015" y="1253045"/>
            <a:ext cx="3310001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endParaRPr lang="en-US" dirty="0"/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240" y="3389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Hierarchical Inheritance</a:t>
            </a: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291036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02096" y="1280380"/>
            <a:ext cx="5035296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Parent:  # Base class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func1(self):</a:t>
            </a:r>
          </a:p>
          <a:p>
            <a:r>
              <a:rPr lang="en-US" dirty="0"/>
              <a:t>          print("This function is in parent class.")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Child1(Parent): # Derived class1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func2(self):</a:t>
            </a:r>
          </a:p>
          <a:p>
            <a:r>
              <a:rPr lang="en-US" dirty="0"/>
              <a:t>          print("This function is in child 1.")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Child2(Parent): # </a:t>
            </a:r>
            <a:r>
              <a:rPr lang="en-US" dirty="0" err="1"/>
              <a:t>Derivied</a:t>
            </a:r>
            <a:r>
              <a:rPr lang="en-US" dirty="0"/>
              <a:t> class2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func3(self):</a:t>
            </a:r>
          </a:p>
          <a:p>
            <a:r>
              <a:rPr lang="en-US" dirty="0"/>
              <a:t>          print("This function is in child 2.")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 Driver's code</a:t>
            </a:r>
          </a:p>
          <a:p>
            <a:r>
              <a:rPr lang="en-US" dirty="0"/>
              <a:t>object1 = Child1()</a:t>
            </a:r>
          </a:p>
          <a:p>
            <a:r>
              <a:rPr lang="en-US" dirty="0"/>
              <a:t>object2 = Child2()</a:t>
            </a:r>
          </a:p>
          <a:p>
            <a:r>
              <a:rPr lang="en-US" dirty="0"/>
              <a:t>object1.func1()</a:t>
            </a:r>
          </a:p>
          <a:p>
            <a:r>
              <a:rPr lang="en-US" dirty="0"/>
              <a:t>object1.func2()</a:t>
            </a:r>
          </a:p>
          <a:p>
            <a:r>
              <a:rPr lang="en-US" dirty="0"/>
              <a:t>object2.func1()</a:t>
            </a:r>
          </a:p>
          <a:p>
            <a:r>
              <a:rPr lang="en-US" dirty="0"/>
              <a:t>object2.func3()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336" y="19860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Encapsulation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9472" y="1235343"/>
            <a:ext cx="1018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Encapsulation in Python describes the concept of bundling data and methods within a single unit. So, for example, when you create a class, it means you are implementing encapsulation.</a:t>
            </a:r>
          </a:p>
        </p:txBody>
      </p:sp>
      <p:pic>
        <p:nvPicPr>
          <p:cNvPr id="3074" name="Picture 2" descr="Why should Encapsulation to be used? | by Vaibhav Singh | Javarevisited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2" y="2553335"/>
            <a:ext cx="5324475" cy="3076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4776" y="143736"/>
            <a:ext cx="416661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Polymorphism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776" y="2583055"/>
            <a:ext cx="41666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#Built in Polymorphic function</a:t>
            </a:r>
          </a:p>
          <a:p>
            <a:r>
              <a:rPr lang="en-US"/>
              <a:t>print(len("Aksadur Rahman"))</a:t>
            </a:r>
          </a:p>
          <a:p>
            <a:r>
              <a:rPr lang="en-US"/>
              <a:t>print(len([10, 20, 30]))</a:t>
            </a:r>
          </a:p>
          <a:p>
            <a:endParaRPr lang="en-US"/>
          </a:p>
          <a:p>
            <a:r>
              <a:rPr lang="en-US"/>
              <a:t>#User define polymorphic function</a:t>
            </a:r>
          </a:p>
          <a:p>
            <a:r>
              <a:rPr lang="en-US"/>
              <a:t>def add(x, y, z=0):</a:t>
            </a:r>
          </a:p>
          <a:p>
            <a:r>
              <a:rPr lang="en-US"/>
              <a:t>    return x+y+z</a:t>
            </a:r>
          </a:p>
          <a:p>
            <a:endParaRPr lang="en-US"/>
          </a:p>
          <a:p>
            <a:r>
              <a:rPr lang="en-US"/>
              <a:t>print(add(30, 20))</a:t>
            </a:r>
          </a:p>
          <a:p>
            <a:r>
              <a:rPr lang="en-US"/>
              <a:t>print(add(10, 30, 20))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032" y="1119926"/>
            <a:ext cx="966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Polymorphism is taken from the Greek words Poly (many) and morphism (forms). It means that the same function name can be used for different types.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584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Human Safety Foundation</cp:lastModifiedBy>
  <cp:revision>40</cp:revision>
  <dcterms:created xsi:type="dcterms:W3CDTF">2022-04-14T03:36:00Z</dcterms:created>
  <dcterms:modified xsi:type="dcterms:W3CDTF">2025-08-14T03:58:41Z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941A92782AC94D22ACA5E0F28570ABBF_12</vt:lpwstr>
  </property>
  <property fmtid="{D5CDD505-2E9C-101B-9397-08002B2CF9AE}" pid="3" name="KSOProductBuildVer">
    <vt:lpwstr>2057-12.2.0.21183</vt:lpwstr>
  </property>
</Properties>
</file>