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5" r:id="rId6"/>
    <p:sldId id="266" r:id="rId7"/>
    <p:sldId id="268" r:id="rId8"/>
    <p:sldId id="267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CB07-EC68-42E2-BD6B-CF6806445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D0599-2749-4868-AD12-BC268ED20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40D5F-06A2-4025-956B-A43ADC2A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0396-1C43-4BEC-9852-62BA6B4D961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D576-5DE7-4334-85DD-F0AEEFD9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AE21B-F8AE-4350-BA24-F8E7D438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A94B-EA6E-4D22-B62E-1421674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4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BBAC-15F7-4816-88F8-7CDCE8A2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8BC8B-427E-46BA-921F-F8F1846D3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63DFF-E725-40D4-8D2A-10E4B738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0396-1C43-4BEC-9852-62BA6B4D961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33DC7-D06F-4FB0-896E-F5E7FA12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151F-E95C-49CC-8204-5A69251B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A94B-EA6E-4D22-B62E-1421674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4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56937-CC27-498E-B8AC-C44AFF388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E9642-FCE2-4C2B-96EC-E8EFCD81A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06E7C-5A75-4CBC-B4F9-4928F434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0396-1C43-4BEC-9852-62BA6B4D961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C3EC5-C30D-45BA-B084-292554B8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DA263-7AF0-44F2-B4F3-64870220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A94B-EA6E-4D22-B62E-1421674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80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D63D-2494-4735-BB1D-4AF51FE3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B432D-CA5C-4F1C-A612-0CA0C0FC3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4DFF8-9042-4F99-AD8B-37517544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6EB-2BC8-4AEA-9CFF-EFB832483645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40944-2689-464D-BDB7-0378619D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E90BC-D42A-482F-A4C4-18FDA465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656E-552D-46AF-93C1-CA9D46D37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1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DDBB-A9E7-4EF0-83BC-6DBA71CC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209A5-590F-4075-9D13-C8C66F18B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ABB11-3A61-418A-BDFE-DD0CFF9A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0396-1C43-4BEC-9852-62BA6B4D961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52176-2CE8-433F-9718-DF9C7BAE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0E241-5940-49F9-AA49-06164905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A94B-EA6E-4D22-B62E-1421674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1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4741-0004-4BE8-BBCA-1B71BB6FF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CFFA8-83CB-47E1-838D-CE59B2F18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736D4-2D57-46F5-B429-8D3E0BD5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0396-1C43-4BEC-9852-62BA6B4D961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5E7D-08ED-4846-AC22-E9C8AA6F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218A8-783F-4825-9E47-C44889ECC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A94B-EA6E-4D22-B62E-1421674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1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6632-BBDF-4A49-B2C4-7BDC7DA3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D48E8-6DB4-4714-AE94-12DDB4B07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4567D-78EB-4711-9B36-B6757EFBF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62D21-34D9-4762-85C1-8D0DEA39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0396-1C43-4BEC-9852-62BA6B4D961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7D493-8553-483E-876D-8B6416FF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1EA7F-D22C-40C8-8147-16CB5BB9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A94B-EA6E-4D22-B62E-1421674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6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C6E0-1CF3-4D54-A3CE-71A07C91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E414D-6049-46B6-86C3-137E89AC9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119A5-B949-4027-8264-476C65082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3FB05-35C5-4403-A2A4-349FB8882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30D19-F2AB-4DAC-93AD-7BF4BF02F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E12C6-243D-43C5-8D30-310F79CF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0396-1C43-4BEC-9852-62BA6B4D961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BE644-0E47-4A6E-8563-A9CA6661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6C917-FBBF-40C7-92BF-2EF2AE34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A94B-EA6E-4D22-B62E-1421674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9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19CA-9901-4678-98FF-4398FF8C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E5F84-8849-41C2-885F-140CDB13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0396-1C43-4BEC-9852-62BA6B4D961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DD5A9-37C6-4F9F-B25D-25EBB7AE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8E17D-FA1F-4554-81E5-3D7F6C40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A94B-EA6E-4D22-B62E-1421674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3AA91-94B8-442F-AE1D-14909ED4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0396-1C43-4BEC-9852-62BA6B4D961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05795-8F90-46DE-A3DD-368B2C73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E2C8C-258A-4D64-91DD-13367EEC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A94B-EA6E-4D22-B62E-1421674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5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BF59-31AB-4A01-959B-42209B32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EB570-5E48-4331-96E8-A747EEB90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BC938-910D-42F0-88F0-49C69D569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A4BC2-5AA1-4492-AFA7-71C9D18A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0396-1C43-4BEC-9852-62BA6B4D961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3F89A-E612-4C69-9886-19654BD2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9D408-82CD-461E-B611-F1F484A1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A94B-EA6E-4D22-B62E-1421674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9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407D-3F95-41BC-9A90-1E649BAF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93714-1120-4CBB-B207-D0B455D94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D66EA-DB3F-4D65-BB9D-8F4A9DF68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37DAA-B88A-4994-901C-7068A997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0396-1C43-4BEC-9852-62BA6B4D961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88AF2-6023-416B-801C-696D581F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38E7F-FA39-4A75-815D-7F83ED37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A94B-EA6E-4D22-B62E-1421674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2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6EB35-231B-4A48-8264-E7D237B8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632C3-1E44-4D7F-AB5A-518A5DCFC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35A58-D9D9-4C5E-92A0-721EAD72E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10396-1C43-4BEC-9852-62BA6B4D961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B2D96-6D9C-49F3-8C53-88D75769C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C1329-C90F-4526-9BB0-62B726AE9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A94B-EA6E-4D22-B62E-14216747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6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java-studio-shot-no-people-copy-space-indoors-black-background-wallpaper-chcfo/crop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3305-4116-4591-9404-F295C88D5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818" y="436452"/>
            <a:ext cx="10515600" cy="1325563"/>
          </a:xfrm>
        </p:spPr>
        <p:txBody>
          <a:bodyPr>
            <a:normAutofit/>
          </a:bodyPr>
          <a:lstStyle/>
          <a:p>
            <a:pPr marR="0" rtl="0"/>
            <a:r>
              <a:rPr lang="en-US" sz="48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Student Details Management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12DFA-2F42-4905-A72E-D3B62F6A5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3140" y="3012311"/>
            <a:ext cx="6477000" cy="1603375"/>
          </a:xfrm>
        </p:spPr>
        <p:txBody>
          <a:bodyPr/>
          <a:lstStyle/>
          <a:p>
            <a:pPr marL="0" marR="0" lvl="0" indent="0" rtl="0">
              <a:buNone/>
            </a:pPr>
            <a:r>
              <a:rPr lang="en-US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r="5400000" sx="1000" sy="1000" algn="ctr" rotWithShape="0">
                    <a:srgbClr val="000000"/>
                  </a:outerShdw>
                </a:effectLst>
                <a:latin typeface="Times New Roman" panose="02020603050405020304" pitchFamily="18" charset="0"/>
              </a:rPr>
              <a:t>Efficiently Manage Student Records</a:t>
            </a:r>
          </a:p>
          <a:p>
            <a:pPr marL="0" marR="0" lvl="0" indent="0" rtl="0">
              <a:buNone/>
            </a:pPr>
            <a:r>
              <a:rPr lang="en-US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r="5400000" sx="1000" sy="1000" algn="ctr" rotWithShape="0">
                    <a:srgbClr val="000000"/>
                  </a:outerShdw>
                </a:effectLst>
                <a:latin typeface="Times New Roman" panose="02020603050405020304" pitchFamily="18" charset="0"/>
              </a:rPr>
              <a:t>	(A JAVA GUI PROJECT)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C1531-D053-42CB-AB63-989B8FE23010}"/>
              </a:ext>
            </a:extLst>
          </p:cNvPr>
          <p:cNvSpPr txBox="1"/>
          <p:nvPr/>
        </p:nvSpPr>
        <p:spPr>
          <a:xfrm>
            <a:off x="3204906" y="4615686"/>
            <a:ext cx="57821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Presented by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</a:b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	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Saiful Islam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Reyad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	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Jannatul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Ferdousi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Riti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	Md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Mahfuzur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Rahman</a:t>
            </a:r>
          </a:p>
        </p:txBody>
      </p:sp>
    </p:spTree>
    <p:extLst>
      <p:ext uri="{BB962C8B-B14F-4D97-AF65-F5344CB8AC3E}">
        <p14:creationId xmlns:p14="http://schemas.microsoft.com/office/powerpoint/2010/main" val="345099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6D5D-AEA3-4C75-B341-C6CFE120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Conclusion</a:t>
            </a:r>
            <a:endParaRPr lang="en-US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9DD91-8A01-43F2-B692-6C134891D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Summary</a:t>
            </a:r>
            <a:r>
              <a:rPr lang="en-US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: The Student Management System offers a user-friendly solution for managing student records efficiently.</a:t>
            </a:r>
          </a:p>
          <a:p>
            <a:pPr marR="0" lvl="0" rtl="0"/>
            <a:r>
              <a:rPr lang="en-US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Future Outlook</a:t>
            </a:r>
            <a:r>
              <a:rPr lang="en-US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: Continuous improvements and enhancements will further enhance its utility and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26070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5A37-363A-4B6E-B1E6-6B5CA7E9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70367" y="-2849526"/>
            <a:ext cx="3999614" cy="599041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C7FE2-C0DA-41E1-B761-C9858610E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6731" y="677309"/>
            <a:ext cx="6285614" cy="1736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790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822B-28BE-47A1-B91A-CEFD9305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Introduction</a:t>
            </a:r>
            <a:endParaRPr lang="en-US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2FEC8-9B7A-4A7E-B886-38A84D087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140" y="2314723"/>
            <a:ext cx="10515600" cy="4351338"/>
          </a:xfrm>
        </p:spPr>
        <p:txBody>
          <a:bodyPr/>
          <a:lstStyle/>
          <a:p>
            <a:pPr marL="0" marR="0" lvl="0" indent="0" rtl="0">
              <a:buNone/>
            </a:pPr>
            <a:r>
              <a:rPr lang="en-US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Objective</a:t>
            </a:r>
            <a:r>
              <a:rPr lang="en-US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: The Student Management System aims to streamline the process of managing student records.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2C7EF-2DCD-436B-B57C-3E3A27000985}"/>
              </a:ext>
            </a:extLst>
          </p:cNvPr>
          <p:cNvSpPr txBox="1"/>
          <p:nvPr/>
        </p:nvSpPr>
        <p:spPr>
          <a:xfrm>
            <a:off x="753140" y="3429000"/>
            <a:ext cx="10430540" cy="302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Functionality:</a:t>
            </a:r>
          </a:p>
          <a:p>
            <a:pPr marR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</a:pPr>
            <a:r>
              <a:rPr lang="en-US" sz="1800" b="1" i="0" kern="120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Add Student</a:t>
            </a:r>
            <a:r>
              <a:rPr lang="en-US" sz="1800" b="0" i="0" kern="120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: Enter new student details and add them to the system.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228600" marR="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i="0" kern="120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Update Student</a:t>
            </a:r>
            <a:r>
              <a:rPr lang="en-US" sz="1800" b="0" i="0" kern="120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: Modify existing student details.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228600" marR="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i="0" kern="120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Delete Student</a:t>
            </a:r>
            <a:r>
              <a:rPr lang="en-US" sz="1800" b="0" i="0" kern="120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: Remove a student from the system.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228600" marR="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i="0" kern="120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Navigation</a:t>
            </a:r>
            <a:r>
              <a:rPr lang="en-US" sz="1800" b="0" i="0" kern="120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: Move between student records using navigation buttons.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228600" marR="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i="0" kern="120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Sorting</a:t>
            </a:r>
            <a:r>
              <a:rPr lang="en-US" sz="1800" b="0" i="0" kern="120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: Sort student records based on ID for easy access.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918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8E16-EE52-4865-B593-77A82C9E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latin typeface="Times New Roman" panose="02020603050405020304" pitchFamily="18" charset="0"/>
              </a:rPr>
              <a:t>Components</a:t>
            </a:r>
            <a:endParaRPr lang="en-US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1FD50-2C23-4EA3-9CCD-526A90364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dirty="0">
                <a:latin typeface="Times New Roman" panose="02020603050405020304" pitchFamily="18" charset="0"/>
              </a:rPr>
              <a:t>Text Fields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: Input fields for name, ID, address, etc.</a:t>
            </a:r>
          </a:p>
          <a:p>
            <a:pPr marR="0" lvl="0" rtl="0"/>
            <a:r>
              <a:rPr lang="en-US" b="1" i="0" u="none" strike="noStrike" baseline="0" dirty="0">
                <a:latin typeface="Times New Roman" panose="02020603050405020304" pitchFamily="18" charset="0"/>
              </a:rPr>
              <a:t>Buttons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: Add button, update button , delete button , navigate buttons, and sort button.</a:t>
            </a:r>
          </a:p>
          <a:p>
            <a:pPr marR="0" lvl="0" rtl="0"/>
            <a:r>
              <a:rPr lang="en-US" b="1" dirty="0">
                <a:latin typeface="Times New Roman" panose="02020603050405020304" pitchFamily="18" charset="0"/>
              </a:rPr>
              <a:t>Labels: </a:t>
            </a:r>
            <a:r>
              <a:rPr lang="en-US" dirty="0">
                <a:latin typeface="Times New Roman" panose="02020603050405020304" pitchFamily="18" charset="0"/>
              </a:rPr>
              <a:t>Name label, ID label, Address label, </a:t>
            </a:r>
            <a:r>
              <a:rPr lang="en-US" dirty="0" err="1">
                <a:latin typeface="Times New Roman" panose="02020603050405020304" pitchFamily="18" charset="0"/>
              </a:rPr>
              <a:t>DisplayArea</a:t>
            </a:r>
            <a:r>
              <a:rPr lang="en-US" dirty="0">
                <a:latin typeface="Times New Roman" panose="02020603050405020304" pitchFamily="18" charset="0"/>
              </a:rPr>
              <a:t> label</a:t>
            </a:r>
          </a:p>
          <a:p>
            <a:pPr marR="0" lvl="0" rtl="0"/>
            <a:r>
              <a:rPr lang="en-US" b="1" i="0" u="none" strike="noStrike" baseline="0" dirty="0">
                <a:latin typeface="Times New Roman" panose="02020603050405020304" pitchFamily="18" charset="0"/>
              </a:rPr>
              <a:t>Panels:</a:t>
            </a:r>
            <a:r>
              <a:rPr lang="en-US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i="0" u="none" strike="noStrike" baseline="0" dirty="0" err="1">
                <a:latin typeface="Times New Roman" panose="02020603050405020304" pitchFamily="18" charset="0"/>
              </a:rPr>
              <a:t>InputPanel</a:t>
            </a:r>
            <a:r>
              <a:rPr lang="en-US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i="0" u="none" strike="noStrike" baseline="0" dirty="0" err="1">
                <a:latin typeface="Times New Roman" panose="02020603050405020304" pitchFamily="18" charset="0"/>
              </a:rPr>
              <a:t>ButtonPanel</a:t>
            </a:r>
            <a:endParaRPr lang="en-US" i="0" u="none" strike="noStrike" baseline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98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FAA2-DF09-4FD7-AE2F-BD8B3E00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Benefits</a:t>
            </a:r>
            <a:endParaRPr lang="en-US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B7A0-F55D-45C6-B2DD-0A28D7D45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760" y="2410415"/>
            <a:ext cx="9964479" cy="3469389"/>
          </a:xfrm>
        </p:spPr>
        <p:txBody>
          <a:bodyPr/>
          <a:lstStyle/>
          <a:p>
            <a:pPr marR="0" lvl="0" rtl="0"/>
            <a:r>
              <a:rPr lang="en-US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Efficiency</a:t>
            </a:r>
            <a:r>
              <a:rPr lang="en-US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: Streamlines student record management tasks.</a:t>
            </a:r>
          </a:p>
          <a:p>
            <a:pPr marR="0" lvl="0" rtl="0"/>
            <a:r>
              <a:rPr lang="en-US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Accuracy</a:t>
            </a:r>
            <a:r>
              <a:rPr lang="en-US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: Helps maintain accurate and up-to-date student information.</a:t>
            </a:r>
          </a:p>
          <a:p>
            <a:pPr marR="0" lvl="0" rtl="0"/>
            <a:r>
              <a:rPr lang="en-US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Convenience</a:t>
            </a:r>
            <a:r>
              <a:rPr lang="en-US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: Easy navigation and sorting make it convenient to access student details.</a:t>
            </a:r>
          </a:p>
        </p:txBody>
      </p:sp>
    </p:spTree>
    <p:extLst>
      <p:ext uri="{BB962C8B-B14F-4D97-AF65-F5344CB8AC3E}">
        <p14:creationId xmlns:p14="http://schemas.microsoft.com/office/powerpoint/2010/main" val="387621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CE32-843D-4E63-954B-C8309E90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-1751419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51155-60E7-4C73-96F8-7CE7C977A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426535" y="-477719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3FB93-66EB-4B59-9040-AC63289E8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29" y="578812"/>
            <a:ext cx="6887536" cy="315321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E4990512-1BAE-4A2C-9AAC-749EB1C0BBF8}"/>
              </a:ext>
            </a:extLst>
          </p:cNvPr>
          <p:cNvSpPr/>
          <p:nvPr/>
        </p:nvSpPr>
        <p:spPr>
          <a:xfrm>
            <a:off x="1509823" y="3726711"/>
            <a:ext cx="382772" cy="792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1A2FC80-4ED6-4398-ACBB-C657AA3AEC38}"/>
              </a:ext>
            </a:extLst>
          </p:cNvPr>
          <p:cNvSpPr/>
          <p:nvPr/>
        </p:nvSpPr>
        <p:spPr>
          <a:xfrm>
            <a:off x="3276600" y="3726711"/>
            <a:ext cx="382772" cy="792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0AAA468-C3A0-4B31-A092-B3173F7F645C}"/>
              </a:ext>
            </a:extLst>
          </p:cNvPr>
          <p:cNvSpPr/>
          <p:nvPr/>
        </p:nvSpPr>
        <p:spPr>
          <a:xfrm>
            <a:off x="6666615" y="3726711"/>
            <a:ext cx="382772" cy="792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57D1D14-FAE4-45F2-A914-92D7EDD0CF5F}"/>
              </a:ext>
            </a:extLst>
          </p:cNvPr>
          <p:cNvSpPr/>
          <p:nvPr/>
        </p:nvSpPr>
        <p:spPr>
          <a:xfrm>
            <a:off x="4951229" y="3726711"/>
            <a:ext cx="382772" cy="792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B9D9CC5-CEE1-42D9-B585-08192E10312C}"/>
              </a:ext>
            </a:extLst>
          </p:cNvPr>
          <p:cNvSpPr/>
          <p:nvPr/>
        </p:nvSpPr>
        <p:spPr>
          <a:xfrm>
            <a:off x="7742865" y="2730038"/>
            <a:ext cx="869507" cy="260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0EB067C-F4B1-45CF-8549-30266D0129F8}"/>
              </a:ext>
            </a:extLst>
          </p:cNvPr>
          <p:cNvSpPr/>
          <p:nvPr/>
        </p:nvSpPr>
        <p:spPr>
          <a:xfrm>
            <a:off x="7762947" y="3111803"/>
            <a:ext cx="869507" cy="260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3BD83D7-1A5B-42F3-A42F-29863CBB2DE9}"/>
              </a:ext>
            </a:extLst>
          </p:cNvPr>
          <p:cNvSpPr/>
          <p:nvPr/>
        </p:nvSpPr>
        <p:spPr>
          <a:xfrm>
            <a:off x="7762947" y="1356175"/>
            <a:ext cx="1698848" cy="607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6C0B19-10D7-4D2E-A5E8-FC29CD163E03}"/>
              </a:ext>
            </a:extLst>
          </p:cNvPr>
          <p:cNvSpPr/>
          <p:nvPr/>
        </p:nvSpPr>
        <p:spPr>
          <a:xfrm>
            <a:off x="9461795" y="850603"/>
            <a:ext cx="2083981" cy="1467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9C380C-AA8A-4F6A-B23D-9CE8E25ACCD5}"/>
              </a:ext>
            </a:extLst>
          </p:cNvPr>
          <p:cNvSpPr txBox="1"/>
          <p:nvPr/>
        </p:nvSpPr>
        <p:spPr>
          <a:xfrm>
            <a:off x="9481877" y="1261083"/>
            <a:ext cx="2083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CECEC"/>
                </a:solidFill>
                <a:latin typeface="Söhne"/>
              </a:rPr>
              <a:t>I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nput details about a student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AE6348-2CDD-4448-8B82-0983588DD7F4}"/>
              </a:ext>
            </a:extLst>
          </p:cNvPr>
          <p:cNvSpPr/>
          <p:nvPr/>
        </p:nvSpPr>
        <p:spPr>
          <a:xfrm>
            <a:off x="8612371" y="2712951"/>
            <a:ext cx="2326759" cy="26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Student’s index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123C89-5460-4371-97BF-246580E0A09A}"/>
              </a:ext>
            </a:extLst>
          </p:cNvPr>
          <p:cNvSpPr/>
          <p:nvPr/>
        </p:nvSpPr>
        <p:spPr>
          <a:xfrm>
            <a:off x="8632454" y="3111802"/>
            <a:ext cx="2326759" cy="26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button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54646B-A061-459E-89E3-7F1BCBB33FAD}"/>
              </a:ext>
            </a:extLst>
          </p:cNvPr>
          <p:cNvSpPr/>
          <p:nvPr/>
        </p:nvSpPr>
        <p:spPr>
          <a:xfrm>
            <a:off x="1026633" y="4650815"/>
            <a:ext cx="1488558" cy="143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kern="1200" baseline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Enter new student details and add them to the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C902ED-CC79-4FD1-9ACB-E07E26755482}"/>
              </a:ext>
            </a:extLst>
          </p:cNvPr>
          <p:cNvSpPr/>
          <p:nvPr/>
        </p:nvSpPr>
        <p:spPr>
          <a:xfrm>
            <a:off x="2782186" y="4667338"/>
            <a:ext cx="1488558" cy="143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kern="1200" baseline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Modify existing student details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25E63D-2445-49FE-B0A7-3D75DA4423D3}"/>
              </a:ext>
            </a:extLst>
          </p:cNvPr>
          <p:cNvSpPr/>
          <p:nvPr/>
        </p:nvSpPr>
        <p:spPr>
          <a:xfrm>
            <a:off x="4531831" y="4667338"/>
            <a:ext cx="1488558" cy="143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kern="1200" baseline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Remove a student from the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ADC23B-7ACF-4356-BBD6-25377DBA185D}"/>
              </a:ext>
            </a:extLst>
          </p:cNvPr>
          <p:cNvSpPr/>
          <p:nvPr/>
        </p:nvSpPr>
        <p:spPr>
          <a:xfrm>
            <a:off x="6274389" y="4677861"/>
            <a:ext cx="1488558" cy="143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kern="1200" baseline="0" dirty="0">
                <a:solidFill>
                  <a:srgbClr val="365F9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sz="1800" b="0" i="0" kern="1200" baseline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Sort student records based on ID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A9D8E2F-3576-4CF1-8B4F-CB3C2A4D2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55" y="925115"/>
            <a:ext cx="10804603" cy="593288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20F64A2-C282-4553-BFE4-10A8B4690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4" y="497680"/>
            <a:ext cx="11823404" cy="49301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B977442-4E10-4AC6-A2C3-EC0539BAEFF9}"/>
              </a:ext>
            </a:extLst>
          </p:cNvPr>
          <p:cNvSpPr txBox="1"/>
          <p:nvPr/>
        </p:nvSpPr>
        <p:spPr>
          <a:xfrm>
            <a:off x="878958" y="432100"/>
            <a:ext cx="5560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Visual Representation: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8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A34979-AC8A-4DF5-97BA-C290B0B407F2}"/>
              </a:ext>
            </a:extLst>
          </p:cNvPr>
          <p:cNvSpPr txBox="1"/>
          <p:nvPr/>
        </p:nvSpPr>
        <p:spPr>
          <a:xfrm>
            <a:off x="861238" y="489098"/>
            <a:ext cx="499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Visual Representation: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19D728-A8FD-4A12-BFB4-9DB73DC98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2" y="1852392"/>
            <a:ext cx="6887536" cy="3153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3FCCBB-2810-4111-A143-E3940E0D7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2" y="1876208"/>
            <a:ext cx="6887536" cy="310558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62704FB-BF04-44CF-A49F-20509B6C91A4}"/>
              </a:ext>
            </a:extLst>
          </p:cNvPr>
          <p:cNvSpPr/>
          <p:nvPr/>
        </p:nvSpPr>
        <p:spPr>
          <a:xfrm>
            <a:off x="2860158" y="4654304"/>
            <a:ext cx="1382233" cy="327487"/>
          </a:xfrm>
          <a:prstGeom prst="rect">
            <a:avLst/>
          </a:prstGeom>
          <a:noFill/>
          <a:ln w="63500" cmpd="sng"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22476"/>
                      <a:gd name="connsiteY0" fmla="*/ 0 h 375119"/>
                      <a:gd name="connsiteX1" fmla="*/ 556934 w 1722476"/>
                      <a:gd name="connsiteY1" fmla="*/ 0 h 375119"/>
                      <a:gd name="connsiteX2" fmla="*/ 1079418 w 1722476"/>
                      <a:gd name="connsiteY2" fmla="*/ 0 h 375119"/>
                      <a:gd name="connsiteX3" fmla="*/ 1722476 w 1722476"/>
                      <a:gd name="connsiteY3" fmla="*/ 0 h 375119"/>
                      <a:gd name="connsiteX4" fmla="*/ 1722476 w 1722476"/>
                      <a:gd name="connsiteY4" fmla="*/ 375119 h 375119"/>
                      <a:gd name="connsiteX5" fmla="*/ 1182767 w 1722476"/>
                      <a:gd name="connsiteY5" fmla="*/ 375119 h 375119"/>
                      <a:gd name="connsiteX6" fmla="*/ 574159 w 1722476"/>
                      <a:gd name="connsiteY6" fmla="*/ 375119 h 375119"/>
                      <a:gd name="connsiteX7" fmla="*/ 0 w 1722476"/>
                      <a:gd name="connsiteY7" fmla="*/ 375119 h 375119"/>
                      <a:gd name="connsiteX8" fmla="*/ 0 w 1722476"/>
                      <a:gd name="connsiteY8" fmla="*/ 0 h 375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22476" h="375119" extrusionOk="0">
                        <a:moveTo>
                          <a:pt x="0" y="0"/>
                        </a:moveTo>
                        <a:cubicBezTo>
                          <a:pt x="264711" y="-57911"/>
                          <a:pt x="443057" y="6187"/>
                          <a:pt x="556934" y="0"/>
                        </a:cubicBezTo>
                        <a:cubicBezTo>
                          <a:pt x="670811" y="-6187"/>
                          <a:pt x="924315" y="9041"/>
                          <a:pt x="1079418" y="0"/>
                        </a:cubicBezTo>
                        <a:cubicBezTo>
                          <a:pt x="1234521" y="-9041"/>
                          <a:pt x="1501761" y="16"/>
                          <a:pt x="1722476" y="0"/>
                        </a:cubicBezTo>
                        <a:cubicBezTo>
                          <a:pt x="1746062" y="127343"/>
                          <a:pt x="1718969" y="192214"/>
                          <a:pt x="1722476" y="375119"/>
                        </a:cubicBezTo>
                        <a:cubicBezTo>
                          <a:pt x="1473644" y="390686"/>
                          <a:pt x="1297127" y="317930"/>
                          <a:pt x="1182767" y="375119"/>
                        </a:cubicBezTo>
                        <a:cubicBezTo>
                          <a:pt x="1068407" y="432308"/>
                          <a:pt x="703904" y="370507"/>
                          <a:pt x="574159" y="375119"/>
                        </a:cubicBezTo>
                        <a:cubicBezTo>
                          <a:pt x="444414" y="379731"/>
                          <a:pt x="214568" y="313219"/>
                          <a:pt x="0" y="375119"/>
                        </a:cubicBezTo>
                        <a:cubicBezTo>
                          <a:pt x="-14308" y="187843"/>
                          <a:pt x="26086" y="16171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8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1909-069D-4F2B-93CB-5E22D0A7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D50B4-7CE9-44AC-AEE2-5230EFC2A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B97E0-BB83-4891-A231-635AF9BA3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650"/>
            <a:ext cx="12192000" cy="689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A47EB6-4280-4B59-A478-FEF5612CB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68" y="1852392"/>
            <a:ext cx="6897063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4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0AB1-281E-422C-8026-90FFF09E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80D23-DAA9-43C6-B70A-18C19F251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6B613-C46A-4575-B415-A5C4BECBF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650"/>
            <a:ext cx="12159024" cy="68766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20BDF7-7022-4D84-8E86-A03A9AB4F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68" y="1852392"/>
            <a:ext cx="6897063" cy="31532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3BB45E-9FEA-4603-B9C7-B421EE3A3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58" y="1847629"/>
            <a:ext cx="6868484" cy="316274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C874E99-64A7-4B02-B2FE-55D13876C43C}"/>
              </a:ext>
            </a:extLst>
          </p:cNvPr>
          <p:cNvSpPr/>
          <p:nvPr/>
        </p:nvSpPr>
        <p:spPr>
          <a:xfrm>
            <a:off x="6422065" y="4635795"/>
            <a:ext cx="999461" cy="309083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D6AE49-A7BB-4E45-9C09-FCD5C80ACB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68" y="1861919"/>
            <a:ext cx="6897063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9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9821-A892-447B-B241-D32C0C90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Future Enhancements</a:t>
            </a:r>
            <a:endParaRPr lang="en-US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DF182-3A86-49C6-B99D-317E47D69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User Authentication</a:t>
            </a:r>
            <a:r>
              <a:rPr lang="en-US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: Implement login functionality for secure access.</a:t>
            </a:r>
          </a:p>
          <a:p>
            <a:pPr marR="0" lvl="0" rtl="0"/>
            <a:r>
              <a:rPr lang="en-US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Data Validation</a:t>
            </a:r>
            <a:r>
              <a:rPr lang="en-US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: Add validation checks for input fields to ensure data integrity.</a:t>
            </a:r>
          </a:p>
          <a:p>
            <a:pPr marR="0" lvl="0" rtl="0"/>
            <a:r>
              <a:rPr lang="en-US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Reporting</a:t>
            </a:r>
            <a:r>
              <a:rPr lang="en-US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: Generate reports on student demographics, performance, etc.</a:t>
            </a:r>
          </a:p>
          <a:p>
            <a:pPr marR="0" lvl="0" rtl="0"/>
            <a:r>
              <a:rPr lang="en-US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Integration</a:t>
            </a:r>
            <a:r>
              <a:rPr lang="en-US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: Integrate with other systems like attendance tracking or grading systems.</a:t>
            </a:r>
          </a:p>
        </p:txBody>
      </p:sp>
    </p:spTree>
    <p:extLst>
      <p:ext uri="{BB962C8B-B14F-4D97-AF65-F5344CB8AC3E}">
        <p14:creationId xmlns:p14="http://schemas.microsoft.com/office/powerpoint/2010/main" val="18148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317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Times New Roman</vt:lpstr>
      <vt:lpstr>Office Theme</vt:lpstr>
      <vt:lpstr>Student Details Management System</vt:lpstr>
      <vt:lpstr>Introduction</vt:lpstr>
      <vt:lpstr>Components</vt:lpstr>
      <vt:lpstr>Benefits</vt:lpstr>
      <vt:lpstr> </vt:lpstr>
      <vt:lpstr>PowerPoint Presentation</vt:lpstr>
      <vt:lpstr>PowerPoint Presentation</vt:lpstr>
      <vt:lpstr>PowerPoint Presentation</vt:lpstr>
      <vt:lpstr>Future Enhancements</vt:lpstr>
      <vt:lpstr>Conclusion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Details Management System</dc:title>
  <dc:creator>Saiful Islam</dc:creator>
  <cp:lastModifiedBy>Saiful Islam</cp:lastModifiedBy>
  <cp:revision>22</cp:revision>
  <dcterms:created xsi:type="dcterms:W3CDTF">2024-04-27T06:35:44Z</dcterms:created>
  <dcterms:modified xsi:type="dcterms:W3CDTF">2024-04-27T18:33:44Z</dcterms:modified>
</cp:coreProperties>
</file>